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ags/tag5.xml" ContentType="application/vnd.openxmlformats-officedocument.presentationml.tags+xml"/>
  <Override PartName="/ppt/slideLayouts/slideLayout47.xml" ContentType="application/vnd.openxmlformats-officedocument.presentationml.slideLayout+xml"/>
  <Override PartName="/ppt/theme/theme2.xml" ContentType="application/vnd.openxmlformats-officedocument.theme+xml"/>
  <Override PartName="/ppt/tags/tag79.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slideLayouts/slideLayout43.xml" ContentType="application/vnd.openxmlformats-officedocument.presentationml.slideLayout+xml"/>
  <Override PartName="/ppt/tags/tag68.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44.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slideLayouts/slideLayout40.xml" ContentType="application/vnd.openxmlformats-officedocument.presentationml.slideLayout+xml"/>
  <Override PartName="/ppt/tags/tag5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ags/tag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slideLayouts/slideLayout41.xml" ContentType="application/vnd.openxmlformats-officedocument.presentationml.slideLayout+xml"/>
  <Override PartName="/ppt/tags/tag48.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3" r:id="rId1"/>
    <p:sldMasterId id="2147483746" r:id="rId2"/>
  </p:sldMasterIdLst>
  <p:notesMasterIdLst>
    <p:notesMasterId r:id="rId40"/>
  </p:notesMasterIdLst>
  <p:handoutMasterIdLst>
    <p:handoutMasterId r:id="rId41"/>
  </p:handoutMasterIdLst>
  <p:sldIdLst>
    <p:sldId id="256" r:id="rId3"/>
    <p:sldId id="295" r:id="rId4"/>
    <p:sldId id="296" r:id="rId5"/>
    <p:sldId id="297" r:id="rId6"/>
    <p:sldId id="262" r:id="rId7"/>
    <p:sldId id="263" r:id="rId8"/>
    <p:sldId id="264" r:id="rId9"/>
    <p:sldId id="265" r:id="rId10"/>
    <p:sldId id="266" r:id="rId11"/>
    <p:sldId id="267" r:id="rId12"/>
    <p:sldId id="268" r:id="rId13"/>
    <p:sldId id="269" r:id="rId14"/>
    <p:sldId id="270" r:id="rId15"/>
    <p:sldId id="272" r:id="rId16"/>
    <p:sldId id="273" r:id="rId17"/>
    <p:sldId id="300" r:id="rId18"/>
    <p:sldId id="305" r:id="rId19"/>
    <p:sldId id="276" r:id="rId20"/>
    <p:sldId id="277" r:id="rId21"/>
    <p:sldId id="278" r:id="rId22"/>
    <p:sldId id="301" r:id="rId23"/>
    <p:sldId id="280" r:id="rId24"/>
    <p:sldId id="281" r:id="rId25"/>
    <p:sldId id="282" r:id="rId26"/>
    <p:sldId id="283" r:id="rId27"/>
    <p:sldId id="302" r:id="rId28"/>
    <p:sldId id="285" r:id="rId29"/>
    <p:sldId id="286" r:id="rId30"/>
    <p:sldId id="303" r:id="rId31"/>
    <p:sldId id="288" r:id="rId32"/>
    <p:sldId id="304" r:id="rId33"/>
    <p:sldId id="290" r:id="rId34"/>
    <p:sldId id="291" r:id="rId35"/>
    <p:sldId id="292" r:id="rId36"/>
    <p:sldId id="293" r:id="rId37"/>
    <p:sldId id="298" r:id="rId38"/>
    <p:sldId id="299" r:id="rId39"/>
  </p:sldIdLst>
  <p:sldSz cx="9144000" cy="6858000" type="screen4x3"/>
  <p:notesSz cx="6858000" cy="9144000"/>
  <p:embeddedFontLst>
    <p:embeddedFont>
      <p:font typeface="Arial Narrow" pitchFamily="34" charset="0"/>
      <p:regular r:id="rId42"/>
      <p:bold r:id="rId43"/>
      <p:italic r:id="rId44"/>
      <p:boldItalic r:id="rId45"/>
    </p:embeddedFont>
    <p:embeddedFont>
      <p:font typeface="ＭＳ Ｐゴシック" pitchFamily="34" charset="-128"/>
      <p:regular r:id="rId46"/>
    </p:embeddedFont>
  </p:embeddedFontLst>
  <p:custDataLst>
    <p:tags r:id="rId47"/>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xmlns="">
        <p15:guide id="1" orient="horz" pos="2448">
          <p15:clr>
            <a:srgbClr val="A4A3A4"/>
          </p15:clr>
        </p15:guide>
        <p15:guide id="2">
          <p15:clr>
            <a:srgbClr val="A4A3A4"/>
          </p15:clr>
        </p15:guide>
        <p15:guide id="3" pos="1872">
          <p15:clr>
            <a:srgbClr val="A4A3A4"/>
          </p15:clr>
        </p15:guide>
        <p15:guide id="4" pos="40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801"/>
    <a:srgbClr val="F49300"/>
    <a:srgbClr val="FF9D0D"/>
    <a:srgbClr val="FFAA2D"/>
    <a:srgbClr val="FFFFFF"/>
    <a:srgbClr val="4F4F4F"/>
    <a:srgbClr val="000000"/>
    <a:srgbClr val="D2D2D2"/>
    <a:srgbClr val="757575"/>
    <a:srgbClr val="FFAB2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7286" autoAdjust="0"/>
  </p:normalViewPr>
  <p:slideViewPr>
    <p:cSldViewPr showGuides="1">
      <p:cViewPr>
        <p:scale>
          <a:sx n="86" d="100"/>
          <a:sy n="86" d="100"/>
        </p:scale>
        <p:origin x="-178" y="-58"/>
      </p:cViewPr>
      <p:guideLst>
        <p:guide orient="horz" pos="576"/>
        <p:guide/>
        <p:guide pos="3120"/>
      </p:guideLst>
    </p:cSldViewPr>
  </p:slid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98" d="100"/>
          <a:sy n="98" d="100"/>
        </p:scale>
        <p:origin x="-3564"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51.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F1898C-B2AD-4C91-8CB9-E5BC217F2D25}" type="datetimeFigureOut">
              <a:rPr lang="en-US" smtClean="0"/>
              <a:pPr/>
              <a:t>12/6/2017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E59A3F-6476-49D0-A74C-708B2D4E4AC5}" type="slidenum">
              <a:rPr lang="en-US" smtClean="0"/>
              <a:pPr/>
              <a:t>‹#›</a:t>
            </a:fld>
            <a:endParaRPr lang="en-US"/>
          </a:p>
        </p:txBody>
      </p:sp>
    </p:spTree>
    <p:custDataLst>
      <p:tags r:id="rId2"/>
    </p:custDataLst>
    <p:extLst>
      <p:ext uri="{BB962C8B-B14F-4D97-AF65-F5344CB8AC3E}">
        <p14:creationId xmlns="" xmlns:p14="http://schemas.microsoft.com/office/powerpoint/2010/main" val="2329400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dirty="0"/>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177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DFC1A8A-041C-48AF-90C5-AE89F7C3BE3D}" type="slidenum">
              <a:rPr lang="en-US"/>
              <a:pPr>
                <a:defRPr/>
              </a:pPr>
              <a:t>‹#›</a:t>
            </a:fld>
            <a:endParaRPr lang="en-US"/>
          </a:p>
        </p:txBody>
      </p:sp>
    </p:spTree>
    <p:extLst>
      <p:ext uri="{BB962C8B-B14F-4D97-AF65-F5344CB8AC3E}">
        <p14:creationId xmlns="" xmlns:p14="http://schemas.microsoft.com/office/powerpoint/2010/main" val="3678805048"/>
      </p:ext>
    </p:extLst>
  </p:cSld>
  <p:clrMap bg1="lt1" tx1="dk1" bg2="lt2" tx2="dk2" accent1="accent1" accent2="accent2" accent3="accent3" accent4="accent4" accent5="accent5" accent6="accent6" hlink="hlink" folHlink="folHlink"/>
  <p:notesStyle>
    <a:lvl1pPr algn="l" rtl="0" eaLnBrk="0" fontAlgn="base" hangingPunct="0">
      <a:lnSpc>
        <a:spcPct val="125000"/>
      </a:lnSpc>
      <a:spcBef>
        <a:spcPts val="600"/>
      </a:spcBef>
      <a:spcAft>
        <a:spcPts val="600"/>
      </a:spcAft>
      <a:defRPr sz="1200" kern="1200">
        <a:solidFill>
          <a:schemeClr val="tx1"/>
        </a:solidFill>
        <a:latin typeface="Arial" charset="0"/>
        <a:ea typeface="ＭＳ Ｐゴシック" pitchFamily="-65" charset="-128"/>
        <a:cs typeface="+mn-cs"/>
      </a:defRPr>
    </a:lvl1pPr>
    <a:lvl2pPr marL="457200" algn="l" rtl="0" eaLnBrk="0" fontAlgn="base" hangingPunct="0">
      <a:lnSpc>
        <a:spcPct val="125000"/>
      </a:lnSpc>
      <a:spcBef>
        <a:spcPts val="600"/>
      </a:spcBef>
      <a:spcAft>
        <a:spcPts val="600"/>
      </a:spcAft>
      <a:defRPr sz="1200" kern="1200">
        <a:solidFill>
          <a:schemeClr val="tx1"/>
        </a:solidFill>
        <a:latin typeface="Arial" charset="0"/>
        <a:ea typeface="ＭＳ Ｐゴシック" pitchFamily="-65" charset="-128"/>
        <a:cs typeface="+mn-cs"/>
      </a:defRPr>
    </a:lvl2pPr>
    <a:lvl3pPr marL="914400" algn="l" rtl="0" eaLnBrk="0" fontAlgn="base" hangingPunct="0">
      <a:lnSpc>
        <a:spcPct val="125000"/>
      </a:lnSpc>
      <a:spcBef>
        <a:spcPts val="600"/>
      </a:spcBef>
      <a:spcAft>
        <a:spcPts val="600"/>
      </a:spcAft>
      <a:defRPr sz="1200" kern="1200">
        <a:solidFill>
          <a:schemeClr val="tx1"/>
        </a:solidFill>
        <a:latin typeface="Arial" charset="0"/>
        <a:ea typeface="ＭＳ Ｐゴシック" pitchFamily="-65" charset="-128"/>
        <a:cs typeface="+mn-cs"/>
      </a:defRPr>
    </a:lvl3pPr>
    <a:lvl4pPr marL="1371600" algn="l" rtl="0" eaLnBrk="0" fontAlgn="base" hangingPunct="0">
      <a:lnSpc>
        <a:spcPct val="125000"/>
      </a:lnSpc>
      <a:spcBef>
        <a:spcPts val="600"/>
      </a:spcBef>
      <a:spcAft>
        <a:spcPts val="600"/>
      </a:spcAft>
      <a:defRPr sz="1200" kern="1200">
        <a:solidFill>
          <a:schemeClr val="tx1"/>
        </a:solidFill>
        <a:latin typeface="Arial" charset="0"/>
        <a:ea typeface="ＭＳ Ｐゴシック" pitchFamily="-65" charset="-128"/>
        <a:cs typeface="+mn-cs"/>
      </a:defRPr>
    </a:lvl4pPr>
    <a:lvl5pPr marL="1828800" algn="l" rtl="0" eaLnBrk="0" fontAlgn="base" hangingPunct="0">
      <a:lnSpc>
        <a:spcPct val="125000"/>
      </a:lnSpc>
      <a:spcBef>
        <a:spcPts val="600"/>
      </a:spcBef>
      <a:spcAft>
        <a:spcPts val="600"/>
      </a:spcAft>
      <a:defRPr sz="1200" kern="1200">
        <a:solidFill>
          <a:schemeClr val="tx1"/>
        </a:solidFill>
        <a:latin typeface="Arial"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a:t>
            </a:fld>
            <a:endParaRPr lang="en-US"/>
          </a:p>
        </p:txBody>
      </p:sp>
    </p:spTree>
    <p:extLst>
      <p:ext uri="{BB962C8B-B14F-4D97-AF65-F5344CB8AC3E}">
        <p14:creationId xmlns="" xmlns:p14="http://schemas.microsoft.com/office/powerpoint/2010/main" val="1270896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solidFill>
                  <a:srgbClr val="000000"/>
                </a:solidFill>
              </a:rPr>
              <a:pPr>
                <a:defRPr/>
              </a:pPr>
              <a:t>12</a:t>
            </a:fld>
            <a:endParaRPr lang="en-US">
              <a:solidFill>
                <a:srgbClr val="000000"/>
              </a:solidFill>
            </a:endParaRPr>
          </a:p>
        </p:txBody>
      </p:sp>
    </p:spTree>
    <p:extLst>
      <p:ext uri="{BB962C8B-B14F-4D97-AF65-F5344CB8AC3E}">
        <p14:creationId xmlns="" xmlns:p14="http://schemas.microsoft.com/office/powerpoint/2010/main" val="294769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13</a:t>
            </a:fld>
            <a:endParaRPr lang="en-US"/>
          </a:p>
        </p:txBody>
      </p:sp>
    </p:spTree>
    <p:extLst>
      <p:ext uri="{BB962C8B-B14F-4D97-AF65-F5344CB8AC3E}">
        <p14:creationId xmlns="" xmlns:p14="http://schemas.microsoft.com/office/powerpoint/2010/main" val="215246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integrated system must use a DPDT transfer switch.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PORTABLE:</a:t>
            </a:r>
            <a:r>
              <a:rPr lang="en-US" b="1" baseline="0" dirty="0" smtClean="0"/>
              <a:t> </a:t>
            </a:r>
            <a:r>
              <a:rPr lang="en-US" b="0" dirty="0" smtClean="0"/>
              <a:t>Here, a special heavy-duty cable from the generator is plugged into a specially designed outdoor power transfer outlet. </a:t>
            </a:r>
            <a:r>
              <a:rPr lang="en-US" dirty="0" smtClean="0"/>
              <a:t>(Note: this is different from a typical outdoor electrical outlet found on most homes.) This outlet feeds the DPDT transfer switch which, in turn, connects power to selected circuits in the emergency sub-panel box.</a:t>
            </a:r>
          </a:p>
          <a:p>
            <a:r>
              <a:rPr lang="en-US" b="1" dirty="0" smtClean="0"/>
              <a:t>PERMANENT: </a:t>
            </a:r>
            <a:r>
              <a:rPr lang="en-US" dirty="0" smtClean="0"/>
              <a:t>Shown above is a permanent outdoor generator installation, with the unit housed inside a weather-resistant, protective enclosure. The DPDT transfer switch has been installed between the main panel box and a separate emergency sub-panel box used to redirect generator power to selected circuits. The electric devices you have determined to be necessary in an emergency are wired into the emergency sub-panel.</a:t>
            </a:r>
          </a:p>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14</a:t>
            </a:fld>
            <a:endParaRPr lang="en-US"/>
          </a:p>
        </p:txBody>
      </p:sp>
    </p:spTree>
    <p:extLst>
      <p:ext uri="{BB962C8B-B14F-4D97-AF65-F5344CB8AC3E}">
        <p14:creationId xmlns="" xmlns:p14="http://schemas.microsoft.com/office/powerpoint/2010/main" val="106631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25000"/>
              </a:lnSpc>
              <a:spcBef>
                <a:spcPts val="600"/>
              </a:spcBef>
              <a:spcAft>
                <a:spcPts val="600"/>
              </a:spcAft>
              <a:buClrTx/>
              <a:buSzTx/>
              <a:buFontTx/>
              <a:buNone/>
              <a:tabLst/>
              <a:defRPr/>
            </a:pPr>
            <a:r>
              <a:rPr lang="en-US" dirty="0" smtClean="0"/>
              <a:t>Click image</a:t>
            </a:r>
            <a:r>
              <a:rPr lang="en-US" baseline="0" dirty="0" smtClean="0"/>
              <a:t> to play video.</a:t>
            </a:r>
            <a:endParaRPr lang="en-US" dirty="0" smtClean="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15</a:t>
            </a:fld>
            <a:endParaRPr lang="en-US"/>
          </a:p>
        </p:txBody>
      </p:sp>
    </p:spTree>
    <p:extLst>
      <p:ext uri="{BB962C8B-B14F-4D97-AF65-F5344CB8AC3E}">
        <p14:creationId xmlns="" xmlns:p14="http://schemas.microsoft.com/office/powerpoint/2010/main" val="198819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25000"/>
              </a:lnSpc>
              <a:spcBef>
                <a:spcPts val="600"/>
              </a:spcBef>
              <a:spcAft>
                <a:spcPts val="600"/>
              </a:spcAft>
              <a:buClrTx/>
              <a:buSzTx/>
              <a:buFontTx/>
              <a:buNone/>
              <a:tabLst/>
              <a:defRPr/>
            </a:pPr>
            <a:r>
              <a:rPr lang="en-US" dirty="0" smtClean="0"/>
              <a:t>Attaching a generator directly to a building electrical system without a properly installed transfer switch can energize wiring systems for great distances. This creates a risk of electrocution for utility workers and others in the area.</a:t>
            </a:r>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17</a:t>
            </a:fld>
            <a:endParaRPr lang="en-US"/>
          </a:p>
        </p:txBody>
      </p:sp>
    </p:spTree>
    <p:extLst>
      <p:ext uri="{BB962C8B-B14F-4D97-AF65-F5344CB8AC3E}">
        <p14:creationId xmlns="" xmlns:p14="http://schemas.microsoft.com/office/powerpoint/2010/main" val="3888481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18</a:t>
            </a:fld>
            <a:endParaRPr lang="en-US"/>
          </a:p>
        </p:txBody>
      </p:sp>
    </p:spTree>
    <p:extLst>
      <p:ext uri="{BB962C8B-B14F-4D97-AF65-F5344CB8AC3E}">
        <p14:creationId xmlns="" xmlns:p14="http://schemas.microsoft.com/office/powerpoint/2010/main" val="3344576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25000"/>
              </a:lnSpc>
              <a:spcBef>
                <a:spcPts val="600"/>
              </a:spcBef>
              <a:spcAft>
                <a:spcPts val="600"/>
              </a:spcAft>
              <a:buClrTx/>
              <a:buSzTx/>
              <a:buFontTx/>
              <a:buNone/>
              <a:tabLst/>
              <a:defRPr/>
            </a:pPr>
            <a:r>
              <a:rPr lang="en-US" dirty="0" smtClean="0"/>
              <a:t>GFCIs shut off power when an electrical current is detected outside normal paths. GFCIs and extension cords with built-in GFCI protection can be purchased at hardware stores, do-it-yourself centers, and other locations that sell electrical equipment. Regardless of GFCI use, electrical equipment used in wet and damp locations must be listed and approved for those conditions.</a:t>
            </a:r>
          </a:p>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19</a:t>
            </a:fld>
            <a:endParaRPr lang="en-US"/>
          </a:p>
        </p:txBody>
      </p:sp>
    </p:spTree>
    <p:extLst>
      <p:ext uri="{BB962C8B-B14F-4D97-AF65-F5344CB8AC3E}">
        <p14:creationId xmlns="" xmlns:p14="http://schemas.microsoft.com/office/powerpoint/2010/main" val="169495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20</a:t>
            </a:fld>
            <a:endParaRPr lang="en-US"/>
          </a:p>
        </p:txBody>
      </p:sp>
    </p:spTree>
    <p:extLst>
      <p:ext uri="{BB962C8B-B14F-4D97-AF65-F5344CB8AC3E}">
        <p14:creationId xmlns="" xmlns:p14="http://schemas.microsoft.com/office/powerpoint/2010/main" val="41597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22</a:t>
            </a:fld>
            <a:endParaRPr lang="en-US"/>
          </a:p>
        </p:txBody>
      </p:sp>
    </p:spTree>
    <p:extLst>
      <p:ext uri="{BB962C8B-B14F-4D97-AF65-F5344CB8AC3E}">
        <p14:creationId xmlns="" xmlns:p14="http://schemas.microsoft.com/office/powerpoint/2010/main" val="4215008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23</a:t>
            </a:fld>
            <a:endParaRPr lang="en-US"/>
          </a:p>
        </p:txBody>
      </p:sp>
    </p:spTree>
    <p:extLst>
      <p:ext uri="{BB962C8B-B14F-4D97-AF65-F5344CB8AC3E}">
        <p14:creationId xmlns="" xmlns:p14="http://schemas.microsoft.com/office/powerpoint/2010/main" val="10970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25000"/>
              </a:lnSpc>
              <a:spcBef>
                <a:spcPts val="600"/>
              </a:spcBef>
              <a:spcAft>
                <a:spcPts val="600"/>
              </a:spcAft>
              <a:buClrTx/>
              <a:buSzTx/>
              <a:buFontTx/>
              <a:buNone/>
              <a:tabLst/>
              <a:defRPr/>
            </a:pPr>
            <a:r>
              <a:rPr lang="en-US" altLang="en-US" dirty="0" smtClean="0"/>
              <a:t>NOTE: There are many “right” answers to these</a:t>
            </a:r>
            <a:r>
              <a:rPr lang="en-US" altLang="en-US" baseline="0" dirty="0" smtClean="0"/>
              <a:t> questions. Many of them are written ambiguously to really cause a person to think hard about what they know or don’t know about these topics.</a:t>
            </a:r>
            <a:endParaRPr lang="en-US" altLang="en-US" dirty="0" smtClean="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a:t>
            </a:fld>
            <a:endParaRPr lang="en-US"/>
          </a:p>
        </p:txBody>
      </p:sp>
    </p:spTree>
    <p:extLst>
      <p:ext uri="{BB962C8B-B14F-4D97-AF65-F5344CB8AC3E}">
        <p14:creationId xmlns="" xmlns:p14="http://schemas.microsoft.com/office/powerpoint/2010/main" val="560822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24</a:t>
            </a:fld>
            <a:endParaRPr lang="en-US"/>
          </a:p>
        </p:txBody>
      </p:sp>
    </p:spTree>
    <p:extLst>
      <p:ext uri="{BB962C8B-B14F-4D97-AF65-F5344CB8AC3E}">
        <p14:creationId xmlns="" xmlns:p14="http://schemas.microsoft.com/office/powerpoint/2010/main" val="621390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25</a:t>
            </a:fld>
            <a:endParaRPr lang="en-US"/>
          </a:p>
        </p:txBody>
      </p:sp>
    </p:spTree>
    <p:extLst>
      <p:ext uri="{BB962C8B-B14F-4D97-AF65-F5344CB8AC3E}">
        <p14:creationId xmlns="" xmlns:p14="http://schemas.microsoft.com/office/powerpoint/2010/main" val="2962119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27</a:t>
            </a:fld>
            <a:endParaRPr lang="en-US"/>
          </a:p>
        </p:txBody>
      </p:sp>
    </p:spTree>
    <p:extLst>
      <p:ext uri="{BB962C8B-B14F-4D97-AF65-F5344CB8AC3E}">
        <p14:creationId xmlns="" xmlns:p14="http://schemas.microsoft.com/office/powerpoint/2010/main" val="2808343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28</a:t>
            </a:fld>
            <a:endParaRPr lang="en-US"/>
          </a:p>
        </p:txBody>
      </p:sp>
    </p:spTree>
    <p:extLst>
      <p:ext uri="{BB962C8B-B14F-4D97-AF65-F5344CB8AC3E}">
        <p14:creationId xmlns="" xmlns:p14="http://schemas.microsoft.com/office/powerpoint/2010/main" val="1835295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30</a:t>
            </a:fld>
            <a:endParaRPr lang="en-US"/>
          </a:p>
        </p:txBody>
      </p:sp>
    </p:spTree>
    <p:extLst>
      <p:ext uri="{BB962C8B-B14F-4D97-AF65-F5344CB8AC3E}">
        <p14:creationId xmlns="" xmlns:p14="http://schemas.microsoft.com/office/powerpoint/2010/main" val="215363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32</a:t>
            </a:fld>
            <a:endParaRPr lang="en-US"/>
          </a:p>
        </p:txBody>
      </p:sp>
    </p:spTree>
    <p:extLst>
      <p:ext uri="{BB962C8B-B14F-4D97-AF65-F5344CB8AC3E}">
        <p14:creationId xmlns="" xmlns:p14="http://schemas.microsoft.com/office/powerpoint/2010/main" val="3235037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33</a:t>
            </a:fld>
            <a:endParaRPr lang="en-US"/>
          </a:p>
        </p:txBody>
      </p:sp>
    </p:spTree>
    <p:extLst>
      <p:ext uri="{BB962C8B-B14F-4D97-AF65-F5344CB8AC3E}">
        <p14:creationId xmlns="" xmlns:p14="http://schemas.microsoft.com/office/powerpoint/2010/main" val="848969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34</a:t>
            </a:fld>
            <a:endParaRPr lang="en-US"/>
          </a:p>
        </p:txBody>
      </p:sp>
    </p:spTree>
    <p:extLst>
      <p:ext uri="{BB962C8B-B14F-4D97-AF65-F5344CB8AC3E}">
        <p14:creationId xmlns="" xmlns:p14="http://schemas.microsoft.com/office/powerpoint/2010/main" val="3726379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35</a:t>
            </a:fld>
            <a:endParaRPr lang="en-US"/>
          </a:p>
        </p:txBody>
      </p:sp>
    </p:spTree>
    <p:extLst>
      <p:ext uri="{BB962C8B-B14F-4D97-AF65-F5344CB8AC3E}">
        <p14:creationId xmlns="" xmlns:p14="http://schemas.microsoft.com/office/powerpoint/2010/main" val="383517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36</a:t>
            </a:fld>
            <a:endParaRPr lang="en-US"/>
          </a:p>
        </p:txBody>
      </p:sp>
    </p:spTree>
    <p:extLst>
      <p:ext uri="{BB962C8B-B14F-4D97-AF65-F5344CB8AC3E}">
        <p14:creationId xmlns="" xmlns:p14="http://schemas.microsoft.com/office/powerpoint/2010/main" val="319625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4</a:t>
            </a:fld>
            <a:endParaRPr lang="en-US"/>
          </a:p>
        </p:txBody>
      </p:sp>
    </p:spTree>
    <p:extLst>
      <p:ext uri="{BB962C8B-B14F-4D97-AF65-F5344CB8AC3E}">
        <p14:creationId xmlns="" xmlns:p14="http://schemas.microsoft.com/office/powerpoint/2010/main" val="109455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25000"/>
              </a:lnSpc>
              <a:spcBef>
                <a:spcPts val="600"/>
              </a:spcBef>
              <a:spcAft>
                <a:spcPts val="600"/>
              </a:spcAft>
              <a:buClrTx/>
              <a:buSzTx/>
              <a:buFontTx/>
              <a:buNone/>
              <a:tabLst/>
              <a:defRPr/>
            </a:pPr>
            <a:r>
              <a:rPr lang="en-US" dirty="0" smtClean="0"/>
              <a:t>Click image</a:t>
            </a:r>
            <a:r>
              <a:rPr lang="en-US" baseline="0" dirty="0" smtClean="0"/>
              <a:t> to play video.</a:t>
            </a:r>
            <a:endParaRPr lang="en-US" dirty="0" smtClean="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6</a:t>
            </a:fld>
            <a:endParaRPr lang="en-US"/>
          </a:p>
        </p:txBody>
      </p:sp>
    </p:spTree>
    <p:extLst>
      <p:ext uri="{BB962C8B-B14F-4D97-AF65-F5344CB8AC3E}">
        <p14:creationId xmlns="" xmlns:p14="http://schemas.microsoft.com/office/powerpoint/2010/main" val="310383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7</a:t>
            </a:fld>
            <a:endParaRPr lang="en-US"/>
          </a:p>
        </p:txBody>
      </p:sp>
    </p:spTree>
    <p:extLst>
      <p:ext uri="{BB962C8B-B14F-4D97-AF65-F5344CB8AC3E}">
        <p14:creationId xmlns="" xmlns:p14="http://schemas.microsoft.com/office/powerpoint/2010/main" val="57119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8</a:t>
            </a:fld>
            <a:endParaRPr lang="en-US"/>
          </a:p>
        </p:txBody>
      </p:sp>
    </p:spTree>
    <p:extLst>
      <p:ext uri="{BB962C8B-B14F-4D97-AF65-F5344CB8AC3E}">
        <p14:creationId xmlns="" xmlns:p14="http://schemas.microsoft.com/office/powerpoint/2010/main" val="203755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Factors such as availability, storage, volatility and safety should be considered for each fuel type. In general, smaller units (less than 7,000 watts) tend to be gasoline powered, while the larger units usually run on diesel fuel, liquid propane or natural gas.</a:t>
            </a:r>
          </a:p>
          <a:p>
            <a:endParaRPr lang="en-US" dirty="0" smtClean="0"/>
          </a:p>
          <a:p>
            <a:r>
              <a:rPr lang="en-US" dirty="0" smtClean="0"/>
              <a:t>Power take-off (PTO) generators use an attachment on farm tractors or construction equipment such as bulldozers and front-end loaders.</a:t>
            </a:r>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9</a:t>
            </a:fld>
            <a:endParaRPr lang="en-US"/>
          </a:p>
        </p:txBody>
      </p:sp>
    </p:spTree>
    <p:extLst>
      <p:ext uri="{BB962C8B-B14F-4D97-AF65-F5344CB8AC3E}">
        <p14:creationId xmlns="" xmlns:p14="http://schemas.microsoft.com/office/powerpoint/2010/main" val="51124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10</a:t>
            </a:fld>
            <a:endParaRPr lang="en-US"/>
          </a:p>
        </p:txBody>
      </p:sp>
    </p:spTree>
    <p:extLst>
      <p:ext uri="{BB962C8B-B14F-4D97-AF65-F5344CB8AC3E}">
        <p14:creationId xmlns="" xmlns:p14="http://schemas.microsoft.com/office/powerpoint/2010/main" val="423976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C1A8A-041C-48AF-90C5-AE89F7C3BE3D}" type="slidenum">
              <a:rPr lang="en-US" smtClean="0"/>
              <a:pPr>
                <a:defRPr/>
              </a:pPr>
              <a:t>11</a:t>
            </a:fld>
            <a:endParaRPr lang="en-US"/>
          </a:p>
        </p:txBody>
      </p:sp>
    </p:spTree>
    <p:extLst>
      <p:ext uri="{BB962C8B-B14F-4D97-AF65-F5344CB8AC3E}">
        <p14:creationId xmlns="" xmlns:p14="http://schemas.microsoft.com/office/powerpoint/2010/main" val="402284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Title 01">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82550" y="4672013"/>
            <a:ext cx="2889250" cy="2103437"/>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3048000" y="4672012"/>
            <a:ext cx="630238" cy="210312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3957638"/>
            <a:ext cx="2889250"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3048000" y="3957638"/>
            <a:ext cx="63023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3733800" y="4211741"/>
            <a:ext cx="5356225"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3733800" y="3880954"/>
            <a:ext cx="5356225"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3048000" y="1260475"/>
            <a:ext cx="3475038" cy="2625725"/>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158750" y="158750"/>
            <a:ext cx="1289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3048000" y="3957638"/>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6" name="Rectangle: right, gray"/>
          <p:cNvSpPr/>
          <p:nvPr userDrawn="1"/>
        </p:nvSpPr>
        <p:spPr>
          <a:xfrm>
            <a:off x="6591656" y="1261872"/>
            <a:ext cx="2478024" cy="2624328"/>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top, gray"/>
          <p:cNvSpPr/>
          <p:nvPr userDrawn="1"/>
        </p:nvSpPr>
        <p:spPr>
          <a:xfrm>
            <a:off x="3044952" y="92024"/>
            <a:ext cx="3474720" cy="109728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userDrawn="1"/>
        </p:nvSpPr>
        <p:spPr>
          <a:xfrm>
            <a:off x="82550" y="1552669"/>
            <a:ext cx="304800" cy="2333530"/>
          </a:xfrm>
          <a:prstGeom prst="rect">
            <a:avLst/>
          </a:prstGeom>
          <a:solidFill>
            <a:schemeClr val="bg1">
              <a:lumMod val="90000"/>
            </a:schemeClr>
          </a:solidFill>
          <a:ln>
            <a:noFill/>
          </a:ln>
          <a:effectLst>
            <a:innerShdw blurRad="114300">
              <a:schemeClr val="accent3">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hidden="1"/>
          <p:cNvSpPr/>
          <p:nvPr userDrawn="1"/>
        </p:nvSpPr>
        <p:spPr>
          <a:xfrm>
            <a:off x="76200" y="3248663"/>
            <a:ext cx="2895600" cy="292608"/>
          </a:xfrm>
          <a:prstGeom prst="rect">
            <a:avLst/>
          </a:prstGeom>
          <a:solidFill>
            <a:schemeClr val="bg1"/>
          </a:solidFill>
          <a:ln>
            <a:noFill/>
          </a:ln>
          <a:effectLst>
            <a:innerShdw blurRad="114300">
              <a:schemeClr val="accent3">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ectangle 32" hidden="1"/>
          <p:cNvSpPr/>
          <p:nvPr userDrawn="1"/>
        </p:nvSpPr>
        <p:spPr>
          <a:xfrm>
            <a:off x="76200" y="2907881"/>
            <a:ext cx="2895600" cy="292608"/>
          </a:xfrm>
          <a:prstGeom prst="rect">
            <a:avLst/>
          </a:prstGeom>
          <a:solidFill>
            <a:schemeClr val="bg1"/>
          </a:solidFill>
          <a:ln>
            <a:noFill/>
          </a:ln>
          <a:effectLst>
            <a:innerShdw blurRad="114300">
              <a:schemeClr val="accent3">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hidden="1"/>
          <p:cNvSpPr/>
          <p:nvPr userDrawn="1"/>
        </p:nvSpPr>
        <p:spPr>
          <a:xfrm>
            <a:off x="76200" y="3589445"/>
            <a:ext cx="2895600" cy="292608"/>
          </a:xfrm>
          <a:prstGeom prst="rect">
            <a:avLst/>
          </a:prstGeom>
          <a:solidFill>
            <a:schemeClr val="bg1"/>
          </a:solidFill>
          <a:ln>
            <a:noFill/>
          </a:ln>
          <a:effectLst>
            <a:innerShdw blurRad="114300">
              <a:schemeClr val="accent3">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p:cNvSpPr txBox="1"/>
          <p:nvPr userDrawn="1"/>
        </p:nvSpPr>
        <p:spPr>
          <a:xfrm>
            <a:off x="1098489" y="2213051"/>
            <a:ext cx="2286000" cy="584775"/>
          </a:xfrm>
          <a:prstGeom prst="rect">
            <a:avLst/>
          </a:prstGeom>
          <a:noFill/>
        </p:spPr>
        <p:txBody>
          <a:bodyPr wrap="square" rtlCol="0">
            <a:spAutoFit/>
          </a:bodyPr>
          <a:lstStyle/>
          <a:p>
            <a:r>
              <a:rPr lang="en-US" sz="3200" b="1" spc="100" baseline="0" dirty="0" smtClean="0">
                <a:solidFill>
                  <a:schemeClr val="accent1"/>
                </a:solidFill>
                <a:latin typeface="Arial Narrow" panose="020B0606020202030204" pitchFamily="34" charset="0"/>
              </a:rPr>
              <a:t>HAZMAT</a:t>
            </a:r>
            <a:endParaRPr lang="en-US" sz="3200" b="1" spc="100" baseline="0" dirty="0">
              <a:solidFill>
                <a:schemeClr val="accent1"/>
              </a:solidFill>
              <a:latin typeface="Arial Narrow" panose="020B0606020202030204" pitchFamily="34" charset="0"/>
            </a:endParaRPr>
          </a:p>
        </p:txBody>
      </p:sp>
      <p:sp>
        <p:nvSpPr>
          <p:cNvPr id="25" name="TextBox 24"/>
          <p:cNvSpPr txBox="1"/>
          <p:nvPr userDrawn="1"/>
        </p:nvSpPr>
        <p:spPr>
          <a:xfrm>
            <a:off x="1470435" y="2621280"/>
            <a:ext cx="2286000" cy="584775"/>
          </a:xfrm>
          <a:prstGeom prst="rect">
            <a:avLst/>
          </a:prstGeom>
          <a:noFill/>
        </p:spPr>
        <p:txBody>
          <a:bodyPr wrap="square" rtlCol="0">
            <a:spAutoFit/>
          </a:bodyPr>
          <a:lstStyle/>
          <a:p>
            <a:r>
              <a:rPr lang="en-US" sz="3200" b="1" spc="0" baseline="0" dirty="0" smtClean="0">
                <a:solidFill>
                  <a:schemeClr val="tx2">
                    <a:lumMod val="60000"/>
                    <a:lumOff val="40000"/>
                  </a:schemeClr>
                </a:solidFill>
                <a:latin typeface="Arial Narrow" panose="020B0606020202030204" pitchFamily="34" charset="0"/>
              </a:rPr>
              <a:t>Program</a:t>
            </a:r>
            <a:endParaRPr lang="en-US" sz="3200" b="1" spc="0" baseline="0" dirty="0">
              <a:solidFill>
                <a:schemeClr val="tx2">
                  <a:lumMod val="60000"/>
                  <a:lumOff val="40000"/>
                </a:schemeClr>
              </a:solidFill>
              <a:latin typeface="Arial Narrow" panose="020B0606020202030204" pitchFamily="34" charset="0"/>
            </a:endParaRPr>
          </a:p>
        </p:txBody>
      </p:sp>
      <p:sp>
        <p:nvSpPr>
          <p:cNvPr id="23" name="TextBox 22"/>
          <p:cNvSpPr txBox="1"/>
          <p:nvPr userDrawn="1"/>
        </p:nvSpPr>
        <p:spPr>
          <a:xfrm>
            <a:off x="726543" y="1804823"/>
            <a:ext cx="2286000" cy="584775"/>
          </a:xfrm>
          <a:prstGeom prst="rect">
            <a:avLst/>
          </a:prstGeom>
          <a:noFill/>
        </p:spPr>
        <p:txBody>
          <a:bodyPr wrap="square" rtlCol="0">
            <a:spAutoFit/>
          </a:bodyPr>
          <a:lstStyle/>
          <a:p>
            <a:r>
              <a:rPr lang="en-US" sz="3200" b="1" spc="100" baseline="0" dirty="0" smtClean="0">
                <a:solidFill>
                  <a:schemeClr val="tx2">
                    <a:lumMod val="60000"/>
                    <a:lumOff val="40000"/>
                  </a:schemeClr>
                </a:solidFill>
                <a:latin typeface="Arial Narrow" panose="020B0606020202030204" pitchFamily="34" charset="0"/>
              </a:rPr>
              <a:t>National</a:t>
            </a:r>
            <a:endParaRPr lang="en-US" sz="3200" b="1" spc="100" baseline="0" dirty="0">
              <a:solidFill>
                <a:schemeClr val="tx2">
                  <a:lumMod val="60000"/>
                  <a:lumOff val="40000"/>
                </a:schemeClr>
              </a:solidFill>
              <a:latin typeface="Arial Narrow" panose="020B0606020202030204" pitchFamily="34" charset="0"/>
            </a:endParaRPr>
          </a:p>
        </p:txBody>
      </p:sp>
      <p:sp>
        <p:nvSpPr>
          <p:cNvPr id="4" name="TextBox 3"/>
          <p:cNvSpPr txBox="1"/>
          <p:nvPr userDrawn="1"/>
        </p:nvSpPr>
        <p:spPr>
          <a:xfrm>
            <a:off x="337431" y="1396595"/>
            <a:ext cx="2286000" cy="584775"/>
          </a:xfrm>
          <a:prstGeom prst="rect">
            <a:avLst/>
          </a:prstGeom>
          <a:noFill/>
        </p:spPr>
        <p:txBody>
          <a:bodyPr wrap="square" rtlCol="0">
            <a:spAutoFit/>
          </a:bodyPr>
          <a:lstStyle/>
          <a:p>
            <a:r>
              <a:rPr lang="en-US" sz="3200" b="1" spc="100" baseline="0" dirty="0" smtClean="0">
                <a:solidFill>
                  <a:schemeClr val="bg2">
                    <a:lumMod val="50000"/>
                  </a:schemeClr>
                </a:solidFill>
                <a:latin typeface="Arial Narrow" panose="020B0606020202030204" pitchFamily="34" charset="0"/>
              </a:rPr>
              <a:t>IUOE NTF</a:t>
            </a:r>
            <a:endParaRPr lang="en-US" sz="3200" b="1" spc="100" baseline="0" dirty="0">
              <a:solidFill>
                <a:schemeClr val="bg2">
                  <a:lumMod val="50000"/>
                </a:schemeClr>
              </a:solidFill>
              <a:latin typeface="Arial Narrow" panose="020B0606020202030204" pitchFamily="34" charset="0"/>
            </a:endParaRPr>
          </a:p>
        </p:txBody>
      </p:sp>
      <p:sp>
        <p:nvSpPr>
          <p:cNvPr id="34" name="Rectangle 33"/>
          <p:cNvSpPr/>
          <p:nvPr userDrawn="1"/>
        </p:nvSpPr>
        <p:spPr>
          <a:xfrm>
            <a:off x="463550" y="1958975"/>
            <a:ext cx="304800" cy="1927224"/>
          </a:xfrm>
          <a:prstGeom prst="rect">
            <a:avLst/>
          </a:prstGeom>
          <a:solidFill>
            <a:schemeClr val="bg1"/>
          </a:solidFill>
          <a:ln>
            <a:noFill/>
          </a:ln>
          <a:effectLst>
            <a:innerShdw blurRad="114300">
              <a:schemeClr val="accent3">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userDrawn="1"/>
        </p:nvSpPr>
        <p:spPr>
          <a:xfrm>
            <a:off x="1225550" y="2773363"/>
            <a:ext cx="304800" cy="1112836"/>
          </a:xfrm>
          <a:prstGeom prst="rect">
            <a:avLst/>
          </a:prstGeom>
          <a:solidFill>
            <a:schemeClr val="bg1"/>
          </a:solidFill>
          <a:ln>
            <a:noFill/>
          </a:ln>
          <a:effectLst>
            <a:innerShdw blurRad="114300">
              <a:schemeClr val="accent3">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userDrawn="1"/>
        </p:nvSpPr>
        <p:spPr>
          <a:xfrm>
            <a:off x="1606550" y="3200399"/>
            <a:ext cx="1358900" cy="685799"/>
          </a:xfrm>
          <a:prstGeom prst="rect">
            <a:avLst/>
          </a:prstGeom>
          <a:solidFill>
            <a:schemeClr val="bg1"/>
          </a:solidFill>
          <a:ln>
            <a:noFill/>
          </a:ln>
          <a:effectLst>
            <a:innerShdw blurRad="114300">
              <a:schemeClr val="accent3">
                <a:lumMod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bottom-left, color"/>
          <p:cNvSpPr/>
          <p:nvPr userDrawn="1"/>
        </p:nvSpPr>
        <p:spPr>
          <a:xfrm>
            <a:off x="844550" y="2368295"/>
            <a:ext cx="301752" cy="1517904"/>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 xmlns:p14="http://schemas.microsoft.com/office/powerpoint/2010/main" val="25902734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Title, Content and Image 01">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ight, gray"/>
          <p:cNvSpPr/>
          <p:nvPr userDrawn="1"/>
        </p:nvSpPr>
        <p:spPr>
          <a:xfrm>
            <a:off x="4666014" y="89170"/>
            <a:ext cx="4401786" cy="5961888"/>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top, gray"/>
          <p:cNvSpPr/>
          <p:nvPr userDrawn="1"/>
        </p:nvSpPr>
        <p:spPr>
          <a:xfrm>
            <a:off x="76200" y="89170"/>
            <a:ext cx="4495800" cy="596188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9555" y="76200"/>
            <a:ext cx="4492446" cy="1347995"/>
          </a:xfrm>
        </p:spPr>
        <p:txBody>
          <a:bodyPr anchor="ctr"/>
          <a:lstStyle>
            <a:lvl1pPr>
              <a:lnSpc>
                <a:spcPct val="80000"/>
              </a:lnSpc>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396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center, square"/>
          <p:cNvSpPr>
            <a:spLocks noGrp="1"/>
          </p:cNvSpPr>
          <p:nvPr>
            <p:ph type="pic" sz="quarter" idx="14" hasCustomPrompt="1"/>
          </p:nvPr>
        </p:nvSpPr>
        <p:spPr>
          <a:xfrm>
            <a:off x="4676774" y="76200"/>
            <a:ext cx="4391025" cy="5943600"/>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19453099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Title, Content and Image 02">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ight, gray"/>
          <p:cNvSpPr/>
          <p:nvPr userDrawn="1"/>
        </p:nvSpPr>
        <p:spPr>
          <a:xfrm>
            <a:off x="4666014" y="77967"/>
            <a:ext cx="4401786" cy="5950459"/>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top, gray"/>
          <p:cNvSpPr/>
          <p:nvPr userDrawn="1"/>
        </p:nvSpPr>
        <p:spPr>
          <a:xfrm>
            <a:off x="76200" y="77967"/>
            <a:ext cx="4495800" cy="596188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9555" y="76200"/>
            <a:ext cx="4492446" cy="1347995"/>
          </a:xfrm>
        </p:spPr>
        <p:txBody>
          <a:bodyPr anchor="ctr"/>
          <a:lstStyle>
            <a:lvl1pPr>
              <a:lnSpc>
                <a:spcPct val="80000"/>
              </a:lnSpc>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396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top-left, color"/>
          <p:cNvSpPr/>
          <p:nvPr userDrawn="1"/>
        </p:nvSpPr>
        <p:spPr>
          <a:xfrm>
            <a:off x="4669536" y="77967"/>
            <a:ext cx="4398264" cy="5961888"/>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White background"/>
          <p:cNvSpPr/>
          <p:nvPr userDrawn="1"/>
        </p:nvSpPr>
        <p:spPr>
          <a:xfrm>
            <a:off x="4733633" y="141932"/>
            <a:ext cx="4263717" cy="5827547"/>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center, square"/>
          <p:cNvSpPr>
            <a:spLocks noGrp="1"/>
          </p:cNvSpPr>
          <p:nvPr>
            <p:ph type="pic" sz="quarter" idx="14" hasCustomPrompt="1"/>
          </p:nvPr>
        </p:nvSpPr>
        <p:spPr>
          <a:xfrm>
            <a:off x="4742259" y="150558"/>
            <a:ext cx="4255091" cy="5818921"/>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3"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7443380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Title, Content and Image 03">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ight, gray" hidden="1"/>
          <p:cNvSpPr/>
          <p:nvPr userDrawn="1"/>
        </p:nvSpPr>
        <p:spPr>
          <a:xfrm>
            <a:off x="4666014" y="69341"/>
            <a:ext cx="4401786" cy="5950459"/>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top, gray"/>
          <p:cNvSpPr/>
          <p:nvPr userDrawn="1"/>
        </p:nvSpPr>
        <p:spPr>
          <a:xfrm>
            <a:off x="76200" y="69341"/>
            <a:ext cx="4495800" cy="5971032"/>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9555" y="76200"/>
            <a:ext cx="4492446" cy="1347995"/>
          </a:xfrm>
        </p:spPr>
        <p:txBody>
          <a:bodyPr anchor="ctr"/>
          <a:lstStyle>
            <a:lvl1pPr>
              <a:lnSpc>
                <a:spcPct val="80000"/>
              </a:lnSpc>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396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White background"/>
          <p:cNvSpPr/>
          <p:nvPr userDrawn="1"/>
        </p:nvSpPr>
        <p:spPr>
          <a:xfrm>
            <a:off x="4811268" y="210940"/>
            <a:ext cx="4114800" cy="5686799"/>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center, square"/>
          <p:cNvSpPr>
            <a:spLocks noGrp="1"/>
          </p:cNvSpPr>
          <p:nvPr>
            <p:ph type="pic" sz="quarter" idx="14" hasCustomPrompt="1"/>
          </p:nvPr>
        </p:nvSpPr>
        <p:spPr>
          <a:xfrm>
            <a:off x="4802641" y="210940"/>
            <a:ext cx="4114801" cy="5678424"/>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3" name="Half Frame 12"/>
          <p:cNvSpPr/>
          <p:nvPr userDrawn="1"/>
        </p:nvSpPr>
        <p:spPr>
          <a:xfrm>
            <a:off x="4666014" y="77967"/>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userDrawn="1"/>
        </p:nvSpPr>
        <p:spPr>
          <a:xfrm flipH="1">
            <a:off x="8606276" y="77967"/>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alf Frame 14"/>
          <p:cNvSpPr/>
          <p:nvPr userDrawn="1"/>
        </p:nvSpPr>
        <p:spPr>
          <a:xfrm flipV="1">
            <a:off x="4666014" y="5592780"/>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Half Frame 15"/>
          <p:cNvSpPr/>
          <p:nvPr userDrawn="1"/>
        </p:nvSpPr>
        <p:spPr>
          <a:xfrm flipH="1" flipV="1">
            <a:off x="8606276" y="5592780"/>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9342626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Title, Content and Image 04">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gray"/>
          <p:cNvSpPr/>
          <p:nvPr userDrawn="1"/>
        </p:nvSpPr>
        <p:spPr>
          <a:xfrm>
            <a:off x="4563373" y="69341"/>
            <a:ext cx="4495800" cy="596188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4566728" y="76200"/>
            <a:ext cx="4492446" cy="1347995"/>
          </a:xfrm>
        </p:spPr>
        <p:txBody>
          <a:bodyPr anchor="ctr"/>
          <a:lstStyle>
            <a:lvl1pPr>
              <a:lnSpc>
                <a:spcPct val="80000"/>
              </a:lnSpc>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44373" y="1600201"/>
            <a:ext cx="396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White background"/>
          <p:cNvSpPr/>
          <p:nvPr userDrawn="1"/>
        </p:nvSpPr>
        <p:spPr>
          <a:xfrm>
            <a:off x="230080" y="210940"/>
            <a:ext cx="4114800" cy="5686799"/>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center, square"/>
          <p:cNvSpPr>
            <a:spLocks noGrp="1"/>
          </p:cNvSpPr>
          <p:nvPr>
            <p:ph type="pic" sz="quarter" idx="14" hasCustomPrompt="1"/>
          </p:nvPr>
        </p:nvSpPr>
        <p:spPr>
          <a:xfrm>
            <a:off x="221453" y="210940"/>
            <a:ext cx="4114801" cy="5678424"/>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3" name="Half Frame 12"/>
          <p:cNvSpPr/>
          <p:nvPr userDrawn="1"/>
        </p:nvSpPr>
        <p:spPr>
          <a:xfrm>
            <a:off x="84826" y="77967"/>
            <a:ext cx="457200" cy="457200"/>
          </a:xfrm>
          <a:prstGeom prst="halfFrame">
            <a:avLst>
              <a:gd name="adj1" fmla="val 13961"/>
              <a:gd name="adj2" fmla="val 14838"/>
            </a:avLst>
          </a:prstGeom>
          <a:solidFill>
            <a:schemeClr val="bg2">
              <a:lumMod val="90000"/>
            </a:schemeClr>
          </a:solidFill>
          <a:ln>
            <a:noFill/>
          </a:ln>
          <a:effectLst>
            <a:innerShdw blurRad="63500" dist="50800" dir="13500000">
              <a:schemeClr val="bg2">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userDrawn="1"/>
        </p:nvSpPr>
        <p:spPr>
          <a:xfrm flipH="1">
            <a:off x="4038600" y="77967"/>
            <a:ext cx="457200" cy="457200"/>
          </a:xfrm>
          <a:prstGeom prst="halfFrame">
            <a:avLst>
              <a:gd name="adj1" fmla="val 13961"/>
              <a:gd name="adj2" fmla="val 14838"/>
            </a:avLst>
          </a:prstGeom>
          <a:solidFill>
            <a:schemeClr val="bg2">
              <a:lumMod val="90000"/>
            </a:schemeClr>
          </a:solidFill>
          <a:ln>
            <a:noFill/>
          </a:ln>
          <a:effectLst>
            <a:innerShdw blurRad="63500" dist="50800" dir="18900000">
              <a:schemeClr val="bg2">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alf Frame 14"/>
          <p:cNvSpPr/>
          <p:nvPr userDrawn="1"/>
        </p:nvSpPr>
        <p:spPr>
          <a:xfrm flipV="1">
            <a:off x="84826" y="5579852"/>
            <a:ext cx="457200" cy="457200"/>
          </a:xfrm>
          <a:prstGeom prst="halfFrame">
            <a:avLst>
              <a:gd name="adj1" fmla="val 13961"/>
              <a:gd name="adj2" fmla="val 14838"/>
            </a:avLst>
          </a:prstGeom>
          <a:solidFill>
            <a:schemeClr val="bg2">
              <a:lumMod val="90000"/>
            </a:schemeClr>
          </a:solidFill>
          <a:ln>
            <a:noFill/>
          </a:ln>
          <a:effectLst>
            <a:innerShdw blurRad="63500" dist="50800" dir="8100000">
              <a:schemeClr val="bg2">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Half Frame 15"/>
          <p:cNvSpPr/>
          <p:nvPr userDrawn="1"/>
        </p:nvSpPr>
        <p:spPr>
          <a:xfrm flipH="1" flipV="1">
            <a:off x="4038600" y="5579852"/>
            <a:ext cx="457200" cy="457200"/>
          </a:xfrm>
          <a:prstGeom prst="halfFrame">
            <a:avLst>
              <a:gd name="adj1" fmla="val 13961"/>
              <a:gd name="adj2" fmla="val 14838"/>
            </a:avLst>
          </a:prstGeom>
          <a:solidFill>
            <a:schemeClr val="bg2">
              <a:lumMod val="90000"/>
            </a:schemeClr>
          </a:solidFill>
          <a:ln>
            <a:noFill/>
          </a:ln>
          <a:effectLst>
            <a:innerShdw blurRad="63500" dist="50800" dir="2700000">
              <a:schemeClr val="bg2">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18046397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Title, Content and Image 05">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490585" y="76200"/>
            <a:ext cx="4568589" cy="1347995"/>
          </a:xfrm>
        </p:spPr>
        <p:txBody>
          <a:bodyPr anchor="ctr"/>
          <a:lstStyle>
            <a:lvl1pPr>
              <a:lnSpc>
                <a:spcPct val="80000"/>
              </a:lnSpc>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95800" y="1600201"/>
            <a:ext cx="45720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Rectangle: top, gray"/>
          <p:cNvSpPr/>
          <p:nvPr userDrawn="1"/>
        </p:nvSpPr>
        <p:spPr>
          <a:xfrm>
            <a:off x="84826" y="905774"/>
            <a:ext cx="914400" cy="914400"/>
          </a:xfrm>
          <a:prstGeom prst="rect">
            <a:avLst/>
          </a:prstGeom>
          <a:solidFill>
            <a:srgbClr val="FF9D0D"/>
          </a:solid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top, gray"/>
          <p:cNvSpPr/>
          <p:nvPr userDrawn="1"/>
        </p:nvSpPr>
        <p:spPr>
          <a:xfrm>
            <a:off x="3472130" y="4290210"/>
            <a:ext cx="914400" cy="914400"/>
          </a:xfrm>
          <a:prstGeom prst="rect">
            <a:avLst/>
          </a:prstGeom>
          <a:solidFill>
            <a:srgbClr val="FFAA2D"/>
          </a:solid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right, gray"/>
          <p:cNvSpPr/>
          <p:nvPr userDrawn="1"/>
        </p:nvSpPr>
        <p:spPr>
          <a:xfrm>
            <a:off x="626852" y="1447800"/>
            <a:ext cx="3200400" cy="3200400"/>
          </a:xfrm>
          <a:prstGeom prst="rect">
            <a:avLst/>
          </a:prstGeom>
          <a:pattFill prst="ltDnDiag">
            <a:fgClr>
              <a:srgbClr val="E9E9E9"/>
            </a:fgClr>
            <a:bgClr>
              <a:schemeClr val="bg1"/>
            </a:bgClr>
          </a:pattFill>
          <a:ln w="114300">
            <a:solidFill>
              <a:schemeClr val="accent3"/>
            </a:solidFill>
            <a:miter lim="800000"/>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icture: center, square"/>
          <p:cNvSpPr>
            <a:spLocks noGrp="1"/>
          </p:cNvSpPr>
          <p:nvPr>
            <p:ph type="pic" sz="quarter" idx="14" hasCustomPrompt="1"/>
          </p:nvPr>
        </p:nvSpPr>
        <p:spPr>
          <a:xfrm>
            <a:off x="685800" y="1518249"/>
            <a:ext cx="3083943" cy="3081076"/>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0205685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Section Header 01">
    <p:spTree>
      <p:nvGrpSpPr>
        <p:cNvPr id="1" name=""/>
        <p:cNvGrpSpPr/>
        <p:nvPr/>
      </p:nvGrpSpPr>
      <p:grpSpPr>
        <a:xfrm>
          <a:off x="0" y="0"/>
          <a:ext cx="0" cy="0"/>
          <a:chOff x="0" y="0"/>
          <a:chExt cx="0" cy="0"/>
        </a:xfrm>
      </p:grpSpPr>
      <p:sp>
        <p:nvSpPr>
          <p:cNvPr id="8" name="Module title"/>
          <p:cNvSpPr txBox="1">
            <a:spLocks/>
          </p:cNvSpPr>
          <p:nvPr userDrawn="1"/>
        </p:nvSpPr>
        <p:spPr bwMode="auto">
          <a:xfrm>
            <a:off x="1388852" y="2838161"/>
            <a:ext cx="6477000" cy="159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just" rtl="0" eaLnBrk="0" fontAlgn="base" hangingPunct="0">
              <a:spcBef>
                <a:spcPct val="0"/>
              </a:spcBef>
              <a:spcAft>
                <a:spcPct val="0"/>
              </a:spcAft>
              <a:defRPr sz="3000" b="1" cap="all" baseline="0">
                <a:solidFill>
                  <a:schemeClr val="accent1"/>
                </a:solidFill>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ct val="90000"/>
              </a:lnSpc>
            </a:pPr>
            <a:r>
              <a:rPr lang="en-US" sz="4000" kern="0" dirty="0" smtClean="0">
                <a:latin typeface="+mj-lt"/>
              </a:rPr>
              <a:t>Click to edit Section title</a:t>
            </a:r>
            <a:endParaRPr lang="en-US" sz="4000" kern="0" dirty="0">
              <a:latin typeface="+mj-lt"/>
            </a:endParaRPr>
          </a:p>
        </p:txBody>
      </p:sp>
      <p:sp>
        <p:nvSpPr>
          <p:cNvPr id="9" name="Subtitle"/>
          <p:cNvSpPr>
            <a:spLocks noGrp="1"/>
          </p:cNvSpPr>
          <p:nvPr>
            <p:ph type="subTitle" idx="10" hasCustomPrompt="1"/>
          </p:nvPr>
        </p:nvSpPr>
        <p:spPr>
          <a:xfrm>
            <a:off x="1388852" y="2243192"/>
            <a:ext cx="6477000" cy="584200"/>
          </a:xfrm>
        </p:spPr>
        <p:txBody>
          <a:bodyPr anchor="ctr"/>
          <a:lstStyle>
            <a:lvl1pPr marL="0" indent="0" algn="l">
              <a:spcBef>
                <a:spcPts val="0"/>
              </a:spcBef>
              <a:buNone/>
              <a:defRPr sz="3600" b="1" cap="none" baseline="0">
                <a:solidFill>
                  <a:schemeClr val="tx1">
                    <a:lumMod val="50000"/>
                    <a:lumOff val="50000"/>
                  </a:schemeClr>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Section subtitle</a:t>
            </a:r>
            <a:endParaRPr lang="en-US" dirty="0"/>
          </a:p>
        </p:txBody>
      </p:sp>
      <p:sp>
        <p:nvSpPr>
          <p:cNvPr id="5"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6975280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Section Header 02">
    <p:spTree>
      <p:nvGrpSpPr>
        <p:cNvPr id="1" name=""/>
        <p:cNvGrpSpPr/>
        <p:nvPr/>
      </p:nvGrpSpPr>
      <p:grpSpPr>
        <a:xfrm>
          <a:off x="0" y="0"/>
          <a:ext cx="0" cy="0"/>
          <a:chOff x="0" y="0"/>
          <a:chExt cx="0" cy="0"/>
        </a:xfrm>
      </p:grpSpPr>
      <p:sp>
        <p:nvSpPr>
          <p:cNvPr id="6" name="White background"/>
          <p:cNvSpPr/>
          <p:nvPr userDrawn="1"/>
        </p:nvSpPr>
        <p:spPr>
          <a:xfrm>
            <a:off x="1088366" y="1799970"/>
            <a:ext cx="6967268" cy="2907178"/>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dule title"/>
          <p:cNvSpPr txBox="1">
            <a:spLocks/>
          </p:cNvSpPr>
          <p:nvPr userDrawn="1"/>
        </p:nvSpPr>
        <p:spPr bwMode="auto">
          <a:xfrm>
            <a:off x="1388852" y="2839273"/>
            <a:ext cx="6400800" cy="159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just" rtl="0" eaLnBrk="0" fontAlgn="base" hangingPunct="0">
              <a:spcBef>
                <a:spcPct val="0"/>
              </a:spcBef>
              <a:spcAft>
                <a:spcPct val="0"/>
              </a:spcAft>
              <a:defRPr sz="3000" b="1" cap="all" baseline="0">
                <a:solidFill>
                  <a:schemeClr val="accent1"/>
                </a:solidFill>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ct val="90000"/>
              </a:lnSpc>
            </a:pPr>
            <a:r>
              <a:rPr lang="en-US" sz="4000" kern="0" dirty="0" smtClean="0">
                <a:latin typeface="+mj-lt"/>
              </a:rPr>
              <a:t>Click to edit Section title</a:t>
            </a:r>
            <a:endParaRPr lang="en-US" sz="4000" kern="0" dirty="0">
              <a:latin typeface="+mj-lt"/>
            </a:endParaRPr>
          </a:p>
        </p:txBody>
      </p:sp>
      <p:sp>
        <p:nvSpPr>
          <p:cNvPr id="9" name="Subtitle"/>
          <p:cNvSpPr>
            <a:spLocks noGrp="1"/>
          </p:cNvSpPr>
          <p:nvPr>
            <p:ph type="subTitle" idx="10" hasCustomPrompt="1"/>
          </p:nvPr>
        </p:nvSpPr>
        <p:spPr>
          <a:xfrm>
            <a:off x="1388852" y="2244304"/>
            <a:ext cx="6400800" cy="584200"/>
          </a:xfrm>
        </p:spPr>
        <p:txBody>
          <a:bodyPr anchor="ctr"/>
          <a:lstStyle>
            <a:lvl1pPr marL="0" indent="0" algn="l">
              <a:spcBef>
                <a:spcPts val="0"/>
              </a:spcBef>
              <a:buNone/>
              <a:defRPr sz="3600" b="1" cap="none" baseline="0">
                <a:solidFill>
                  <a:schemeClr val="tx1">
                    <a:lumMod val="50000"/>
                    <a:lumOff val="50000"/>
                  </a:schemeClr>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Section subtitle</a:t>
            </a:r>
            <a:endParaRPr lang="en-US" dirty="0"/>
          </a:p>
        </p:txBody>
      </p:sp>
      <p:sp>
        <p:nvSpPr>
          <p:cNvPr id="2" name="Half Frame 1"/>
          <p:cNvSpPr/>
          <p:nvPr userDrawn="1"/>
        </p:nvSpPr>
        <p:spPr>
          <a:xfrm>
            <a:off x="940278" y="1660582"/>
            <a:ext cx="457200" cy="457200"/>
          </a:xfrm>
          <a:prstGeom prst="halfFrame">
            <a:avLst>
              <a:gd name="adj1" fmla="val 13961"/>
              <a:gd name="adj2" fmla="val 14838"/>
            </a:avLst>
          </a:prstGeom>
          <a:ln>
            <a:noFill/>
          </a:ln>
          <a:effectLst>
            <a:innerShdw blurRad="63500" dist="50800" dir="135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userDrawn="1"/>
        </p:nvSpPr>
        <p:spPr>
          <a:xfrm flipH="1">
            <a:off x="7747956" y="1660582"/>
            <a:ext cx="457200" cy="457200"/>
          </a:xfrm>
          <a:prstGeom prst="halfFrame">
            <a:avLst>
              <a:gd name="adj1" fmla="val 13961"/>
              <a:gd name="adj2" fmla="val 14838"/>
            </a:avLst>
          </a:prstGeom>
          <a:ln>
            <a:noFill/>
          </a:ln>
          <a:effectLst>
            <a:innerShdw blurRad="63500" dist="50800" dir="189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userDrawn="1"/>
        </p:nvSpPr>
        <p:spPr>
          <a:xfrm flipV="1">
            <a:off x="940278" y="4402348"/>
            <a:ext cx="457200" cy="457200"/>
          </a:xfrm>
          <a:prstGeom prst="halfFrame">
            <a:avLst>
              <a:gd name="adj1" fmla="val 13961"/>
              <a:gd name="adj2" fmla="val 14838"/>
            </a:avLst>
          </a:prstGeom>
          <a:ln>
            <a:noFill/>
          </a:ln>
          <a:effectLst>
            <a:innerShdw blurRad="63500" dist="50800" dir="81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userDrawn="1"/>
        </p:nvSpPr>
        <p:spPr>
          <a:xfrm flipH="1" flipV="1">
            <a:off x="7747956" y="4402348"/>
            <a:ext cx="457200" cy="457200"/>
          </a:xfrm>
          <a:prstGeom prst="halfFrame">
            <a:avLst>
              <a:gd name="adj1" fmla="val 13961"/>
              <a:gd name="adj2" fmla="val 14838"/>
            </a:avLst>
          </a:prstGeom>
          <a:ln>
            <a:noFill/>
          </a:ln>
          <a:effectLst>
            <a:innerShdw blurRad="63500" dist="50800" dir="27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30365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Section Header 03">
    <p:spTree>
      <p:nvGrpSpPr>
        <p:cNvPr id="1" name=""/>
        <p:cNvGrpSpPr/>
        <p:nvPr/>
      </p:nvGrpSpPr>
      <p:grpSpPr>
        <a:xfrm>
          <a:off x="0" y="0"/>
          <a:ext cx="0" cy="0"/>
          <a:chOff x="0" y="0"/>
          <a:chExt cx="0" cy="0"/>
        </a:xfrm>
      </p:grpSpPr>
      <p:sp>
        <p:nvSpPr>
          <p:cNvPr id="4"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bottom-left, gray"/>
          <p:cNvSpPr/>
          <p:nvPr userDrawn="1"/>
        </p:nvSpPr>
        <p:spPr>
          <a:xfrm>
            <a:off x="73152" y="795528"/>
            <a:ext cx="8284464" cy="5257800"/>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bottom-left, gray"/>
          <p:cNvSpPr/>
          <p:nvPr userDrawn="1"/>
        </p:nvSpPr>
        <p:spPr>
          <a:xfrm>
            <a:off x="8439912" y="795528"/>
            <a:ext cx="630936" cy="525780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top-left, color"/>
          <p:cNvSpPr/>
          <p:nvPr userDrawn="1"/>
        </p:nvSpPr>
        <p:spPr>
          <a:xfrm>
            <a:off x="73152" y="73152"/>
            <a:ext cx="8284464"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Square: top-right, color"/>
          <p:cNvSpPr/>
          <p:nvPr userDrawn="1"/>
        </p:nvSpPr>
        <p:spPr>
          <a:xfrm>
            <a:off x="8439912" y="73152"/>
            <a:ext cx="630936"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Subtitle"/>
          <p:cNvSpPr>
            <a:spLocks noGrp="1"/>
          </p:cNvSpPr>
          <p:nvPr>
            <p:ph type="subTitle" idx="10" hasCustomPrompt="1"/>
          </p:nvPr>
        </p:nvSpPr>
        <p:spPr>
          <a:xfrm>
            <a:off x="1388852" y="2243192"/>
            <a:ext cx="6477000" cy="584200"/>
          </a:xfrm>
        </p:spPr>
        <p:txBody>
          <a:bodyPr anchor="ctr"/>
          <a:lstStyle>
            <a:lvl1pPr marL="0" indent="0" algn="l">
              <a:spcBef>
                <a:spcPts val="0"/>
              </a:spcBef>
              <a:buNone/>
              <a:defRPr sz="36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Section subtitle</a:t>
            </a:r>
            <a:endParaRPr lang="en-US" dirty="0"/>
          </a:p>
        </p:txBody>
      </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
        <p:nvSpPr>
          <p:cNvPr id="7" name="Text Placeholder 6"/>
          <p:cNvSpPr>
            <a:spLocks noGrp="1"/>
          </p:cNvSpPr>
          <p:nvPr>
            <p:ph type="body" sz="quarter" idx="14" hasCustomPrompt="1"/>
          </p:nvPr>
        </p:nvSpPr>
        <p:spPr>
          <a:xfrm>
            <a:off x="1389063" y="2971800"/>
            <a:ext cx="6476789" cy="2057400"/>
          </a:xfrm>
        </p:spPr>
        <p:txBody>
          <a:bodyPr/>
          <a:lstStyle>
            <a:lvl1pPr algn="l">
              <a:lnSpc>
                <a:spcPct val="90000"/>
              </a:lnSpc>
              <a:defRPr sz="2400"/>
            </a:lvl1pPr>
          </a:lstStyle>
          <a:p>
            <a:pPr algn="l">
              <a:lnSpc>
                <a:spcPct val="90000"/>
              </a:lnSpc>
            </a:pPr>
            <a:r>
              <a:rPr lang="en-US" sz="4000" b="1" i="0" kern="0" cap="all" baseline="0" dirty="0" smtClean="0">
                <a:solidFill>
                  <a:schemeClr val="accent1"/>
                </a:solidFill>
                <a:latin typeface="Arial" charset="0"/>
                <a:ea typeface="ＭＳ Ｐゴシック" pitchFamily="-65" charset="-128"/>
                <a:cs typeface="+mn-cs"/>
              </a:rPr>
              <a:t>Click to edit Section title</a:t>
            </a:r>
            <a:endParaRPr lang="en-US" sz="4000" b="1" i="0" kern="0" cap="all" baseline="0" dirty="0">
              <a:solidFill>
                <a:schemeClr val="accent1"/>
              </a:solidFill>
              <a:latin typeface="Arial" charset="0"/>
              <a:ea typeface="ＭＳ Ｐゴシック" pitchFamily="-65" charset="-128"/>
              <a:cs typeface="+mn-cs"/>
            </a:endParaRPr>
          </a:p>
        </p:txBody>
      </p:sp>
    </p:spTree>
    <p:custDataLst>
      <p:tags r:id="rId1"/>
    </p:custDataLst>
    <p:extLst>
      <p:ext uri="{BB962C8B-B14F-4D97-AF65-F5344CB8AC3E}">
        <p14:creationId xmlns="" xmlns:p14="http://schemas.microsoft.com/office/powerpoint/2010/main" val="10936887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Title and 2 Columns 0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4800" y="1600201"/>
            <a:ext cx="4038600" cy="4419600"/>
          </a:xfrm>
        </p:spPr>
        <p:txBody>
          <a:bodyPr/>
          <a:lstStyle>
            <a:lvl1pPr>
              <a:defRPr sz="2400"/>
            </a:lvl1pPr>
            <a:lvl2pPr>
              <a:defRPr sz="2400"/>
            </a:lvl2pPr>
            <a:lvl3pPr>
              <a:defRPr sz="24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00201"/>
            <a:ext cx="4038600" cy="4419600"/>
          </a:xfrm>
        </p:spPr>
        <p:txBody>
          <a:bodyPr/>
          <a:lstStyle>
            <a:lvl1pPr>
              <a:defRPr sz="2400"/>
            </a:lvl1pPr>
            <a:lvl2pPr>
              <a:defRPr sz="2400"/>
            </a:lvl2pPr>
            <a:lvl3pPr>
              <a:defRPr sz="2400"/>
            </a:lvl3pPr>
            <a:lvl4pPr>
              <a:defRPr sz="2200"/>
            </a:lvl4pPr>
            <a:lvl5pPr>
              <a:defRPr sz="2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6" name="Group 5"/>
          <p:cNvGrpSpPr/>
          <p:nvPr userDrawn="1"/>
        </p:nvGrpSpPr>
        <p:grpSpPr>
          <a:xfrm>
            <a:off x="4542831" y="1676400"/>
            <a:ext cx="20543" cy="4114800"/>
            <a:chOff x="3713257" y="381000"/>
            <a:chExt cx="20543" cy="5394960"/>
          </a:xfrm>
        </p:grpSpPr>
        <p:cxnSp>
          <p:nvCxnSpPr>
            <p:cNvPr id="7" name="Straight Connector 6"/>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733800" y="381000"/>
              <a:ext cx="0" cy="539496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449461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 Title and 2 Columns 0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04800" y="1535113"/>
            <a:ext cx="4040188" cy="639762"/>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304800" y="2174875"/>
            <a:ext cx="4040188" cy="3844925"/>
          </a:xfrm>
        </p:spPr>
        <p:txBody>
          <a:bodyPr/>
          <a:lstStyle>
            <a:lvl1pPr>
              <a:defRPr sz="2400"/>
            </a:lvl1pPr>
            <a:lvl2pPr>
              <a:defRPr sz="2400"/>
            </a:lvl2pPr>
            <a:lvl3pPr>
              <a:defRPr sz="2400"/>
            </a:lvl3pPr>
            <a:lvl4pPr>
              <a:defRPr sz="2200"/>
            </a:lvl4pPr>
            <a:lvl5pPr>
              <a:defRPr sz="2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97425" y="1535113"/>
            <a:ext cx="4041775" cy="639762"/>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6" name="Content Placeholder 5"/>
          <p:cNvSpPr>
            <a:spLocks noGrp="1"/>
          </p:cNvSpPr>
          <p:nvPr>
            <p:ph sz="quarter" idx="4"/>
          </p:nvPr>
        </p:nvSpPr>
        <p:spPr>
          <a:xfrm>
            <a:off x="4797425" y="2174875"/>
            <a:ext cx="4041775" cy="3844925"/>
          </a:xfrm>
        </p:spPr>
        <p:txBody>
          <a:bodyPr/>
          <a:lstStyle>
            <a:lvl1pPr>
              <a:defRPr sz="2400"/>
            </a:lvl1pPr>
            <a:lvl2pPr>
              <a:defRPr sz="2400"/>
            </a:lvl2pPr>
            <a:lvl3pPr>
              <a:defRPr sz="2400"/>
            </a:lvl3pPr>
            <a:lvl4pPr>
              <a:defRPr sz="2200"/>
            </a:lvl4pPr>
            <a:lvl5pPr>
              <a:defRPr sz="2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8" name="Group 7"/>
          <p:cNvGrpSpPr/>
          <p:nvPr userDrawn="1"/>
        </p:nvGrpSpPr>
        <p:grpSpPr>
          <a:xfrm>
            <a:off x="4542831" y="1676400"/>
            <a:ext cx="20543" cy="4114800"/>
            <a:chOff x="3713257" y="381000"/>
            <a:chExt cx="20543" cy="5394960"/>
          </a:xfrm>
        </p:grpSpPr>
        <p:cxnSp>
          <p:nvCxnSpPr>
            <p:cNvPr id="9" name="Straight Connector 8"/>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733800" y="381000"/>
              <a:ext cx="0" cy="539496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2"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4450551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Title 02">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82550" y="4672013"/>
            <a:ext cx="2889250" cy="2103437"/>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3048000" y="4672012"/>
            <a:ext cx="630238" cy="210312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3957638"/>
            <a:ext cx="2889250"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3048000" y="3957638"/>
            <a:ext cx="63023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3733800" y="4211741"/>
            <a:ext cx="5356225"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3733800" y="3880954"/>
            <a:ext cx="5356225"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3048000" y="1260475"/>
            <a:ext cx="3475038" cy="2625725"/>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406400" y="158750"/>
            <a:ext cx="2051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3048000" y="3957638"/>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6" name="Rectangle: right, gray"/>
          <p:cNvSpPr/>
          <p:nvPr userDrawn="1"/>
        </p:nvSpPr>
        <p:spPr>
          <a:xfrm>
            <a:off x="6591656" y="1261872"/>
            <a:ext cx="2478024" cy="2624328"/>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top, gray"/>
          <p:cNvSpPr/>
          <p:nvPr userDrawn="1"/>
        </p:nvSpPr>
        <p:spPr>
          <a:xfrm>
            <a:off x="3044952" y="92024"/>
            <a:ext cx="3474720" cy="109728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userDrawn="1"/>
        </p:nvSpPr>
        <p:spPr>
          <a:xfrm>
            <a:off x="304800" y="1446937"/>
            <a:ext cx="2359152" cy="738664"/>
          </a:xfrm>
          <a:prstGeom prst="rect">
            <a:avLst/>
          </a:prstGeom>
          <a:noFill/>
        </p:spPr>
        <p:txBody>
          <a:bodyPr wrap="square" rtlCol="0">
            <a:spAutoFit/>
          </a:bodyPr>
          <a:lstStyle/>
          <a:p>
            <a:pPr algn="l"/>
            <a:r>
              <a:rPr lang="en-US" sz="4200" b="0" spc="0" baseline="0" dirty="0" smtClean="0">
                <a:solidFill>
                  <a:schemeClr val="accent3">
                    <a:lumMod val="50000"/>
                  </a:schemeClr>
                </a:solidFill>
                <a:latin typeface="Arial Narrow" panose="020B0606020202030204" pitchFamily="34" charset="0"/>
              </a:rPr>
              <a:t>IUOE NTF</a:t>
            </a:r>
            <a:endParaRPr lang="en-US" sz="4200" b="0" spc="0" baseline="0" dirty="0">
              <a:solidFill>
                <a:schemeClr val="accent3">
                  <a:lumMod val="50000"/>
                </a:schemeClr>
              </a:solidFill>
              <a:latin typeface="Arial Narrow" panose="020B0606020202030204" pitchFamily="34" charset="0"/>
            </a:endParaRPr>
          </a:p>
        </p:txBody>
      </p:sp>
      <p:sp>
        <p:nvSpPr>
          <p:cNvPr id="23" name="TextBox 22"/>
          <p:cNvSpPr txBox="1"/>
          <p:nvPr userDrawn="1"/>
        </p:nvSpPr>
        <p:spPr>
          <a:xfrm>
            <a:off x="304800" y="2013803"/>
            <a:ext cx="2359152" cy="738664"/>
          </a:xfrm>
          <a:prstGeom prst="rect">
            <a:avLst/>
          </a:prstGeom>
          <a:noFill/>
        </p:spPr>
        <p:txBody>
          <a:bodyPr wrap="square" rtlCol="0">
            <a:spAutoFit/>
          </a:bodyPr>
          <a:lstStyle/>
          <a:p>
            <a:pPr algn="l"/>
            <a:r>
              <a:rPr lang="en-US" sz="4200" b="0" i="0" spc="0" baseline="0" dirty="0" smtClean="0">
                <a:solidFill>
                  <a:schemeClr val="accent3">
                    <a:lumMod val="65000"/>
                  </a:schemeClr>
                </a:solidFill>
                <a:latin typeface="Arial Narrow" panose="020B0606020202030204" pitchFamily="34" charset="0"/>
              </a:rPr>
              <a:t>National</a:t>
            </a:r>
            <a:endParaRPr lang="en-US" sz="4200" b="0" i="0" spc="0" baseline="0" dirty="0">
              <a:solidFill>
                <a:schemeClr val="accent3">
                  <a:lumMod val="65000"/>
                </a:schemeClr>
              </a:solidFill>
              <a:latin typeface="Arial Narrow" panose="020B0606020202030204" pitchFamily="34" charset="0"/>
            </a:endParaRPr>
          </a:p>
        </p:txBody>
      </p:sp>
      <p:sp>
        <p:nvSpPr>
          <p:cNvPr id="25" name="TextBox 24"/>
          <p:cNvSpPr txBox="1"/>
          <p:nvPr userDrawn="1"/>
        </p:nvSpPr>
        <p:spPr>
          <a:xfrm>
            <a:off x="304800" y="3147536"/>
            <a:ext cx="2359152" cy="738664"/>
          </a:xfrm>
          <a:prstGeom prst="rect">
            <a:avLst/>
          </a:prstGeom>
          <a:noFill/>
        </p:spPr>
        <p:txBody>
          <a:bodyPr wrap="square" rtlCol="0">
            <a:spAutoFit/>
          </a:bodyPr>
          <a:lstStyle/>
          <a:p>
            <a:pPr algn="l"/>
            <a:r>
              <a:rPr lang="en-US" sz="4200" b="0" spc="0" baseline="0" dirty="0" smtClean="0">
                <a:solidFill>
                  <a:schemeClr val="accent3">
                    <a:lumMod val="65000"/>
                  </a:schemeClr>
                </a:solidFill>
                <a:latin typeface="Arial Narrow" panose="020B0606020202030204" pitchFamily="34" charset="0"/>
              </a:rPr>
              <a:t>Program</a:t>
            </a:r>
            <a:endParaRPr lang="en-US" sz="4200" b="0" spc="0" baseline="0" dirty="0">
              <a:solidFill>
                <a:schemeClr val="accent3">
                  <a:lumMod val="65000"/>
                </a:schemeClr>
              </a:solidFill>
              <a:latin typeface="Arial Narrow" panose="020B0606020202030204" pitchFamily="34" charset="0"/>
            </a:endParaRPr>
          </a:p>
        </p:txBody>
      </p:sp>
      <p:sp>
        <p:nvSpPr>
          <p:cNvPr id="26" name="TextBox 25"/>
          <p:cNvSpPr txBox="1"/>
          <p:nvPr userDrawn="1"/>
        </p:nvSpPr>
        <p:spPr>
          <a:xfrm>
            <a:off x="304800" y="2580669"/>
            <a:ext cx="2359152" cy="738664"/>
          </a:xfrm>
          <a:prstGeom prst="rect">
            <a:avLst/>
          </a:prstGeom>
          <a:noFill/>
        </p:spPr>
        <p:txBody>
          <a:bodyPr wrap="square" rtlCol="0">
            <a:spAutoFit/>
          </a:bodyPr>
          <a:lstStyle/>
          <a:p>
            <a:pPr algn="l"/>
            <a:r>
              <a:rPr lang="en-US" sz="4200" b="0" spc="0" baseline="0" dirty="0" smtClean="0">
                <a:solidFill>
                  <a:schemeClr val="accent1"/>
                </a:solidFill>
                <a:latin typeface="Arial Narrow" panose="020B0606020202030204" pitchFamily="34" charset="0"/>
              </a:rPr>
              <a:t>HAZMAT</a:t>
            </a:r>
            <a:endParaRPr lang="en-US" sz="4200" b="0" spc="0" baseline="0" dirty="0">
              <a:solidFill>
                <a:schemeClr val="accent1"/>
              </a:solidFill>
              <a:latin typeface="Arial Narrow" panose="020B0606020202030204" pitchFamily="34" charset="0"/>
            </a:endParaRPr>
          </a:p>
        </p:txBody>
      </p:sp>
      <p:sp>
        <p:nvSpPr>
          <p:cNvPr id="28" name="Rectangle: bottom-left, gray"/>
          <p:cNvSpPr/>
          <p:nvPr userDrawn="1"/>
        </p:nvSpPr>
        <p:spPr>
          <a:xfrm>
            <a:off x="2606040" y="92025"/>
            <a:ext cx="365760" cy="3794176"/>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 xmlns:p14="http://schemas.microsoft.com/office/powerpoint/2010/main" val="31921433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Title and 2 Columns 03">
    <p:spTree>
      <p:nvGrpSpPr>
        <p:cNvPr id="1" name=""/>
        <p:cNvGrpSpPr/>
        <p:nvPr/>
      </p:nvGrpSpPr>
      <p:grpSpPr>
        <a:xfrm>
          <a:off x="0" y="0"/>
          <a:ext cx="0" cy="0"/>
          <a:chOff x="0" y="0"/>
          <a:chExt cx="0" cy="0"/>
        </a:xfrm>
      </p:grpSpPr>
      <p:sp>
        <p:nvSpPr>
          <p:cNvPr id="12" name="White background"/>
          <p:cNvSpPr/>
          <p:nvPr userDrawn="1"/>
        </p:nvSpPr>
        <p:spPr>
          <a:xfrm>
            <a:off x="0" y="0"/>
            <a:ext cx="9144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left, color"/>
          <p:cNvSpPr/>
          <p:nvPr userDrawn="1"/>
        </p:nvSpPr>
        <p:spPr>
          <a:xfrm>
            <a:off x="73152" y="73152"/>
            <a:ext cx="899464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top, gray"/>
          <p:cNvSpPr/>
          <p:nvPr userDrawn="1"/>
        </p:nvSpPr>
        <p:spPr>
          <a:xfrm>
            <a:off x="4615190" y="1558503"/>
            <a:ext cx="4453128" cy="3394497"/>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top, gray"/>
          <p:cNvSpPr/>
          <p:nvPr userDrawn="1"/>
        </p:nvSpPr>
        <p:spPr>
          <a:xfrm>
            <a:off x="76200" y="1558503"/>
            <a:ext cx="4453128" cy="3394497"/>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6200" y="15818"/>
            <a:ext cx="8991600" cy="685800"/>
          </a:xfrm>
        </p:spPr>
        <p:txBody>
          <a:bodyPr/>
          <a:lstStyle>
            <a:lvl1pPr>
              <a:lnSpc>
                <a:spcPct val="100000"/>
              </a:lnSpc>
              <a:defRPr>
                <a:solidFill>
                  <a:schemeClr val="accent1">
                    <a:lumMod val="20000"/>
                    <a:lumOff val="80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9" name="Rectangle: bottom-left, gray"/>
          <p:cNvSpPr/>
          <p:nvPr userDrawn="1"/>
        </p:nvSpPr>
        <p:spPr>
          <a:xfrm>
            <a:off x="4615190" y="787878"/>
            <a:ext cx="4453128" cy="685800"/>
          </a:xfrm>
          <a:prstGeom prst="rect">
            <a:avLst/>
          </a:prstGeom>
          <a:pattFill prst="dkUpDiag">
            <a:fgClr>
              <a:schemeClr val="tx2"/>
            </a:fgClr>
            <a:bgClr>
              <a:schemeClr val="tx1">
                <a:lumMod val="65000"/>
                <a:lumOff val="35000"/>
              </a:schemeClr>
            </a:bgClr>
          </a:pattFill>
          <a:ln>
            <a:noFill/>
          </a:ln>
          <a:effectLst>
            <a:innerShdw blurRad="114300">
              <a:schemeClr val="bg1">
                <a:lumMod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76200" y="787878"/>
            <a:ext cx="4453128" cy="685800"/>
          </a:xfrm>
          <a:prstGeom prst="rect">
            <a:avLst/>
          </a:prstGeom>
          <a:pattFill prst="dkUpDiag">
            <a:fgClr>
              <a:schemeClr val="tx2"/>
            </a:fgClr>
            <a:bgClr>
              <a:schemeClr val="tx1">
                <a:lumMod val="65000"/>
                <a:lumOff val="35000"/>
              </a:schemeClr>
            </a:bgClr>
          </a:pattFill>
          <a:ln>
            <a:noFill/>
          </a:ln>
          <a:effectLst>
            <a:innerShdw blurRad="114300">
              <a:schemeClr val="bg1">
                <a:lumMod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93452" y="798991"/>
            <a:ext cx="4421188" cy="639762"/>
          </a:xfrm>
        </p:spPr>
        <p:txBody>
          <a:bodyPr anchor="ctr"/>
          <a:lstStyle>
            <a:lvl1pPr marL="0" indent="0" algn="ctr">
              <a:buNone/>
              <a:defRPr sz="2400" b="1" cap="all" baseline="0">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211348" y="1653390"/>
            <a:ext cx="4191000" cy="4172314"/>
          </a:xfrm>
        </p:spPr>
        <p:txBody>
          <a:bodyPr/>
          <a:lstStyle>
            <a:lvl1pPr>
              <a:defRPr sz="2300"/>
            </a:lvl1pPr>
            <a:lvl2pPr>
              <a:defRPr sz="2300"/>
            </a:lvl2pPr>
            <a:lvl3pPr>
              <a:defRPr sz="2300"/>
            </a:lvl3pPr>
            <a:lvl4pPr>
              <a:defRPr sz="2100"/>
            </a:lvl4pPr>
            <a:lvl5pPr>
              <a:defRPr sz="21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798991"/>
            <a:ext cx="4422775" cy="639762"/>
          </a:xfrm>
        </p:spPr>
        <p:txBody>
          <a:bodyPr anchor="ctr"/>
          <a:lstStyle>
            <a:lvl1pPr marL="0" indent="0" algn="ctr">
              <a:buNone/>
              <a:defRPr sz="2400" b="1" cap="all" baseline="0">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6" name="Content Placeholder 5"/>
          <p:cNvSpPr>
            <a:spLocks noGrp="1"/>
          </p:cNvSpPr>
          <p:nvPr>
            <p:ph sz="quarter" idx="4"/>
          </p:nvPr>
        </p:nvSpPr>
        <p:spPr>
          <a:xfrm>
            <a:off x="4748844" y="1653390"/>
            <a:ext cx="4188123" cy="4172314"/>
          </a:xfrm>
        </p:spPr>
        <p:txBody>
          <a:bodyPr/>
          <a:lstStyle>
            <a:lvl1pPr>
              <a:defRPr sz="2300"/>
            </a:lvl1pPr>
            <a:lvl2pPr>
              <a:defRPr sz="2300"/>
            </a:lvl2pPr>
            <a:lvl3pPr>
              <a:defRPr sz="2300"/>
            </a:lvl3pPr>
            <a:lvl4pPr>
              <a:defRPr sz="2100"/>
            </a:lvl4pPr>
            <a:lvl5pPr>
              <a:defRPr sz="21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40896736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 Title and 2 Columns 03">
    <p:spTree>
      <p:nvGrpSpPr>
        <p:cNvPr id="1" name=""/>
        <p:cNvGrpSpPr/>
        <p:nvPr/>
      </p:nvGrpSpPr>
      <p:grpSpPr>
        <a:xfrm>
          <a:off x="0" y="0"/>
          <a:ext cx="0" cy="0"/>
          <a:chOff x="0" y="0"/>
          <a:chExt cx="0" cy="0"/>
        </a:xfrm>
      </p:grpSpPr>
      <p:sp>
        <p:nvSpPr>
          <p:cNvPr id="12" name="White background"/>
          <p:cNvSpPr/>
          <p:nvPr userDrawn="1"/>
        </p:nvSpPr>
        <p:spPr>
          <a:xfrm>
            <a:off x="0" y="0"/>
            <a:ext cx="9144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left, color"/>
          <p:cNvSpPr/>
          <p:nvPr userDrawn="1"/>
        </p:nvSpPr>
        <p:spPr>
          <a:xfrm>
            <a:off x="73152" y="73152"/>
            <a:ext cx="899464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top, gray"/>
          <p:cNvSpPr/>
          <p:nvPr userDrawn="1"/>
        </p:nvSpPr>
        <p:spPr>
          <a:xfrm>
            <a:off x="76200" y="1558502"/>
            <a:ext cx="8991600" cy="449884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6200" y="15818"/>
            <a:ext cx="8991600" cy="685800"/>
          </a:xfrm>
        </p:spPr>
        <p:txBody>
          <a:bodyPr/>
          <a:lstStyle>
            <a:lvl1pPr>
              <a:lnSpc>
                <a:spcPct val="100000"/>
              </a:lnSpc>
              <a:defRPr>
                <a:solidFill>
                  <a:schemeClr val="accent1">
                    <a:lumMod val="20000"/>
                    <a:lumOff val="80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8" name="Rectangle: bottom-left, gray"/>
          <p:cNvSpPr/>
          <p:nvPr userDrawn="1"/>
        </p:nvSpPr>
        <p:spPr>
          <a:xfrm>
            <a:off x="76200" y="787878"/>
            <a:ext cx="8991600" cy="685800"/>
          </a:xfrm>
          <a:prstGeom prst="rect">
            <a:avLst/>
          </a:prstGeom>
          <a:pattFill prst="dkUpDiag">
            <a:fgClr>
              <a:schemeClr val="tx2"/>
            </a:fgClr>
            <a:bgClr>
              <a:schemeClr val="tx1">
                <a:lumMod val="65000"/>
                <a:lumOff val="35000"/>
              </a:schemeClr>
            </a:bgClr>
          </a:pattFill>
          <a:ln>
            <a:noFill/>
          </a:ln>
          <a:effectLst>
            <a:innerShdw blurRad="114300">
              <a:schemeClr val="bg1">
                <a:lumMod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93452" y="798991"/>
            <a:ext cx="8974348" cy="639762"/>
          </a:xfrm>
        </p:spPr>
        <p:txBody>
          <a:bodyPr anchor="ctr"/>
          <a:lstStyle>
            <a:lvl1pPr marL="0" indent="0" algn="ctr">
              <a:buNone/>
              <a:defRPr sz="2400" b="1" cap="all" baseline="0">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211348" y="1653390"/>
            <a:ext cx="8627852" cy="4172314"/>
          </a:xfr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2790737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Title, Content and 3 Images 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54" y="76200"/>
            <a:ext cx="8984893" cy="990600"/>
          </a:xfrm>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697303" y="1219200"/>
            <a:ext cx="3247845" cy="1371600"/>
          </a:xfrm>
          <a:solidFill>
            <a:schemeClr val="accent3"/>
          </a:solidFill>
          <a:ln w="19050">
            <a:solidFill>
              <a:schemeClr val="accent3">
                <a:lumMod val="85000"/>
              </a:schemeClr>
            </a:solidFill>
          </a:ln>
          <a:effectLst>
            <a:innerShdw blurRad="50800">
              <a:schemeClr val="bg2">
                <a:lumMod val="90000"/>
              </a:schemeClr>
            </a:innerShdw>
          </a:effectLst>
        </p:spPr>
        <p:txBody>
          <a:bodyPr/>
          <a:lstStyle/>
          <a:p>
            <a:endParaRPr lang="en-US" dirty="0"/>
          </a:p>
        </p:txBody>
      </p:sp>
      <p:sp>
        <p:nvSpPr>
          <p:cNvPr id="7" name="Picture Placeholder 3"/>
          <p:cNvSpPr>
            <a:spLocks noGrp="1"/>
          </p:cNvSpPr>
          <p:nvPr>
            <p:ph type="pic" sz="quarter" idx="14"/>
          </p:nvPr>
        </p:nvSpPr>
        <p:spPr>
          <a:xfrm>
            <a:off x="697303" y="2807178"/>
            <a:ext cx="3247845" cy="1371600"/>
          </a:xfrm>
          <a:solidFill>
            <a:schemeClr val="accent3"/>
          </a:solidFill>
          <a:ln w="19050">
            <a:solidFill>
              <a:schemeClr val="accent3">
                <a:lumMod val="75000"/>
              </a:schemeClr>
            </a:solidFill>
          </a:ln>
          <a:effectLst>
            <a:innerShdw blurRad="50800">
              <a:schemeClr val="bg2">
                <a:lumMod val="90000"/>
              </a:schemeClr>
            </a:innerShdw>
          </a:effectLst>
        </p:spPr>
        <p:txBody>
          <a:bodyPr/>
          <a:lstStyle/>
          <a:p>
            <a:endParaRPr lang="en-US" dirty="0"/>
          </a:p>
        </p:txBody>
      </p:sp>
      <p:sp>
        <p:nvSpPr>
          <p:cNvPr id="9" name="Picture Placeholder 3"/>
          <p:cNvSpPr>
            <a:spLocks noGrp="1"/>
          </p:cNvSpPr>
          <p:nvPr>
            <p:ph type="pic" sz="quarter" idx="15"/>
          </p:nvPr>
        </p:nvSpPr>
        <p:spPr>
          <a:xfrm>
            <a:off x="697303" y="4395156"/>
            <a:ext cx="3247845" cy="1371600"/>
          </a:xfrm>
          <a:solidFill>
            <a:schemeClr val="accent3"/>
          </a:solidFill>
          <a:ln w="19050">
            <a:solidFill>
              <a:schemeClr val="accent3">
                <a:lumMod val="65000"/>
              </a:schemeClr>
            </a:solidFill>
          </a:ln>
          <a:effectLst>
            <a:innerShdw blurRad="50800">
              <a:schemeClr val="bg2">
                <a:lumMod val="90000"/>
              </a:schemeClr>
            </a:innerShdw>
          </a:effectLst>
        </p:spPr>
        <p:txBody>
          <a:bodyPr/>
          <a:lstStyle/>
          <a:p>
            <a:endParaRPr lang="en-US" dirty="0"/>
          </a:p>
        </p:txBody>
      </p:sp>
      <p:grpSp>
        <p:nvGrpSpPr>
          <p:cNvPr id="10" name="Group 9"/>
          <p:cNvGrpSpPr/>
          <p:nvPr userDrawn="1"/>
        </p:nvGrpSpPr>
        <p:grpSpPr>
          <a:xfrm>
            <a:off x="4033875" y="1219200"/>
            <a:ext cx="20543" cy="1371600"/>
            <a:chOff x="3713257" y="381000"/>
            <a:chExt cx="20543" cy="5394960"/>
          </a:xfrm>
        </p:grpSpPr>
        <p:cxnSp>
          <p:nvCxnSpPr>
            <p:cNvPr id="11" name="Straight Connector 10"/>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33800" y="381000"/>
              <a:ext cx="0" cy="5394960"/>
            </a:xfrm>
            <a:prstGeom prst="line">
              <a:avLst/>
            </a:prstGeom>
            <a:ln w="19050">
              <a:solidFill>
                <a:schemeClr val="accent3">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userDrawn="1"/>
        </p:nvGrpSpPr>
        <p:grpSpPr>
          <a:xfrm>
            <a:off x="4033875" y="2807178"/>
            <a:ext cx="20543" cy="1371600"/>
            <a:chOff x="3713257" y="381000"/>
            <a:chExt cx="20543" cy="5394960"/>
          </a:xfrm>
        </p:grpSpPr>
        <p:cxnSp>
          <p:nvCxnSpPr>
            <p:cNvPr id="14" name="Straight Connector 13"/>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733800" y="381000"/>
              <a:ext cx="0" cy="539496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033875" y="4395156"/>
            <a:ext cx="20543" cy="1371600"/>
            <a:chOff x="3713257" y="381000"/>
            <a:chExt cx="20543" cy="5394960"/>
          </a:xfrm>
        </p:grpSpPr>
        <p:cxnSp>
          <p:nvCxnSpPr>
            <p:cNvPr id="17" name="Straight Connector 16"/>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733800" y="381000"/>
              <a:ext cx="0" cy="5394960"/>
            </a:xfrm>
            <a:prstGeom prst="line">
              <a:avLst/>
            </a:prstGeom>
            <a:ln w="19050">
              <a:solidFill>
                <a:schemeClr val="accent3">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Text Placeholder 18"/>
          <p:cNvSpPr>
            <a:spLocks noGrp="1"/>
          </p:cNvSpPr>
          <p:nvPr>
            <p:ph type="body" sz="quarter" idx="16"/>
          </p:nvPr>
        </p:nvSpPr>
        <p:spPr>
          <a:xfrm>
            <a:off x="4114800" y="1219200"/>
            <a:ext cx="4267200"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0" name="Text Placeholder 18"/>
          <p:cNvSpPr>
            <a:spLocks noGrp="1"/>
          </p:cNvSpPr>
          <p:nvPr>
            <p:ph type="body" sz="quarter" idx="17"/>
          </p:nvPr>
        </p:nvSpPr>
        <p:spPr>
          <a:xfrm>
            <a:off x="4114800" y="2807178"/>
            <a:ext cx="4267200"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1" name="Text Placeholder 18"/>
          <p:cNvSpPr>
            <a:spLocks noGrp="1"/>
          </p:cNvSpPr>
          <p:nvPr>
            <p:ph type="body" sz="quarter" idx="18"/>
          </p:nvPr>
        </p:nvSpPr>
        <p:spPr>
          <a:xfrm>
            <a:off x="4114800" y="4395156"/>
            <a:ext cx="4267200"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2"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12199467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itle, Content and 3 Images 0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478280" y="1321278"/>
            <a:ext cx="2103120" cy="1371600"/>
          </a:xfrm>
          <a:solidFill>
            <a:schemeClr val="accent3"/>
          </a:solidFill>
          <a:ln w="19050" cmpd="dbl">
            <a:solidFill>
              <a:schemeClr val="accent3">
                <a:lumMod val="85000"/>
              </a:schemeClr>
            </a:solidFill>
          </a:ln>
          <a:effectLst>
            <a:innerShdw blurRad="50800">
              <a:schemeClr val="bg2">
                <a:lumMod val="90000"/>
              </a:schemeClr>
            </a:innerShdw>
          </a:effectLst>
        </p:spPr>
        <p:txBody>
          <a:bodyPr/>
          <a:lstStyle/>
          <a:p>
            <a:endParaRPr lang="en-US" dirty="0"/>
          </a:p>
        </p:txBody>
      </p:sp>
      <p:sp>
        <p:nvSpPr>
          <p:cNvPr id="7" name="Picture Placeholder 3"/>
          <p:cNvSpPr>
            <a:spLocks noGrp="1"/>
          </p:cNvSpPr>
          <p:nvPr>
            <p:ph type="pic" sz="quarter" idx="14"/>
          </p:nvPr>
        </p:nvSpPr>
        <p:spPr>
          <a:xfrm>
            <a:off x="1478280" y="2807178"/>
            <a:ext cx="2103120" cy="1371600"/>
          </a:xfrm>
          <a:solidFill>
            <a:schemeClr val="accent3"/>
          </a:solidFill>
          <a:ln w="28575">
            <a:solidFill>
              <a:schemeClr val="accent3">
                <a:lumMod val="75000"/>
              </a:schemeClr>
            </a:solidFill>
          </a:ln>
          <a:effectLst>
            <a:innerShdw blurRad="50800">
              <a:schemeClr val="bg2">
                <a:lumMod val="90000"/>
              </a:schemeClr>
            </a:innerShdw>
          </a:effectLst>
        </p:spPr>
        <p:txBody>
          <a:bodyPr/>
          <a:lstStyle/>
          <a:p>
            <a:endParaRPr lang="en-US" dirty="0"/>
          </a:p>
        </p:txBody>
      </p:sp>
      <p:sp>
        <p:nvSpPr>
          <p:cNvPr id="9" name="Picture Placeholder 3"/>
          <p:cNvSpPr>
            <a:spLocks noGrp="1"/>
          </p:cNvSpPr>
          <p:nvPr>
            <p:ph type="pic" sz="quarter" idx="15"/>
          </p:nvPr>
        </p:nvSpPr>
        <p:spPr>
          <a:xfrm>
            <a:off x="1478280" y="4293078"/>
            <a:ext cx="2103120" cy="1371600"/>
          </a:xfrm>
          <a:solidFill>
            <a:schemeClr val="accent3"/>
          </a:solidFill>
          <a:ln w="38100">
            <a:solidFill>
              <a:schemeClr val="accent3">
                <a:lumMod val="65000"/>
              </a:schemeClr>
            </a:solidFill>
          </a:ln>
          <a:effectLst>
            <a:innerShdw blurRad="50800">
              <a:schemeClr val="bg2">
                <a:lumMod val="90000"/>
              </a:schemeClr>
            </a:innerShdw>
          </a:effectLst>
        </p:spPr>
        <p:txBody>
          <a:bodyPr/>
          <a:lstStyle/>
          <a:p>
            <a:endParaRPr lang="en-US" dirty="0"/>
          </a:p>
        </p:txBody>
      </p:sp>
      <p:grpSp>
        <p:nvGrpSpPr>
          <p:cNvPr id="10" name="Group 9"/>
          <p:cNvGrpSpPr/>
          <p:nvPr userDrawn="1"/>
        </p:nvGrpSpPr>
        <p:grpSpPr>
          <a:xfrm>
            <a:off x="3652875" y="1321278"/>
            <a:ext cx="20543" cy="1371600"/>
            <a:chOff x="3713257" y="381000"/>
            <a:chExt cx="20543" cy="5394960"/>
          </a:xfrm>
        </p:grpSpPr>
        <p:cxnSp>
          <p:nvCxnSpPr>
            <p:cNvPr id="11" name="Straight Connector 10"/>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33800" y="381000"/>
              <a:ext cx="0" cy="5394960"/>
            </a:xfrm>
            <a:prstGeom prst="line">
              <a:avLst/>
            </a:prstGeom>
            <a:ln w="19050">
              <a:solidFill>
                <a:schemeClr val="accent3">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userDrawn="1"/>
        </p:nvGrpSpPr>
        <p:grpSpPr>
          <a:xfrm>
            <a:off x="3652875" y="2807178"/>
            <a:ext cx="20543" cy="1371600"/>
            <a:chOff x="3713257" y="381000"/>
            <a:chExt cx="20543" cy="5394960"/>
          </a:xfrm>
        </p:grpSpPr>
        <p:cxnSp>
          <p:nvCxnSpPr>
            <p:cNvPr id="14" name="Straight Connector 13"/>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733800" y="381000"/>
              <a:ext cx="0" cy="539496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3652875" y="4293078"/>
            <a:ext cx="20543" cy="1371600"/>
            <a:chOff x="3713257" y="381000"/>
            <a:chExt cx="20543" cy="5394960"/>
          </a:xfrm>
        </p:grpSpPr>
        <p:cxnSp>
          <p:nvCxnSpPr>
            <p:cNvPr id="17" name="Straight Connector 16"/>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733800" y="381000"/>
              <a:ext cx="0" cy="5394960"/>
            </a:xfrm>
            <a:prstGeom prst="line">
              <a:avLst/>
            </a:prstGeom>
            <a:ln w="19050">
              <a:solidFill>
                <a:schemeClr val="accent3">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Text Placeholder 18"/>
          <p:cNvSpPr>
            <a:spLocks noGrp="1"/>
          </p:cNvSpPr>
          <p:nvPr>
            <p:ph type="body" sz="quarter" idx="16"/>
          </p:nvPr>
        </p:nvSpPr>
        <p:spPr>
          <a:xfrm>
            <a:off x="3733800" y="1321278"/>
            <a:ext cx="3886200"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0" name="Text Placeholder 18"/>
          <p:cNvSpPr>
            <a:spLocks noGrp="1"/>
          </p:cNvSpPr>
          <p:nvPr>
            <p:ph type="body" sz="quarter" idx="17"/>
          </p:nvPr>
        </p:nvSpPr>
        <p:spPr>
          <a:xfrm>
            <a:off x="3733800" y="2807178"/>
            <a:ext cx="3886200"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1" name="Text Placeholder 18"/>
          <p:cNvSpPr>
            <a:spLocks noGrp="1"/>
          </p:cNvSpPr>
          <p:nvPr>
            <p:ph type="body" sz="quarter" idx="18"/>
          </p:nvPr>
        </p:nvSpPr>
        <p:spPr>
          <a:xfrm>
            <a:off x="3733800" y="4293078"/>
            <a:ext cx="3886200"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2" name="Title 1"/>
          <p:cNvSpPr>
            <a:spLocks noGrp="1"/>
          </p:cNvSpPr>
          <p:nvPr>
            <p:ph type="title" hasCustomPrompt="1"/>
          </p:nvPr>
        </p:nvSpPr>
        <p:spPr>
          <a:xfrm>
            <a:off x="79554" y="76200"/>
            <a:ext cx="8984893" cy="990600"/>
          </a:xfrm>
        </p:spPr>
        <p:txBody>
          <a:bodyPr/>
          <a:lstStyle/>
          <a:p>
            <a:r>
              <a:rPr lang="en-US" dirty="0" smtClean="0"/>
              <a:t>Click To Edit Master Title Style</a:t>
            </a:r>
            <a:endParaRPr lang="en-US" dirty="0"/>
          </a:p>
        </p:txBody>
      </p:sp>
      <p:sp>
        <p:nvSpPr>
          <p:cNvPr id="23"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1524793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 Title Only 0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4234939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itle, Content and 3 Images 03">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rot="16200000">
            <a:off x="-2435046" y="2613322"/>
            <a:ext cx="5936894" cy="914399"/>
          </a:xfrm>
        </p:spPr>
        <p:txBody>
          <a:bodyPr/>
          <a:lstStyle>
            <a:lvl1pPr>
              <a:defRPr>
                <a:solidFill>
                  <a:schemeClr val="tx2">
                    <a:lumMod val="60000"/>
                    <a:lumOff val="40000"/>
                  </a:schemeClr>
                </a:solidFill>
              </a:defRPr>
            </a:lvl1pPr>
          </a:lstStyle>
          <a:p>
            <a:r>
              <a:rPr lang="en-US" dirty="0" smtClean="0"/>
              <a:t>Click To Edit Master Title Style</a:t>
            </a:r>
            <a:endParaRPr lang="en-US" dirty="0"/>
          </a:p>
        </p:txBody>
      </p:sp>
      <p:sp>
        <p:nvSpPr>
          <p:cNvPr id="10" name="Picture Placeholder 3"/>
          <p:cNvSpPr>
            <a:spLocks noGrp="1"/>
          </p:cNvSpPr>
          <p:nvPr>
            <p:ph type="pic" sz="quarter" idx="18"/>
          </p:nvPr>
        </p:nvSpPr>
        <p:spPr>
          <a:xfrm>
            <a:off x="3836555" y="1433423"/>
            <a:ext cx="2385290" cy="1981200"/>
          </a:xfrm>
          <a:ln w="19050">
            <a:solidFill>
              <a:schemeClr val="accent1"/>
            </a:solidFill>
          </a:ln>
        </p:spPr>
        <p:txBody>
          <a:bodyPr/>
          <a:lstStyle/>
          <a:p>
            <a:endParaRPr lang="en-US" dirty="0"/>
          </a:p>
        </p:txBody>
      </p:sp>
      <p:sp>
        <p:nvSpPr>
          <p:cNvPr id="11" name="Rectangle 10"/>
          <p:cNvSpPr/>
          <p:nvPr userDrawn="1"/>
        </p:nvSpPr>
        <p:spPr>
          <a:xfrm>
            <a:off x="3833767" y="3428281"/>
            <a:ext cx="2388078" cy="13716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8"/>
          <p:cNvSpPr>
            <a:spLocks noGrp="1"/>
          </p:cNvSpPr>
          <p:nvPr>
            <p:ph type="body" sz="quarter" idx="19"/>
          </p:nvPr>
        </p:nvSpPr>
        <p:spPr>
          <a:xfrm>
            <a:off x="3903452" y="3498015"/>
            <a:ext cx="2244304" cy="1212008"/>
          </a:xfrm>
        </p:spPr>
        <p:txBody>
          <a:bodyPr/>
          <a:lstStyle>
            <a:lvl1pPr>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2pPr>
            <a:lvl3pPr>
              <a:defRPr sz="2000"/>
            </a:lvl3pPr>
            <a:lvl4pPr>
              <a:defRPr sz="2000"/>
            </a:lvl4pPr>
            <a:lvl5pPr>
              <a:defRPr sz="2000"/>
            </a:lvl5pPr>
          </a:lstStyle>
          <a:p>
            <a:pPr lvl="0"/>
            <a:r>
              <a:rPr lang="en-US" dirty="0" smtClean="0"/>
              <a:t>Click to edit Master text styles</a:t>
            </a:r>
          </a:p>
        </p:txBody>
      </p:sp>
      <p:sp>
        <p:nvSpPr>
          <p:cNvPr id="13" name="Picture Placeholder 3"/>
          <p:cNvSpPr>
            <a:spLocks noGrp="1"/>
          </p:cNvSpPr>
          <p:nvPr>
            <p:ph type="pic" sz="quarter" idx="20"/>
          </p:nvPr>
        </p:nvSpPr>
        <p:spPr>
          <a:xfrm>
            <a:off x="6626612" y="895710"/>
            <a:ext cx="2385290" cy="1981200"/>
          </a:xfrm>
          <a:ln w="19050">
            <a:solidFill>
              <a:schemeClr val="accent1"/>
            </a:solidFill>
          </a:ln>
        </p:spPr>
        <p:txBody>
          <a:bodyPr/>
          <a:lstStyle/>
          <a:p>
            <a:endParaRPr lang="en-US" dirty="0"/>
          </a:p>
        </p:txBody>
      </p:sp>
      <p:sp>
        <p:nvSpPr>
          <p:cNvPr id="14" name="Rectangle 13"/>
          <p:cNvSpPr/>
          <p:nvPr userDrawn="1"/>
        </p:nvSpPr>
        <p:spPr>
          <a:xfrm>
            <a:off x="6626612" y="2885536"/>
            <a:ext cx="2388078" cy="13716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8"/>
          <p:cNvSpPr>
            <a:spLocks noGrp="1"/>
          </p:cNvSpPr>
          <p:nvPr>
            <p:ph type="body" sz="quarter" idx="21"/>
          </p:nvPr>
        </p:nvSpPr>
        <p:spPr>
          <a:xfrm>
            <a:off x="6694186" y="2960302"/>
            <a:ext cx="2244304" cy="1212008"/>
          </a:xfrm>
        </p:spPr>
        <p:txBody>
          <a:bodyPr/>
          <a:lstStyle>
            <a:lvl1pPr>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2pPr>
            <a:lvl3pPr>
              <a:defRPr sz="2000"/>
            </a:lvl3pPr>
            <a:lvl4pPr>
              <a:defRPr sz="2000"/>
            </a:lvl4pPr>
            <a:lvl5pPr>
              <a:defRPr sz="2000"/>
            </a:lvl5pPr>
          </a:lstStyle>
          <a:p>
            <a:pPr lvl="0"/>
            <a:r>
              <a:rPr lang="en-US" dirty="0" smtClean="0"/>
              <a:t>Click to edit Master text styles</a:t>
            </a:r>
          </a:p>
        </p:txBody>
      </p:sp>
      <p:sp>
        <p:nvSpPr>
          <p:cNvPr id="4" name="Picture Placeholder 3"/>
          <p:cNvSpPr>
            <a:spLocks noGrp="1"/>
          </p:cNvSpPr>
          <p:nvPr>
            <p:ph type="pic" sz="quarter" idx="10"/>
          </p:nvPr>
        </p:nvSpPr>
        <p:spPr>
          <a:xfrm>
            <a:off x="1043710" y="1981200"/>
            <a:ext cx="2385290" cy="1981200"/>
          </a:xfrm>
          <a:ln w="19050">
            <a:solidFill>
              <a:schemeClr val="accent1"/>
            </a:solidFill>
          </a:ln>
        </p:spPr>
        <p:txBody>
          <a:bodyPr/>
          <a:lstStyle/>
          <a:p>
            <a:endParaRPr lang="en-US" dirty="0"/>
          </a:p>
        </p:txBody>
      </p:sp>
      <p:sp>
        <p:nvSpPr>
          <p:cNvPr id="9" name="Rectangle 8"/>
          <p:cNvSpPr/>
          <p:nvPr userDrawn="1"/>
        </p:nvSpPr>
        <p:spPr>
          <a:xfrm>
            <a:off x="1040922" y="3971026"/>
            <a:ext cx="2388078" cy="13716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8"/>
          <p:cNvSpPr>
            <a:spLocks noGrp="1"/>
          </p:cNvSpPr>
          <p:nvPr>
            <p:ph type="body" sz="quarter" idx="17"/>
          </p:nvPr>
        </p:nvSpPr>
        <p:spPr>
          <a:xfrm>
            <a:off x="1108496" y="4045792"/>
            <a:ext cx="2244304" cy="1212008"/>
          </a:xfrm>
        </p:spPr>
        <p:txBody>
          <a:bodyPr/>
          <a:lstStyle>
            <a:lvl1pPr>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2pPr>
            <a:lvl3pPr>
              <a:defRPr sz="2000"/>
            </a:lvl3pPr>
            <a:lvl4pPr>
              <a:defRPr sz="2000"/>
            </a:lvl4pPr>
            <a:lvl5pPr>
              <a:defRPr sz="2000"/>
            </a:lvl5pPr>
          </a:lstStyle>
          <a:p>
            <a:pPr lvl="0"/>
            <a:r>
              <a:rPr lang="en-US" dirty="0" smtClean="0"/>
              <a:t>Click to edit Master text styles</a:t>
            </a:r>
          </a:p>
        </p:txBody>
      </p:sp>
      <p:sp>
        <p:nvSpPr>
          <p:cNvPr id="16"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6492665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 Title, Content and 2 Images 02">
    <p:spTree>
      <p:nvGrpSpPr>
        <p:cNvPr id="1" name=""/>
        <p:cNvGrpSpPr/>
        <p:nvPr/>
      </p:nvGrpSpPr>
      <p:grpSpPr>
        <a:xfrm>
          <a:off x="0" y="0"/>
          <a:ext cx="0" cy="0"/>
          <a:chOff x="0" y="0"/>
          <a:chExt cx="0" cy="0"/>
        </a:xfrm>
      </p:grpSpPr>
      <p:sp>
        <p:nvSpPr>
          <p:cNvPr id="16" name="Rectangle 15"/>
          <p:cNvSpPr/>
          <p:nvPr userDrawn="1"/>
        </p:nvSpPr>
        <p:spPr>
          <a:xfrm>
            <a:off x="3912078" y="1066800"/>
            <a:ext cx="4393722" cy="19812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rot="16200000">
            <a:off x="-2435046" y="2613322"/>
            <a:ext cx="5936894" cy="914399"/>
          </a:xfrm>
        </p:spPr>
        <p:txBody>
          <a:bodyPr/>
          <a:lstStyle>
            <a:lvl1pPr>
              <a:defRPr>
                <a:solidFill>
                  <a:schemeClr val="tx2">
                    <a:lumMod val="60000"/>
                    <a:lumOff val="40000"/>
                  </a:schemeClr>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3965188" y="1109930"/>
            <a:ext cx="4290290" cy="1883664"/>
          </a:xfrm>
          <a:solidFill>
            <a:schemeClr val="accent3"/>
          </a:solidFill>
          <a:ln w="44450" cmpd="dbl">
            <a:solidFill>
              <a:schemeClr val="accent1">
                <a:lumMod val="40000"/>
                <a:lumOff val="60000"/>
              </a:schemeClr>
            </a:solidFill>
            <a:prstDash val="solid"/>
            <a:miter lim="800000"/>
          </a:ln>
        </p:spPr>
        <p:txBody>
          <a:bodyPr/>
          <a:lstStyle/>
          <a:p>
            <a:endParaRPr lang="en-US" dirty="0"/>
          </a:p>
        </p:txBody>
      </p:sp>
      <p:sp>
        <p:nvSpPr>
          <p:cNvPr id="9" name="Rectangle 8"/>
          <p:cNvSpPr/>
          <p:nvPr userDrawn="1"/>
        </p:nvSpPr>
        <p:spPr>
          <a:xfrm>
            <a:off x="1447800" y="1066800"/>
            <a:ext cx="2388078" cy="19812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8"/>
          <p:cNvSpPr>
            <a:spLocks noGrp="1"/>
          </p:cNvSpPr>
          <p:nvPr>
            <p:ph type="body" sz="quarter" idx="17"/>
          </p:nvPr>
        </p:nvSpPr>
        <p:spPr>
          <a:xfrm>
            <a:off x="1482304" y="1108496"/>
            <a:ext cx="2353574" cy="1863304"/>
          </a:xfrm>
        </p:spPr>
        <p:txBody>
          <a:bodyPr/>
          <a:lstStyle>
            <a:lvl1pPr>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2pPr>
            <a:lvl3pPr>
              <a:defRPr sz="2000"/>
            </a:lvl3pPr>
            <a:lvl4pPr>
              <a:defRPr sz="2000"/>
            </a:lvl4pPr>
            <a:lvl5pPr>
              <a:defRPr sz="2000"/>
            </a:lvl5pPr>
          </a:lstStyle>
          <a:p>
            <a:pPr lvl="0"/>
            <a:r>
              <a:rPr lang="en-US" dirty="0" smtClean="0"/>
              <a:t>Click to edit Master text styles</a:t>
            </a:r>
          </a:p>
        </p:txBody>
      </p:sp>
      <p:sp>
        <p:nvSpPr>
          <p:cNvPr id="17" name="Rectangle 16"/>
          <p:cNvSpPr/>
          <p:nvPr userDrawn="1"/>
        </p:nvSpPr>
        <p:spPr>
          <a:xfrm>
            <a:off x="3912078" y="3124200"/>
            <a:ext cx="4393722" cy="1981200"/>
          </a:xfrm>
          <a:prstGeom prst="rect">
            <a:avLst/>
          </a:prstGeom>
          <a:solidFill>
            <a:schemeClr val="tx1">
              <a:lumMod val="50000"/>
              <a:lumOff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p:cNvSpPr>
            <a:spLocks noGrp="1"/>
          </p:cNvSpPr>
          <p:nvPr>
            <p:ph type="pic" sz="quarter" idx="18"/>
          </p:nvPr>
        </p:nvSpPr>
        <p:spPr>
          <a:xfrm>
            <a:off x="3965188" y="3167330"/>
            <a:ext cx="4290290" cy="1883664"/>
          </a:xfrm>
          <a:solidFill>
            <a:schemeClr val="accent3"/>
          </a:solidFill>
          <a:ln w="44450" cmpd="dbl">
            <a:solidFill>
              <a:schemeClr val="bg2">
                <a:lumMod val="75000"/>
              </a:schemeClr>
            </a:solidFill>
            <a:prstDash val="solid"/>
            <a:miter lim="800000"/>
          </a:ln>
        </p:spPr>
        <p:txBody>
          <a:bodyPr/>
          <a:lstStyle/>
          <a:p>
            <a:endParaRPr lang="en-US" dirty="0"/>
          </a:p>
        </p:txBody>
      </p:sp>
      <p:sp>
        <p:nvSpPr>
          <p:cNvPr id="19" name="Rectangle 18"/>
          <p:cNvSpPr/>
          <p:nvPr userDrawn="1"/>
        </p:nvSpPr>
        <p:spPr>
          <a:xfrm>
            <a:off x="1447800" y="3124200"/>
            <a:ext cx="2388078" cy="1981200"/>
          </a:xfrm>
          <a:prstGeom prst="rect">
            <a:avLst/>
          </a:prstGeom>
          <a:pattFill prst="ltUpDiag">
            <a:fgClr>
              <a:schemeClr val="tx1">
                <a:lumMod val="50000"/>
                <a:lumOff val="50000"/>
              </a:schemeClr>
            </a:fgClr>
            <a:bgClr>
              <a:srgbClr val="757575"/>
            </a:bgClr>
          </a:patt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8"/>
          <p:cNvSpPr>
            <a:spLocks noGrp="1"/>
          </p:cNvSpPr>
          <p:nvPr>
            <p:ph type="body" sz="quarter" idx="19"/>
          </p:nvPr>
        </p:nvSpPr>
        <p:spPr>
          <a:xfrm>
            <a:off x="1482304" y="3165896"/>
            <a:ext cx="2353574" cy="1863304"/>
          </a:xfrm>
        </p:spPr>
        <p:txBody>
          <a:bodyPr/>
          <a:lstStyle>
            <a:lvl1pPr>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1pPr>
            <a:lvl2pPr marL="457200" indent="0">
              <a:buNone/>
              <a:defRPr sz="2000" b="1">
                <a:solidFill>
                  <a:schemeClr val="accent3"/>
                </a:solidFill>
                <a:effectLst>
                  <a:outerShdw blurRad="38100" dist="38100" dir="2700000" algn="tl">
                    <a:srgbClr val="000000">
                      <a:alpha val="43137"/>
                    </a:srgbClr>
                  </a:outerShdw>
                </a:effectLst>
                <a:latin typeface="Arial Narrow" panose="020B0606020202030204" pitchFamily="34" charset="0"/>
              </a:defRPr>
            </a:lvl2pPr>
            <a:lvl3pPr>
              <a:defRPr sz="2000"/>
            </a:lvl3pPr>
            <a:lvl4pPr>
              <a:defRPr sz="2000"/>
            </a:lvl4pPr>
            <a:lvl5pPr>
              <a:defRPr sz="2000"/>
            </a:lvl5pPr>
          </a:lstStyle>
          <a:p>
            <a:pPr lvl="0"/>
            <a:r>
              <a:rPr lang="en-US" dirty="0" smtClean="0"/>
              <a:t>Click to edit Master text styles</a:t>
            </a:r>
          </a:p>
        </p:txBody>
      </p:sp>
      <p:sp>
        <p:nvSpPr>
          <p:cNvPr id="11"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88785528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STER 4 Images 01">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p:cNvSpPr>
            <a:spLocks noGrp="1"/>
          </p:cNvSpPr>
          <p:nvPr>
            <p:ph type="pic" sz="quarter" idx="11"/>
          </p:nvPr>
        </p:nvSpPr>
        <p:spPr>
          <a:xfrm>
            <a:off x="76200" y="4080296"/>
            <a:ext cx="4434946" cy="1982367"/>
          </a:xfrm>
          <a:ln w="19050">
            <a:solidFill>
              <a:schemeClr val="bg2">
                <a:lumMod val="90000"/>
              </a:schemeClr>
            </a:solidFill>
          </a:ln>
        </p:spPr>
        <p:txBody>
          <a:bodyPr/>
          <a:lstStyle/>
          <a:p>
            <a:endParaRPr lang="en-US"/>
          </a:p>
        </p:txBody>
      </p:sp>
      <p:sp>
        <p:nvSpPr>
          <p:cNvPr id="7" name="Picture Placeholder 3"/>
          <p:cNvSpPr>
            <a:spLocks noGrp="1"/>
          </p:cNvSpPr>
          <p:nvPr>
            <p:ph type="pic" sz="quarter" idx="12"/>
          </p:nvPr>
        </p:nvSpPr>
        <p:spPr>
          <a:xfrm>
            <a:off x="4646348" y="76200"/>
            <a:ext cx="4421452" cy="1981200"/>
          </a:xfrm>
          <a:ln w="19050">
            <a:solidFill>
              <a:schemeClr val="bg2">
                <a:lumMod val="75000"/>
              </a:schemeClr>
            </a:solidFill>
          </a:ln>
        </p:spPr>
        <p:txBody>
          <a:bodyPr/>
          <a:lstStyle/>
          <a:p>
            <a:endParaRPr lang="en-US"/>
          </a:p>
        </p:txBody>
      </p:sp>
      <p:sp>
        <p:nvSpPr>
          <p:cNvPr id="8" name="Picture Placeholder 3"/>
          <p:cNvSpPr>
            <a:spLocks noGrp="1"/>
          </p:cNvSpPr>
          <p:nvPr>
            <p:ph type="pic" sz="quarter" idx="13"/>
          </p:nvPr>
        </p:nvSpPr>
        <p:spPr>
          <a:xfrm>
            <a:off x="4648200" y="2159477"/>
            <a:ext cx="4406153" cy="3903185"/>
          </a:xfrm>
          <a:ln w="19050">
            <a:solidFill>
              <a:schemeClr val="accent1"/>
            </a:solidFill>
          </a:ln>
        </p:spPr>
        <p:txBody>
          <a:bodyPr/>
          <a:lstStyle/>
          <a:p>
            <a:endParaRPr lang="en-US"/>
          </a:p>
        </p:txBody>
      </p:sp>
      <p:sp>
        <p:nvSpPr>
          <p:cNvPr id="9" name="Picture Placeholder 3"/>
          <p:cNvSpPr>
            <a:spLocks noGrp="1"/>
          </p:cNvSpPr>
          <p:nvPr>
            <p:ph type="pic" sz="quarter" idx="14"/>
          </p:nvPr>
        </p:nvSpPr>
        <p:spPr>
          <a:xfrm>
            <a:off x="76200" y="76200"/>
            <a:ext cx="4419600" cy="3903185"/>
          </a:xfrm>
          <a:ln w="19050">
            <a:solidFill>
              <a:schemeClr val="accent1"/>
            </a:solidFill>
          </a:ln>
        </p:spPr>
        <p:txBody>
          <a:bodyPr/>
          <a:lstStyle/>
          <a:p>
            <a:endParaRPr lang="en-US"/>
          </a:p>
        </p:txBody>
      </p:sp>
      <p:sp>
        <p:nvSpPr>
          <p:cNvPr id="10" name="Page number"/>
          <p:cNvSpPr>
            <a:spLocks noGrp="1"/>
          </p:cNvSpPr>
          <p:nvPr>
            <p:ph type="body" sz="quarter" idx="15"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6567960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STER Image 01">
    <p:spTree>
      <p:nvGrpSpPr>
        <p:cNvPr id="1" name=""/>
        <p:cNvGrpSpPr/>
        <p:nvPr/>
      </p:nvGrpSpPr>
      <p:grpSpPr>
        <a:xfrm>
          <a:off x="0" y="0"/>
          <a:ext cx="0" cy="0"/>
          <a:chOff x="0" y="0"/>
          <a:chExt cx="0" cy="0"/>
        </a:xfrm>
      </p:grpSpPr>
      <p:sp>
        <p:nvSpPr>
          <p:cNvPr id="3" name="Rectangle 2"/>
          <p:cNvSpPr/>
          <p:nvPr userDrawn="1"/>
        </p:nvSpPr>
        <p:spPr>
          <a:xfrm>
            <a:off x="99290" y="92017"/>
            <a:ext cx="8968510" cy="5970645"/>
          </a:xfrm>
          <a:prstGeom prst="rect">
            <a:avLst/>
          </a:prstGeom>
          <a:solidFill>
            <a:schemeClr val="tx1">
              <a:lumMod val="50000"/>
              <a:lumOff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8"/>
          </p:nvPr>
        </p:nvSpPr>
        <p:spPr>
          <a:xfrm>
            <a:off x="152400" y="135148"/>
            <a:ext cx="8860536" cy="5879592"/>
          </a:xfrm>
          <a:solidFill>
            <a:schemeClr val="accent3"/>
          </a:solidFill>
          <a:ln w="44450" cmpd="dbl">
            <a:solidFill>
              <a:schemeClr val="bg2">
                <a:lumMod val="75000"/>
              </a:schemeClr>
            </a:solidFill>
            <a:prstDash val="solid"/>
            <a:miter lim="800000"/>
          </a:ln>
        </p:spPr>
        <p:txBody>
          <a:bodyPr/>
          <a:lstStyle/>
          <a:p>
            <a:endParaRPr lang="en-US" dirty="0"/>
          </a:p>
        </p:txBody>
      </p:sp>
      <p:sp>
        <p:nvSpPr>
          <p:cNvPr id="5"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453752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 Image 02">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76200" y="88900"/>
            <a:ext cx="8991600" cy="5930900"/>
          </a:xfrm>
          <a:ln w="19050">
            <a:solidFill>
              <a:schemeClr val="accent3"/>
            </a:solidFill>
          </a:ln>
          <a:effectLst>
            <a:innerShdw blurRad="114300">
              <a:prstClr val="black"/>
            </a:innerShdw>
          </a:effectLst>
        </p:spPr>
        <p:txBody>
          <a:bodyPr/>
          <a:lstStyle/>
          <a:p>
            <a:endParaRPr lang="en-US"/>
          </a:p>
        </p:txBody>
      </p:sp>
      <p:sp>
        <p:nvSpPr>
          <p:cNvPr id="4"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143724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STER Title 03">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82550" y="4672013"/>
            <a:ext cx="2889250" cy="2103437"/>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3048000" y="4672012"/>
            <a:ext cx="630238" cy="210312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3957638"/>
            <a:ext cx="2889250"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3048000" y="3957638"/>
            <a:ext cx="63023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3733800" y="4211741"/>
            <a:ext cx="5356225"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3733800" y="3880954"/>
            <a:ext cx="5356225"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3048000" y="1260475"/>
            <a:ext cx="3475038" cy="2625725"/>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276225" y="158750"/>
            <a:ext cx="2051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3048000" y="3957638"/>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6" name="Rectangle: right, gray"/>
          <p:cNvSpPr/>
          <p:nvPr userDrawn="1"/>
        </p:nvSpPr>
        <p:spPr>
          <a:xfrm>
            <a:off x="6591656" y="1261872"/>
            <a:ext cx="2478024" cy="2624328"/>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top, gray"/>
          <p:cNvSpPr/>
          <p:nvPr userDrawn="1"/>
        </p:nvSpPr>
        <p:spPr>
          <a:xfrm>
            <a:off x="3044952" y="92024"/>
            <a:ext cx="3474720" cy="109728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bottom-left, gray"/>
          <p:cNvSpPr/>
          <p:nvPr userDrawn="1"/>
        </p:nvSpPr>
        <p:spPr>
          <a:xfrm>
            <a:off x="2606040" y="92025"/>
            <a:ext cx="365760" cy="3794176"/>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userDrawn="1"/>
        </p:nvSpPr>
        <p:spPr>
          <a:xfrm>
            <a:off x="276225" y="1524000"/>
            <a:ext cx="2361018" cy="2308324"/>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600" b="1" cap="all" spc="100" baseline="0" dirty="0" smtClean="0">
                <a:ln w="12700">
                  <a:solidFill>
                    <a:schemeClr val="accent3"/>
                  </a:solidFill>
                </a:ln>
                <a:solidFill>
                  <a:schemeClr val="accent3">
                    <a:lumMod val="50000"/>
                  </a:schemeClr>
                </a:solidFill>
                <a:effectLst>
                  <a:outerShdw blurRad="38100" dist="38100" dir="2700000" algn="tl">
                    <a:schemeClr val="tx1">
                      <a:lumMod val="75000"/>
                      <a:lumOff val="25000"/>
                      <a:alpha val="43000"/>
                    </a:schemeClr>
                  </a:outerShdw>
                </a:effectLst>
                <a:latin typeface="Arial Narrow" panose="020B0606020202030204" pitchFamily="34" charset="0"/>
              </a:rPr>
              <a:t>IUOE NTF </a:t>
            </a:r>
            <a:r>
              <a:rPr lang="en-US" sz="3600" b="1" i="0" cap="all" spc="100" baseline="0" dirty="0" smtClean="0">
                <a:ln w="12700">
                  <a:solidFill>
                    <a:schemeClr val="accent3"/>
                  </a:solidFill>
                </a:ln>
                <a:solidFill>
                  <a:schemeClr val="accent3">
                    <a:lumMod val="65000"/>
                  </a:schemeClr>
                </a:solidFill>
                <a:effectLst>
                  <a:outerShdw blurRad="38100" dist="38100" dir="2700000" algn="tl">
                    <a:schemeClr val="tx1">
                      <a:lumMod val="75000"/>
                      <a:lumOff val="25000"/>
                      <a:alpha val="43000"/>
                    </a:schemeClr>
                  </a:outerShdw>
                </a:effectLst>
                <a:latin typeface="Arial Narrow" panose="020B0606020202030204" pitchFamily="34" charset="0"/>
              </a:rPr>
              <a:t>National </a:t>
            </a:r>
            <a:r>
              <a:rPr lang="en-US" sz="3600" b="1" cap="all" spc="100" baseline="0" dirty="0" smtClean="0">
                <a:ln w="12700">
                  <a:solidFill>
                    <a:schemeClr val="accent3"/>
                  </a:solidFill>
                </a:ln>
                <a:solidFill>
                  <a:schemeClr val="accent1"/>
                </a:solidFill>
                <a:effectLst>
                  <a:outerShdw blurRad="38100" dist="38100" dir="2700000" algn="tl">
                    <a:schemeClr val="tx1">
                      <a:lumMod val="75000"/>
                      <a:lumOff val="25000"/>
                      <a:alpha val="43000"/>
                    </a:schemeClr>
                  </a:outerShdw>
                </a:effectLst>
                <a:latin typeface="Arial Narrow" panose="020B0606020202030204" pitchFamily="34" charset="0"/>
              </a:rPr>
              <a:t>HAZMAT </a:t>
            </a:r>
            <a:r>
              <a:rPr lang="en-US" sz="3600" b="1" cap="all" spc="100" baseline="0" dirty="0" smtClean="0">
                <a:ln w="12700">
                  <a:solidFill>
                    <a:schemeClr val="accent3"/>
                  </a:solidFill>
                </a:ln>
                <a:solidFill>
                  <a:schemeClr val="accent3">
                    <a:lumMod val="65000"/>
                  </a:schemeClr>
                </a:solidFill>
                <a:effectLst>
                  <a:outerShdw blurRad="38100" dist="38100" dir="2700000" algn="tl">
                    <a:schemeClr val="tx1">
                      <a:lumMod val="75000"/>
                      <a:lumOff val="25000"/>
                      <a:alpha val="43000"/>
                    </a:schemeClr>
                  </a:outerShdw>
                </a:effectLst>
                <a:latin typeface="Arial Narrow" panose="020B0606020202030204" pitchFamily="34" charset="0"/>
              </a:rPr>
              <a:t>Program</a:t>
            </a:r>
            <a:endParaRPr lang="en-US" sz="3600" b="1" cap="all" spc="100" baseline="0" dirty="0">
              <a:ln w="12700">
                <a:solidFill>
                  <a:schemeClr val="accent3"/>
                </a:solidFill>
              </a:ln>
              <a:solidFill>
                <a:schemeClr val="accent3">
                  <a:lumMod val="50000"/>
                </a:schemeClr>
              </a:solidFill>
              <a:effectLst>
                <a:outerShdw blurRad="38100" dist="38100" dir="2700000" algn="tl">
                  <a:schemeClr val="tx1">
                    <a:lumMod val="75000"/>
                    <a:lumOff val="25000"/>
                    <a:alpha val="43000"/>
                  </a:schemeClr>
                </a:outerShdw>
              </a:effectLst>
              <a:latin typeface="Arial Narrow" panose="020B0606020202030204" pitchFamily="34" charset="0"/>
            </a:endParaRPr>
          </a:p>
        </p:txBody>
      </p:sp>
    </p:spTree>
    <p:custDataLst>
      <p:tags r:id="rId1"/>
    </p:custDataLst>
    <p:extLst>
      <p:ext uri="{BB962C8B-B14F-4D97-AF65-F5344CB8AC3E}">
        <p14:creationId xmlns="" xmlns:p14="http://schemas.microsoft.com/office/powerpoint/2010/main" val="16574879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 Content and Image 01">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76200" y="88900"/>
            <a:ext cx="8991600" cy="5930900"/>
          </a:xfrm>
          <a:ln w="76200">
            <a:noFill/>
          </a:ln>
          <a:effectLst/>
        </p:spPr>
        <p:txBody>
          <a:bodyPr/>
          <a:lstStyle>
            <a:lvl1pPr>
              <a:defRPr/>
            </a:lvl1pPr>
          </a:lstStyle>
          <a:p>
            <a:r>
              <a:rPr lang="en-US" dirty="0" smtClean="0"/>
              <a:t>Picture</a:t>
            </a:r>
            <a:endParaRPr lang="en-US" dirty="0"/>
          </a:p>
        </p:txBody>
      </p:sp>
      <p:sp>
        <p:nvSpPr>
          <p:cNvPr id="5" name="Text Placeholder 3"/>
          <p:cNvSpPr>
            <a:spLocks noGrp="1"/>
          </p:cNvSpPr>
          <p:nvPr>
            <p:ph type="body" sz="half" idx="15" hasCustomPrompt="1"/>
          </p:nvPr>
        </p:nvSpPr>
        <p:spPr>
          <a:xfrm>
            <a:off x="1600200" y="1066800"/>
            <a:ext cx="7470648" cy="1143000"/>
          </a:xfrm>
          <a:solidFill>
            <a:srgbClr val="F49300"/>
          </a:solidFill>
          <a:ln>
            <a:noFill/>
          </a:ln>
        </p:spPr>
        <p:txBody>
          <a:bodyPr anchor="ctr"/>
          <a:lstStyle>
            <a:lvl1pPr marL="182880" indent="0">
              <a:spcBef>
                <a:spcPts val="1200"/>
              </a:spcBef>
              <a:spcAft>
                <a:spcPts val="600"/>
              </a:spcAft>
              <a:buNone/>
              <a:defRPr sz="2400" b="1" baseline="0">
                <a:solidFill>
                  <a:schemeClr val="accent3"/>
                </a:solidFill>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overlay text</a:t>
            </a:r>
          </a:p>
        </p:txBody>
      </p:sp>
      <p:sp>
        <p:nvSpPr>
          <p:cNvPr id="8" name="Text Placeholder 3"/>
          <p:cNvSpPr>
            <a:spLocks noGrp="1"/>
          </p:cNvSpPr>
          <p:nvPr>
            <p:ph type="body" sz="half" idx="16" hasCustomPrompt="1"/>
          </p:nvPr>
        </p:nvSpPr>
        <p:spPr>
          <a:xfrm>
            <a:off x="74766" y="1066800"/>
            <a:ext cx="1440608" cy="1143000"/>
          </a:xfrm>
          <a:solidFill>
            <a:srgbClr val="FFFFFF"/>
          </a:solidFill>
          <a:ln>
            <a:noFill/>
          </a:ln>
        </p:spPr>
        <p:txBody>
          <a:bodyPr anchor="ctr"/>
          <a:lstStyle>
            <a:lvl1pPr marL="182880" indent="0">
              <a:spcBef>
                <a:spcPts val="1200"/>
              </a:spcBef>
              <a:spcAft>
                <a:spcPts val="600"/>
              </a:spcAft>
              <a:buNone/>
              <a:defRPr sz="2400" b="1" baseline="0">
                <a:solidFill>
                  <a:schemeClr val="accent1"/>
                </a:solidFill>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 </a:t>
            </a:r>
          </a:p>
        </p:txBody>
      </p:sp>
      <p:sp>
        <p:nvSpPr>
          <p:cNvPr id="7"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11430054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STER Content and Image 02">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76200" y="88900"/>
            <a:ext cx="8991600" cy="5930900"/>
          </a:xfrm>
          <a:ln w="76200">
            <a:noFill/>
          </a:ln>
          <a:effectLst/>
        </p:spPr>
        <p:txBody>
          <a:bodyPr/>
          <a:lstStyle>
            <a:lvl1pPr>
              <a:defRPr/>
            </a:lvl1pPr>
          </a:lstStyle>
          <a:p>
            <a:r>
              <a:rPr lang="en-US" dirty="0" smtClean="0"/>
              <a:t>Picture</a:t>
            </a:r>
            <a:endParaRPr lang="en-US" dirty="0"/>
          </a:p>
        </p:txBody>
      </p:sp>
      <p:sp>
        <p:nvSpPr>
          <p:cNvPr id="5" name="Text Placeholder 3"/>
          <p:cNvSpPr>
            <a:spLocks noGrp="1"/>
          </p:cNvSpPr>
          <p:nvPr>
            <p:ph type="body" sz="half" idx="15" hasCustomPrompt="1"/>
          </p:nvPr>
        </p:nvSpPr>
        <p:spPr>
          <a:xfrm>
            <a:off x="1600200" y="1066800"/>
            <a:ext cx="7470648" cy="1143000"/>
          </a:xfrm>
          <a:pattFill prst="dkUpDiag">
            <a:fgClr>
              <a:schemeClr val="tx1">
                <a:lumMod val="65000"/>
                <a:lumOff val="35000"/>
              </a:schemeClr>
            </a:fgClr>
            <a:bgClr>
              <a:srgbClr val="4F4F4F"/>
            </a:bgClr>
          </a:pattFill>
          <a:ln>
            <a:noFill/>
          </a:ln>
        </p:spPr>
        <p:txBody>
          <a:bodyPr anchor="ctr"/>
          <a:lstStyle>
            <a:lvl1pPr marL="182880" indent="0">
              <a:spcBef>
                <a:spcPts val="1200"/>
              </a:spcBef>
              <a:spcAft>
                <a:spcPts val="600"/>
              </a:spcAft>
              <a:buNone/>
              <a:defRPr sz="2400" b="1" baseline="0">
                <a:solidFill>
                  <a:schemeClr val="accent3"/>
                </a:solidFill>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overlay text</a:t>
            </a:r>
          </a:p>
        </p:txBody>
      </p:sp>
      <p:sp>
        <p:nvSpPr>
          <p:cNvPr id="8" name="Text Placeholder 3"/>
          <p:cNvSpPr>
            <a:spLocks noGrp="1"/>
          </p:cNvSpPr>
          <p:nvPr>
            <p:ph type="body" sz="half" idx="16" hasCustomPrompt="1"/>
          </p:nvPr>
        </p:nvSpPr>
        <p:spPr>
          <a:xfrm>
            <a:off x="74766" y="1066800"/>
            <a:ext cx="1440608" cy="1143000"/>
          </a:xfrm>
          <a:solidFill>
            <a:srgbClr val="FFFFFF"/>
          </a:solidFill>
          <a:ln>
            <a:noFill/>
          </a:ln>
        </p:spPr>
        <p:txBody>
          <a:bodyPr anchor="ctr"/>
          <a:lstStyle>
            <a:lvl1pPr marL="182880" indent="0">
              <a:spcBef>
                <a:spcPts val="1200"/>
              </a:spcBef>
              <a:spcAft>
                <a:spcPts val="600"/>
              </a:spcAft>
              <a:buNone/>
              <a:defRPr sz="2400" b="1" baseline="0">
                <a:solidFill>
                  <a:schemeClr val="accent1"/>
                </a:solidFill>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 </a:t>
            </a:r>
          </a:p>
        </p:txBody>
      </p:sp>
      <p:sp>
        <p:nvSpPr>
          <p:cNvPr id="7"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0283096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STER Title and 2 Columns 0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124200" cy="1162050"/>
          </a:xfrm>
        </p:spPr>
        <p:txBody>
          <a:bodyPr anchor="ctr"/>
          <a:lstStyle>
            <a:lvl1pPr algn="l">
              <a:defRPr sz="3400" b="1"/>
            </a:lvl1pPr>
          </a:lstStyle>
          <a:p>
            <a:r>
              <a:rPr lang="en-US" dirty="0" smtClean="0"/>
              <a:t>Click To Edit Master Title Style</a:t>
            </a:r>
            <a:endParaRPr lang="en-US" dirty="0"/>
          </a:p>
        </p:txBody>
      </p:sp>
      <p:sp>
        <p:nvSpPr>
          <p:cNvPr id="3" name="Content Placeholder 2"/>
          <p:cNvSpPr>
            <a:spLocks noGrp="1"/>
          </p:cNvSpPr>
          <p:nvPr>
            <p:ph idx="1"/>
          </p:nvPr>
        </p:nvSpPr>
        <p:spPr>
          <a:xfrm>
            <a:off x="3886200" y="273051"/>
            <a:ext cx="4800600" cy="5746750"/>
          </a:xfrm>
        </p:spPr>
        <p:txBody>
          <a:bodyPr/>
          <a:lstStyle>
            <a:lvl1pPr>
              <a:defRPr sz="2400"/>
            </a:lvl1pPr>
            <a:lvl2pPr>
              <a:defRPr sz="2400"/>
            </a:lvl2pPr>
            <a:lvl3pPr>
              <a:defRPr sz="2400"/>
            </a:lvl3pPr>
            <a:lvl4pPr>
              <a:defRPr sz="2200"/>
            </a:lvl4pPr>
            <a:lvl5pPr>
              <a:defRPr sz="2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124200" cy="4440717"/>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grpSp>
        <p:nvGrpSpPr>
          <p:cNvPr id="7" name="Group 6"/>
          <p:cNvGrpSpPr/>
          <p:nvPr userDrawn="1"/>
        </p:nvGrpSpPr>
        <p:grpSpPr>
          <a:xfrm>
            <a:off x="3713257" y="381000"/>
            <a:ext cx="20543" cy="5394960"/>
            <a:chOff x="3713257" y="381000"/>
            <a:chExt cx="20543" cy="5394960"/>
          </a:xfrm>
        </p:grpSpPr>
        <p:cxnSp>
          <p:nvCxnSpPr>
            <p:cNvPr id="8" name="Straight Connector 7"/>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3733800" y="381000"/>
              <a:ext cx="0" cy="539496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22611963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STER Image with Caption 01">
    <p:spTree>
      <p:nvGrpSpPr>
        <p:cNvPr id="1" name=""/>
        <p:cNvGrpSpPr/>
        <p:nvPr/>
      </p:nvGrpSpPr>
      <p:grpSpPr>
        <a:xfrm>
          <a:off x="0" y="0"/>
          <a:ext cx="0" cy="0"/>
          <a:chOff x="0" y="0"/>
          <a:chExt cx="0" cy="0"/>
        </a:xfrm>
      </p:grpSpPr>
      <p:sp>
        <p:nvSpPr>
          <p:cNvPr id="6"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rot="16200000">
            <a:off x="-1688306" y="2774156"/>
            <a:ext cx="5943599" cy="566738"/>
          </a:xfrm>
        </p:spPr>
        <p:txBody>
          <a:bodyPr anchor="b"/>
          <a:lstStyle>
            <a:lvl1pPr algn="l">
              <a:defRPr sz="3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676399" y="695325"/>
            <a:ext cx="7391401" cy="5334000"/>
          </a:xfrm>
        </p:spPr>
        <p:txBody>
          <a:bodyPr anchor="ct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676399" y="85724"/>
            <a:ext cx="7391400" cy="828675"/>
          </a:xfrm>
          <a:solidFill>
            <a:schemeClr val="bg2"/>
          </a:solidFill>
        </p:spPr>
        <p:txBody>
          <a:bodyPr anchor="ctr"/>
          <a:lstStyle>
            <a:lvl1pPr marL="91440" indent="0">
              <a:buNone/>
              <a:defRPr sz="2000" b="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bottom-left, gray"/>
          <p:cNvSpPr/>
          <p:nvPr userDrawn="1"/>
        </p:nvSpPr>
        <p:spPr>
          <a:xfrm>
            <a:off x="76200" y="76200"/>
            <a:ext cx="832104" cy="596188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05603582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STER 3 Circles">
    <p:spTree>
      <p:nvGrpSpPr>
        <p:cNvPr id="1" name=""/>
        <p:cNvGrpSpPr/>
        <p:nvPr/>
      </p:nvGrpSpPr>
      <p:grpSpPr>
        <a:xfrm>
          <a:off x="0" y="0"/>
          <a:ext cx="0" cy="0"/>
          <a:chOff x="0" y="0"/>
          <a:chExt cx="0" cy="0"/>
        </a:xfrm>
      </p:grpSpPr>
      <p:sp>
        <p:nvSpPr>
          <p:cNvPr id="1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bottom-left, color"/>
          <p:cNvSpPr/>
          <p:nvPr userDrawn="1"/>
        </p:nvSpPr>
        <p:spPr>
          <a:xfrm>
            <a:off x="2971800" y="209550"/>
            <a:ext cx="3200400" cy="3200400"/>
          </a:xfrm>
          <a:prstGeom prst="ellipse">
            <a:avLst/>
          </a:prstGeom>
          <a:solidFill>
            <a:schemeClr val="accent1"/>
          </a:solidFill>
          <a:ln w="127000">
            <a:solidFill>
              <a:schemeClr val="accent3"/>
            </a:solid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bottom-left, gray"/>
          <p:cNvSpPr/>
          <p:nvPr userDrawn="1"/>
        </p:nvSpPr>
        <p:spPr>
          <a:xfrm>
            <a:off x="1476375" y="2514600"/>
            <a:ext cx="3200400" cy="3200400"/>
          </a:xfrm>
          <a:prstGeom prst="ellipse">
            <a:avLst/>
          </a:prstGeom>
          <a:pattFill prst="ltDnDiag">
            <a:fgClr>
              <a:srgbClr val="E9E9E9"/>
            </a:fgClr>
            <a:bgClr>
              <a:schemeClr val="bg1"/>
            </a:bgClr>
          </a:pattFill>
          <a:ln w="127000">
            <a:solidFill>
              <a:schemeClr val="accent3"/>
            </a:solid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Placeholder 2"/>
          <p:cNvSpPr>
            <a:spLocks noGrp="1"/>
          </p:cNvSpPr>
          <p:nvPr>
            <p:ph type="body" sz="half" idx="16" hasCustomPrompt="1"/>
          </p:nvPr>
        </p:nvSpPr>
        <p:spPr>
          <a:xfrm>
            <a:off x="1666875" y="3276600"/>
            <a:ext cx="2819401" cy="1676400"/>
          </a:xfrm>
        </p:spPr>
        <p:txBody>
          <a:bodyPr anchor="ctr"/>
          <a:lstStyle>
            <a:lvl1pPr algn="ctr">
              <a:defRPr sz="2200" b="1">
                <a:solidFill>
                  <a:schemeClr val="tx1">
                    <a:lumMod val="50000"/>
                    <a:lumOff val="50000"/>
                  </a:schemeClr>
                </a:solidFill>
              </a:defRPr>
            </a:lvl1pPr>
          </a:lstStyle>
          <a:p>
            <a:pPr lvl="0"/>
            <a:r>
              <a:rPr lang="en-US" dirty="0" smtClean="0"/>
              <a:t>Click to edit text</a:t>
            </a:r>
          </a:p>
        </p:txBody>
      </p:sp>
      <p:sp>
        <p:nvSpPr>
          <p:cNvPr id="11" name="Rectangle: top, gray"/>
          <p:cNvSpPr/>
          <p:nvPr userDrawn="1"/>
        </p:nvSpPr>
        <p:spPr>
          <a:xfrm>
            <a:off x="4448175" y="2514600"/>
            <a:ext cx="3200400" cy="3200400"/>
          </a:xfrm>
          <a:prstGeom prst="ellipse">
            <a:avLst/>
          </a:prstGeom>
          <a:pattFill prst="dkDnDiag">
            <a:fgClr>
              <a:schemeClr val="bg1"/>
            </a:fgClr>
            <a:bgClr>
              <a:schemeClr val="accent3"/>
            </a:bgClr>
          </a:pattFill>
          <a:ln w="127000">
            <a:solidFill>
              <a:schemeClr val="accent3"/>
            </a:solid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 Placeholder 2"/>
          <p:cNvSpPr>
            <a:spLocks noGrp="1"/>
          </p:cNvSpPr>
          <p:nvPr>
            <p:ph type="body" sz="half" idx="15" hasCustomPrompt="1"/>
          </p:nvPr>
        </p:nvSpPr>
        <p:spPr>
          <a:xfrm>
            <a:off x="3162300" y="971550"/>
            <a:ext cx="2819401" cy="1676400"/>
          </a:xfrm>
        </p:spPr>
        <p:txBody>
          <a:bodyPr anchor="ctr"/>
          <a:lstStyle>
            <a:lvl1pPr algn="ctr">
              <a:defRPr sz="2200" b="1">
                <a:solidFill>
                  <a:schemeClr val="accent3"/>
                </a:solidFill>
                <a:effectLst/>
              </a:defRPr>
            </a:lvl1pPr>
          </a:lstStyle>
          <a:p>
            <a:pPr lvl="0"/>
            <a:r>
              <a:rPr lang="en-US" dirty="0" smtClean="0"/>
              <a:t>Click to edit text</a:t>
            </a:r>
          </a:p>
        </p:txBody>
      </p:sp>
      <p:sp>
        <p:nvSpPr>
          <p:cNvPr id="13" name="Text Placeholder 2"/>
          <p:cNvSpPr>
            <a:spLocks noGrp="1"/>
          </p:cNvSpPr>
          <p:nvPr>
            <p:ph type="body" sz="half" idx="14" hasCustomPrompt="1"/>
          </p:nvPr>
        </p:nvSpPr>
        <p:spPr>
          <a:xfrm>
            <a:off x="4638675" y="3276600"/>
            <a:ext cx="2819401" cy="1676400"/>
          </a:xfrm>
        </p:spPr>
        <p:txBody>
          <a:bodyPr anchor="ctr"/>
          <a:lstStyle>
            <a:lvl1pPr algn="ctr">
              <a:defRPr sz="2200" b="1">
                <a:solidFill>
                  <a:schemeClr val="accent3">
                    <a:lumMod val="50000"/>
                  </a:schemeClr>
                </a:solidFill>
              </a:defRPr>
            </a:lvl1pPr>
          </a:lstStyle>
          <a:p>
            <a:pPr lvl="0"/>
            <a:r>
              <a:rPr lang="en-US" dirty="0" smtClean="0"/>
              <a:t>Click to edit text</a:t>
            </a:r>
          </a:p>
        </p:txBody>
      </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341510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STER Content Circles Square 01">
    <p:spTree>
      <p:nvGrpSpPr>
        <p:cNvPr id="1" name=""/>
        <p:cNvGrpSpPr/>
        <p:nvPr/>
      </p:nvGrpSpPr>
      <p:grpSpPr>
        <a:xfrm>
          <a:off x="0" y="0"/>
          <a:ext cx="0" cy="0"/>
          <a:chOff x="0" y="0"/>
          <a:chExt cx="0" cy="0"/>
        </a:xfrm>
      </p:grpSpPr>
      <p:sp>
        <p:nvSpPr>
          <p:cNvPr id="1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bottom-left, color"/>
          <p:cNvSpPr/>
          <p:nvPr userDrawn="1"/>
        </p:nvSpPr>
        <p:spPr>
          <a:xfrm>
            <a:off x="2952750" y="1371600"/>
            <a:ext cx="3200400" cy="3200400"/>
          </a:xfrm>
          <a:prstGeom prst="rect">
            <a:avLst/>
          </a:prstGeom>
          <a:solidFill>
            <a:schemeClr val="accent1"/>
          </a:solidFill>
          <a:ln w="127000">
            <a:solidFill>
              <a:schemeClr val="accent3"/>
            </a:solid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bottom-left, gray"/>
          <p:cNvSpPr/>
          <p:nvPr userDrawn="1"/>
        </p:nvSpPr>
        <p:spPr>
          <a:xfrm>
            <a:off x="304800" y="228600"/>
            <a:ext cx="3048000" cy="3048000"/>
          </a:xfrm>
          <a:prstGeom prst="ellipse">
            <a:avLst/>
          </a:prstGeom>
          <a:pattFill prst="ltDnDiag">
            <a:fgClr>
              <a:srgbClr val="E9E9E9"/>
            </a:fgClr>
            <a:bgClr>
              <a:schemeClr val="bg1"/>
            </a:bgClr>
          </a:pattFill>
          <a:ln w="127000">
            <a:solidFill>
              <a:schemeClr val="accent3"/>
            </a:solid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Placeholder 2"/>
          <p:cNvSpPr>
            <a:spLocks noGrp="1"/>
          </p:cNvSpPr>
          <p:nvPr>
            <p:ph type="body" sz="half" idx="16" hasCustomPrompt="1"/>
          </p:nvPr>
        </p:nvSpPr>
        <p:spPr>
          <a:xfrm>
            <a:off x="495300" y="990600"/>
            <a:ext cx="2691246" cy="1600200"/>
          </a:xfrm>
        </p:spPr>
        <p:txBody>
          <a:bodyPr anchor="ctr"/>
          <a:lstStyle>
            <a:lvl1pPr algn="ctr">
              <a:defRPr sz="2200" b="1">
                <a:solidFill>
                  <a:schemeClr val="tx1">
                    <a:lumMod val="50000"/>
                    <a:lumOff val="50000"/>
                  </a:schemeClr>
                </a:solidFill>
              </a:defRPr>
            </a:lvl1pPr>
          </a:lstStyle>
          <a:p>
            <a:pPr lvl="0"/>
            <a:r>
              <a:rPr lang="en-US" dirty="0" smtClean="0"/>
              <a:t>Click to edit text</a:t>
            </a:r>
          </a:p>
        </p:txBody>
      </p:sp>
      <p:sp>
        <p:nvSpPr>
          <p:cNvPr id="11" name="Rectangle: top, gray"/>
          <p:cNvSpPr/>
          <p:nvPr userDrawn="1"/>
        </p:nvSpPr>
        <p:spPr>
          <a:xfrm>
            <a:off x="5791200" y="2898648"/>
            <a:ext cx="3044952" cy="3044952"/>
          </a:xfrm>
          <a:prstGeom prst="ellipse">
            <a:avLst/>
          </a:prstGeom>
          <a:pattFill prst="dkDnDiag">
            <a:fgClr>
              <a:schemeClr val="bg1"/>
            </a:fgClr>
            <a:bgClr>
              <a:schemeClr val="accent3"/>
            </a:bgClr>
          </a:pattFill>
          <a:ln w="127000">
            <a:solidFill>
              <a:schemeClr val="accent3"/>
            </a:solid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 Placeholder 2"/>
          <p:cNvSpPr>
            <a:spLocks noGrp="1"/>
          </p:cNvSpPr>
          <p:nvPr>
            <p:ph type="body" sz="half" idx="14" hasCustomPrompt="1"/>
          </p:nvPr>
        </p:nvSpPr>
        <p:spPr>
          <a:xfrm>
            <a:off x="5903976" y="3582924"/>
            <a:ext cx="2819401" cy="1676400"/>
          </a:xfrm>
        </p:spPr>
        <p:txBody>
          <a:bodyPr anchor="ctr"/>
          <a:lstStyle>
            <a:lvl1pPr algn="ctr">
              <a:defRPr sz="2200" b="1">
                <a:solidFill>
                  <a:schemeClr val="accent3">
                    <a:lumMod val="50000"/>
                  </a:schemeClr>
                </a:solidFill>
              </a:defRPr>
            </a:lvl1pPr>
          </a:lstStyle>
          <a:p>
            <a:pPr lvl="0"/>
            <a:r>
              <a:rPr lang="en-US" dirty="0" smtClean="0"/>
              <a:t>Click to edit text</a:t>
            </a:r>
          </a:p>
        </p:txBody>
      </p:sp>
      <p:sp>
        <p:nvSpPr>
          <p:cNvPr id="10" name="Content Placeholder 2"/>
          <p:cNvSpPr>
            <a:spLocks noGrp="1"/>
          </p:cNvSpPr>
          <p:nvPr>
            <p:ph idx="1"/>
          </p:nvPr>
        </p:nvSpPr>
        <p:spPr>
          <a:xfrm>
            <a:off x="3019425" y="1438275"/>
            <a:ext cx="3076575" cy="3067050"/>
          </a:xfrm>
        </p:spPr>
        <p:txBody>
          <a:bodyPr anchor="ctr"/>
          <a:lstStyle>
            <a:lvl1pPr algn="ctr">
              <a:defRPr sz="2200" b="1">
                <a:solidFill>
                  <a:schemeClr val="accent3"/>
                </a:solidFill>
              </a:defRPr>
            </a:lvl1pPr>
            <a:lvl2pPr>
              <a:defRPr sz="2400"/>
            </a:lvl2pPr>
            <a:lvl3pPr>
              <a:defRPr sz="2400"/>
            </a:lvl3pPr>
            <a:lvl4pPr>
              <a:defRPr sz="2200"/>
            </a:lvl4pPr>
            <a:lvl5pPr>
              <a:defRPr sz="2200"/>
            </a:lvl5pPr>
            <a:lvl6pPr>
              <a:defRPr sz="2000"/>
            </a:lvl6pPr>
            <a:lvl7pPr>
              <a:defRPr sz="2000"/>
            </a:lvl7pPr>
            <a:lvl8pPr>
              <a:defRPr sz="2000"/>
            </a:lvl8pPr>
            <a:lvl9pPr>
              <a:defRPr sz="2000"/>
            </a:lvl9pPr>
          </a:lstStyle>
          <a:p>
            <a:pPr lvl="0"/>
            <a:r>
              <a:rPr lang="en-US" dirty="0" smtClean="0"/>
              <a:t>Click to edit Master text styles</a:t>
            </a:r>
          </a:p>
        </p:txBody>
      </p:sp>
      <p:sp>
        <p:nvSpPr>
          <p:cNvPr id="14"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775692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STER Title, Content and 2 Columns 02">
    <p:spTree>
      <p:nvGrpSpPr>
        <p:cNvPr id="1" name=""/>
        <p:cNvGrpSpPr/>
        <p:nvPr/>
      </p:nvGrpSpPr>
      <p:grpSpPr>
        <a:xfrm>
          <a:off x="0" y="0"/>
          <a:ext cx="0" cy="0"/>
          <a:chOff x="0" y="0"/>
          <a:chExt cx="0" cy="0"/>
        </a:xfrm>
      </p:grpSpPr>
      <p:sp>
        <p:nvSpPr>
          <p:cNvPr id="12"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right, gray"/>
          <p:cNvSpPr/>
          <p:nvPr userDrawn="1"/>
        </p:nvSpPr>
        <p:spPr>
          <a:xfrm>
            <a:off x="82677" y="1152524"/>
            <a:ext cx="8284464" cy="4900613"/>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top-left, color"/>
          <p:cNvSpPr/>
          <p:nvPr userDrawn="1"/>
        </p:nvSpPr>
        <p:spPr>
          <a:xfrm>
            <a:off x="73152" y="73152"/>
            <a:ext cx="8284464" cy="993648"/>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6200" y="76200"/>
            <a:ext cx="8281416" cy="990600"/>
          </a:xfrm>
        </p:spPr>
        <p:txBody>
          <a:bodyPr/>
          <a:lstStyle>
            <a:lvl1pPr>
              <a:defRPr>
                <a:solidFill>
                  <a:schemeClr val="accent3"/>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10" name="Square: top-right, color"/>
          <p:cNvSpPr/>
          <p:nvPr userDrawn="1"/>
        </p:nvSpPr>
        <p:spPr>
          <a:xfrm>
            <a:off x="8439912" y="73151"/>
            <a:ext cx="630936" cy="5989511"/>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Elbow Connector 15"/>
          <p:cNvCxnSpPr/>
          <p:nvPr userDrawn="1"/>
        </p:nvCxnSpPr>
        <p:spPr>
          <a:xfrm rot="5400000">
            <a:off x="1682115" y="3461385"/>
            <a:ext cx="4892040" cy="274320"/>
          </a:xfrm>
          <a:prstGeom prst="bentConnector3">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userDrawn="1"/>
        </p:nvCxnSpPr>
        <p:spPr>
          <a:xfrm rot="5400000">
            <a:off x="1644396" y="3461004"/>
            <a:ext cx="4910328" cy="274320"/>
          </a:xfrm>
          <a:prstGeom prst="bentConnector3">
            <a:avLst>
              <a:gd name="adj1" fmla="val 49612"/>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half" idx="2"/>
          </p:nvPr>
        </p:nvSpPr>
        <p:spPr>
          <a:xfrm>
            <a:off x="4419600" y="1371600"/>
            <a:ext cx="3886200" cy="4419600"/>
          </a:xfrm>
        </p:spPr>
        <p:txBody>
          <a:bodyPr/>
          <a:lstStyle>
            <a:lvl1pPr>
              <a:defRPr/>
            </a:lvl1pPr>
            <a:lvl2pPr marL="457200" indent="0">
              <a:buNone/>
              <a:defRPr/>
            </a:lvl2pPr>
          </a:lstStyle>
          <a:p>
            <a:pPr lvl="0"/>
            <a:r>
              <a:rPr lang="en-US" dirty="0" smtClean="0"/>
              <a:t>Click to edit Master text styles</a:t>
            </a:r>
          </a:p>
        </p:txBody>
      </p:sp>
      <p:sp>
        <p:nvSpPr>
          <p:cNvPr id="3" name="Content Placeholder 2"/>
          <p:cNvSpPr>
            <a:spLocks noGrp="1"/>
          </p:cNvSpPr>
          <p:nvPr>
            <p:ph sz="half" idx="1"/>
          </p:nvPr>
        </p:nvSpPr>
        <p:spPr>
          <a:xfrm>
            <a:off x="228600" y="1371600"/>
            <a:ext cx="3886200" cy="4419600"/>
          </a:xfrm>
        </p:spPr>
        <p:txBody>
          <a:bodyPr/>
          <a:lstStyle/>
          <a:p>
            <a:pPr lvl="0"/>
            <a:r>
              <a:rPr lang="en-US" dirty="0" smtClean="0"/>
              <a:t>Click to edit Master text styles</a:t>
            </a:r>
          </a:p>
        </p:txBody>
      </p:sp>
      <p:sp>
        <p:nvSpPr>
          <p:cNvPr id="14"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7335346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MASTER End">
    <p:spTree>
      <p:nvGrpSpPr>
        <p:cNvPr id="1" name=""/>
        <p:cNvGrpSpPr/>
        <p:nvPr/>
      </p:nvGrpSpPr>
      <p:grpSpPr>
        <a:xfrm>
          <a:off x="0" y="0"/>
          <a:ext cx="0" cy="0"/>
          <a:chOff x="0" y="0"/>
          <a:chExt cx="0" cy="0"/>
        </a:xfrm>
      </p:grpSpPr>
      <p:sp>
        <p:nvSpPr>
          <p:cNvPr id="23" name="Rectangle: center, gray"/>
          <p:cNvSpPr/>
          <p:nvPr userDrawn="1"/>
        </p:nvSpPr>
        <p:spPr>
          <a:xfrm>
            <a:off x="82296" y="493776"/>
            <a:ext cx="8988552" cy="5568696"/>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Disclaimer" hidden="1"/>
          <p:cNvSpPr>
            <a:spLocks noGrp="1"/>
          </p:cNvSpPr>
          <p:nvPr>
            <p:ph type="title"/>
          </p:nvPr>
        </p:nvSpPr>
        <p:spPr>
          <a:xfrm>
            <a:off x="4008783" y="108186"/>
            <a:ext cx="4648200" cy="272151"/>
          </a:xfrm>
        </p:spPr>
        <p:txBody>
          <a:bodyPr/>
          <a:lstStyle>
            <a:lvl1pPr>
              <a:defRPr sz="1000">
                <a:solidFill>
                  <a:schemeClr val="bg2"/>
                </a:solidFill>
              </a:defRPr>
            </a:lvl1pPr>
          </a:lstStyle>
          <a:p>
            <a:r>
              <a:rPr lang="en-US" smtClean="0"/>
              <a:t>Click to edit Master title style</a:t>
            </a:r>
            <a:endParaRPr lang="en-US"/>
          </a:p>
        </p:txBody>
      </p:sp>
      <p:sp>
        <p:nvSpPr>
          <p:cNvPr id="6" name="Organization Name: bottom"/>
          <p:cNvSpPr txBox="1">
            <a:spLocks/>
          </p:cNvSpPr>
          <p:nvPr userDrawn="1"/>
        </p:nvSpPr>
        <p:spPr>
          <a:xfrm>
            <a:off x="3945148" y="6338127"/>
            <a:ext cx="5198852" cy="533400"/>
          </a:xfrm>
          <a:prstGeom prst="rect">
            <a:avLst/>
          </a:prstGeom>
        </p:spPr>
        <p:txBody>
          <a:bodyPr anchor="ctr"/>
          <a:lstStyle>
            <a:lvl1pPr algn="l" rtl="0" eaLnBrk="0" fontAlgn="base" hangingPunct="0">
              <a:spcBef>
                <a:spcPct val="0"/>
              </a:spcBef>
              <a:spcAft>
                <a:spcPct val="0"/>
              </a:spcAft>
              <a:defRPr sz="3000" b="1" cap="all" baseline="0">
                <a:solidFill>
                  <a:schemeClr val="accent1"/>
                </a:solidFill>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sz="3200" kern="0" dirty="0" smtClean="0">
                <a:solidFill>
                  <a:schemeClr val="bg2"/>
                </a:solidFill>
              </a:rPr>
              <a:t>Disclaimer</a:t>
            </a:r>
            <a:endParaRPr lang="en-US" sz="3200" kern="0" dirty="0">
              <a:solidFill>
                <a:schemeClr val="bg2"/>
              </a:solidFill>
            </a:endParaRPr>
          </a:p>
        </p:txBody>
      </p:sp>
      <p:sp>
        <p:nvSpPr>
          <p:cNvPr id="7" name="Organization Name: top"/>
          <p:cNvSpPr txBox="1">
            <a:spLocks/>
          </p:cNvSpPr>
          <p:nvPr userDrawn="1"/>
        </p:nvSpPr>
        <p:spPr>
          <a:xfrm>
            <a:off x="3953774" y="6098477"/>
            <a:ext cx="5198852" cy="355600"/>
          </a:xfrm>
          <a:prstGeom prst="rect">
            <a:avLst/>
          </a:prstGeom>
        </p:spPr>
        <p:txBody>
          <a:bodyPr anchor="ctr"/>
          <a:lstStyle>
            <a:lvl1pPr marL="0" indent="0" algn="l" rtl="0" eaLnBrk="0" fontAlgn="base" hangingPunct="0">
              <a:spcBef>
                <a:spcPts val="0"/>
              </a:spcBef>
              <a:spcAft>
                <a:spcPct val="0"/>
              </a:spcAft>
              <a:buNone/>
              <a:defRPr sz="2100" b="1" cap="none" baseline="0">
                <a:solidFill>
                  <a:schemeClr val="tx2"/>
                </a:solidFill>
                <a:latin typeface="Arial Narrow" panose="020B0606020202030204" pitchFamily="34" charset="0"/>
                <a:ea typeface="ＭＳ Ｐゴシック" pitchFamily="-65"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65"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65"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65"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kern="0" dirty="0" smtClean="0">
                <a:solidFill>
                  <a:schemeClr val="tx2">
                    <a:lumMod val="60000"/>
                    <a:lumOff val="40000"/>
                  </a:schemeClr>
                </a:solidFill>
              </a:rPr>
              <a:t>IUOE NTF National HAZMAT Program</a:t>
            </a:r>
            <a:endParaRPr lang="en-US" kern="0" dirty="0">
              <a:solidFill>
                <a:schemeClr val="tx2">
                  <a:lumMod val="60000"/>
                  <a:lumOff val="40000"/>
                </a:schemeClr>
              </a:solidFill>
            </a:endParaRPr>
          </a:p>
        </p:txBody>
      </p:sp>
      <p:sp>
        <p:nvSpPr>
          <p:cNvPr id="8" name="Logo: left"/>
          <p:cNvSpPr>
            <a:spLocks noGrp="1"/>
          </p:cNvSpPr>
          <p:nvPr>
            <p:ph type="pic" sz="quarter" idx="17" hasCustomPrompt="1"/>
          </p:nvPr>
        </p:nvSpPr>
        <p:spPr>
          <a:xfrm>
            <a:off x="457200" y="838200"/>
            <a:ext cx="3657600" cy="3657600"/>
          </a:xfrm>
        </p:spPr>
        <p:txBody>
          <a:bodyPr anchor="ctr"/>
          <a:lstStyle>
            <a:lvl1pPr marL="0" indent="0" algn="ctr">
              <a:buNone/>
              <a:defRPr lang="en-US" sz="2000" baseline="0">
                <a:solidFill>
                  <a:schemeClr val="tx1"/>
                </a:solidFill>
              </a:defRPr>
            </a:lvl1pPr>
          </a:lstStyle>
          <a:p>
            <a:r>
              <a:rPr lang="en-US" dirty="0" smtClean="0"/>
              <a:t>Click to insert logo</a:t>
            </a:r>
            <a:endParaRPr lang="en-US" dirty="0"/>
          </a:p>
        </p:txBody>
      </p:sp>
      <p:sp>
        <p:nvSpPr>
          <p:cNvPr id="16" name="Text: Disclaimer content"/>
          <p:cNvSpPr>
            <a:spLocks noGrp="1"/>
          </p:cNvSpPr>
          <p:nvPr>
            <p:ph type="body" sz="quarter" idx="18" hasCustomPrompt="1"/>
          </p:nvPr>
        </p:nvSpPr>
        <p:spPr>
          <a:xfrm>
            <a:off x="4038600" y="1219200"/>
            <a:ext cx="4613275" cy="2895600"/>
          </a:xfrm>
        </p:spPr>
        <p:txBody>
          <a:bodyPr anchor="ctr"/>
          <a:lstStyle>
            <a:lvl1pPr marL="0" indent="0">
              <a:buNone/>
              <a:defRPr sz="2200" b="1">
                <a:solidFill>
                  <a:schemeClr val="tx2">
                    <a:lumMod val="60000"/>
                    <a:lumOff val="40000"/>
                  </a:schemeClr>
                </a:solidFill>
                <a:latin typeface="Arial Narrow" panose="020B0606020202030204" pitchFamily="34" charset="0"/>
              </a:defRPr>
            </a:lvl1pPr>
            <a:lvl2pPr>
              <a:defRPr b="1">
                <a:latin typeface="Arial Narrow" panose="020B0606020202030204" pitchFamily="34" charset="0"/>
              </a:defRPr>
            </a:lvl2pPr>
            <a:lvl3pPr>
              <a:defRPr b="1">
                <a:latin typeface="Arial Narrow" panose="020B0606020202030204" pitchFamily="34" charset="0"/>
              </a:defRPr>
            </a:lvl3pPr>
            <a:lvl4pPr>
              <a:defRPr b="1">
                <a:latin typeface="Arial Narrow" panose="020B0606020202030204" pitchFamily="34" charset="0"/>
              </a:defRPr>
            </a:lvl4pPr>
            <a:lvl5pPr>
              <a:defRPr b="1">
                <a:latin typeface="Arial Narrow" panose="020B0606020202030204" pitchFamily="34" charset="0"/>
              </a:defRPr>
            </a:lvl5pPr>
          </a:lstStyle>
          <a:p>
            <a:pPr lvl="0"/>
            <a:r>
              <a:rPr lang="en-US" dirty="0" smtClean="0"/>
              <a:t>Click to insert disclaimer content.</a:t>
            </a:r>
          </a:p>
        </p:txBody>
      </p:sp>
      <p:sp>
        <p:nvSpPr>
          <p:cNvPr id="17" name="Text: Phone number"/>
          <p:cNvSpPr>
            <a:spLocks noGrp="1"/>
          </p:cNvSpPr>
          <p:nvPr>
            <p:ph type="body" sz="quarter" idx="19" hasCustomPrompt="1"/>
          </p:nvPr>
        </p:nvSpPr>
        <p:spPr>
          <a:xfrm>
            <a:off x="3780183" y="4774095"/>
            <a:ext cx="5181601" cy="419100"/>
          </a:xfrm>
        </p:spPr>
        <p:txBody>
          <a:bodyPr anchor="ctr"/>
          <a:lstStyle>
            <a:lvl1pPr marL="0" indent="0" algn="r">
              <a:buNone/>
              <a:defRPr sz="2200" b="0" baseline="0">
                <a:solidFill>
                  <a:schemeClr val="bg1">
                    <a:lumMod val="50000"/>
                  </a:schemeClr>
                </a:solidFill>
                <a:latin typeface="Arial Narrow" panose="020B0606020202030204" pitchFamily="34" charset="0"/>
              </a:defRPr>
            </a:lvl1pPr>
            <a:lvl2pPr>
              <a:defRPr b="1">
                <a:latin typeface="Arial Narrow" panose="020B0606020202030204" pitchFamily="34" charset="0"/>
              </a:defRPr>
            </a:lvl2pPr>
            <a:lvl3pPr>
              <a:defRPr b="1">
                <a:latin typeface="Arial Narrow" panose="020B0606020202030204" pitchFamily="34" charset="0"/>
              </a:defRPr>
            </a:lvl3pPr>
            <a:lvl4pPr>
              <a:defRPr b="1">
                <a:latin typeface="Arial Narrow" panose="020B0606020202030204" pitchFamily="34" charset="0"/>
              </a:defRPr>
            </a:lvl4pPr>
            <a:lvl5pPr>
              <a:defRPr b="1">
                <a:latin typeface="Arial Narrow" panose="020B0606020202030204" pitchFamily="34" charset="0"/>
              </a:defRPr>
            </a:lvl5pPr>
          </a:lstStyle>
          <a:p>
            <a:pPr lvl="0"/>
            <a:r>
              <a:rPr lang="en-US" dirty="0" smtClean="0"/>
              <a:t>Click to insert phone number  </a:t>
            </a:r>
          </a:p>
        </p:txBody>
      </p:sp>
      <p:sp>
        <p:nvSpPr>
          <p:cNvPr id="18" name="Text: Email address"/>
          <p:cNvSpPr>
            <a:spLocks noGrp="1"/>
          </p:cNvSpPr>
          <p:nvPr>
            <p:ph type="body" sz="quarter" idx="20" hasCustomPrompt="1"/>
          </p:nvPr>
        </p:nvSpPr>
        <p:spPr>
          <a:xfrm>
            <a:off x="3780183" y="5144328"/>
            <a:ext cx="5181601" cy="419100"/>
          </a:xfrm>
        </p:spPr>
        <p:txBody>
          <a:bodyPr anchor="ctr"/>
          <a:lstStyle>
            <a:lvl1pPr marL="0" indent="0" algn="r">
              <a:buNone/>
              <a:defRPr sz="2200" b="0" baseline="0">
                <a:solidFill>
                  <a:schemeClr val="bg1">
                    <a:lumMod val="50000"/>
                  </a:schemeClr>
                </a:solidFill>
                <a:latin typeface="Arial Narrow" panose="020B0606020202030204" pitchFamily="34" charset="0"/>
              </a:defRPr>
            </a:lvl1pPr>
            <a:lvl2pPr>
              <a:defRPr b="1">
                <a:latin typeface="Arial Narrow" panose="020B0606020202030204" pitchFamily="34" charset="0"/>
              </a:defRPr>
            </a:lvl2pPr>
            <a:lvl3pPr>
              <a:defRPr b="1">
                <a:latin typeface="Arial Narrow" panose="020B0606020202030204" pitchFamily="34" charset="0"/>
              </a:defRPr>
            </a:lvl3pPr>
            <a:lvl4pPr>
              <a:defRPr b="1">
                <a:latin typeface="Arial Narrow" panose="020B0606020202030204" pitchFamily="34" charset="0"/>
              </a:defRPr>
            </a:lvl4pPr>
            <a:lvl5pPr>
              <a:defRPr b="1">
                <a:latin typeface="Arial Narrow" panose="020B0606020202030204" pitchFamily="34" charset="0"/>
              </a:defRPr>
            </a:lvl5pPr>
          </a:lstStyle>
          <a:p>
            <a:pPr lvl="0"/>
            <a:r>
              <a:rPr lang="en-US" dirty="0" smtClean="0"/>
              <a:t>Click to insert email address</a:t>
            </a:r>
          </a:p>
        </p:txBody>
      </p:sp>
      <p:sp>
        <p:nvSpPr>
          <p:cNvPr id="19" name="Text: Email address"/>
          <p:cNvSpPr>
            <a:spLocks noGrp="1"/>
          </p:cNvSpPr>
          <p:nvPr>
            <p:ph type="body" sz="quarter" idx="21" hasCustomPrompt="1"/>
          </p:nvPr>
        </p:nvSpPr>
        <p:spPr>
          <a:xfrm>
            <a:off x="3780183" y="5524500"/>
            <a:ext cx="5181601" cy="419100"/>
          </a:xfrm>
        </p:spPr>
        <p:txBody>
          <a:bodyPr anchor="ctr"/>
          <a:lstStyle>
            <a:lvl1pPr marL="0" indent="0" algn="r">
              <a:buNone/>
              <a:defRPr sz="2200" b="0" baseline="0">
                <a:solidFill>
                  <a:schemeClr val="bg1">
                    <a:lumMod val="50000"/>
                  </a:schemeClr>
                </a:solidFill>
                <a:latin typeface="Arial Narrow" panose="020B0606020202030204" pitchFamily="34" charset="0"/>
              </a:defRPr>
            </a:lvl1pPr>
            <a:lvl2pPr>
              <a:defRPr b="1">
                <a:latin typeface="Arial Narrow" panose="020B0606020202030204" pitchFamily="34" charset="0"/>
              </a:defRPr>
            </a:lvl2pPr>
            <a:lvl3pPr>
              <a:defRPr b="1">
                <a:latin typeface="Arial Narrow" panose="020B0606020202030204" pitchFamily="34" charset="0"/>
              </a:defRPr>
            </a:lvl3pPr>
            <a:lvl4pPr>
              <a:defRPr b="1">
                <a:latin typeface="Arial Narrow" panose="020B0606020202030204" pitchFamily="34" charset="0"/>
              </a:defRPr>
            </a:lvl4pPr>
            <a:lvl5pPr>
              <a:defRPr b="1">
                <a:latin typeface="Arial Narrow" panose="020B0606020202030204" pitchFamily="34" charset="0"/>
              </a:defRPr>
            </a:lvl5pPr>
          </a:lstStyle>
          <a:p>
            <a:pPr lvl="0"/>
            <a:r>
              <a:rPr lang="en-US" dirty="0" smtClean="0"/>
              <a:t>Click to insert web address</a:t>
            </a:r>
          </a:p>
        </p:txBody>
      </p:sp>
      <p:sp>
        <p:nvSpPr>
          <p:cNvPr id="15" name="Rectangle: bottom-left, color"/>
          <p:cNvSpPr/>
          <p:nvPr userDrawn="1"/>
        </p:nvSpPr>
        <p:spPr>
          <a:xfrm>
            <a:off x="73152" y="6153912"/>
            <a:ext cx="3163824"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Square: bottom-left, color"/>
          <p:cNvSpPr/>
          <p:nvPr userDrawn="1"/>
        </p:nvSpPr>
        <p:spPr>
          <a:xfrm>
            <a:off x="3337560" y="6153912"/>
            <a:ext cx="630936"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Square: top-right, color"/>
          <p:cNvSpPr/>
          <p:nvPr userDrawn="1"/>
        </p:nvSpPr>
        <p:spPr>
          <a:xfrm>
            <a:off x="8737600" y="78369"/>
            <a:ext cx="329184" cy="329184"/>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top-right, gray"/>
          <p:cNvSpPr/>
          <p:nvPr userDrawn="1"/>
        </p:nvSpPr>
        <p:spPr>
          <a:xfrm>
            <a:off x="3949624" y="82296"/>
            <a:ext cx="4690872" cy="329184"/>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 xmlns:p14="http://schemas.microsoft.com/office/powerpoint/2010/main" val="2353768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MASTER Title, Content and 3 Images 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54" y="228600"/>
            <a:ext cx="8984893" cy="990600"/>
          </a:xfrm>
        </p:spPr>
        <p:txBody>
          <a:bodyPr/>
          <a:lstStyle/>
          <a:p>
            <a:r>
              <a:rPr lang="en-US" dirty="0" smtClean="0"/>
              <a:t>Click To Edit Master Title Style</a:t>
            </a:r>
            <a:endParaRPr lang="en-US" dirty="0"/>
          </a:p>
        </p:txBody>
      </p:sp>
      <p:grpSp>
        <p:nvGrpSpPr>
          <p:cNvPr id="10" name="Group 9"/>
          <p:cNvGrpSpPr/>
          <p:nvPr userDrawn="1"/>
        </p:nvGrpSpPr>
        <p:grpSpPr>
          <a:xfrm>
            <a:off x="2057400" y="1066800"/>
            <a:ext cx="20543" cy="1005840"/>
            <a:chOff x="3713257" y="381000"/>
            <a:chExt cx="20543" cy="5394960"/>
          </a:xfrm>
        </p:grpSpPr>
        <p:cxnSp>
          <p:nvCxnSpPr>
            <p:cNvPr id="11" name="Straight Connector 10"/>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33800" y="381000"/>
              <a:ext cx="0" cy="5394960"/>
            </a:xfrm>
            <a:prstGeom prst="line">
              <a:avLst/>
            </a:prstGeom>
            <a:ln w="19050">
              <a:solidFill>
                <a:schemeClr val="accent3">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userDrawn="1"/>
        </p:nvGrpSpPr>
        <p:grpSpPr>
          <a:xfrm>
            <a:off x="2057400" y="2286000"/>
            <a:ext cx="20543" cy="1463040"/>
            <a:chOff x="3713257" y="381000"/>
            <a:chExt cx="20543" cy="5394960"/>
          </a:xfrm>
        </p:grpSpPr>
        <p:cxnSp>
          <p:nvCxnSpPr>
            <p:cNvPr id="14" name="Straight Connector 13"/>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733800" y="381000"/>
              <a:ext cx="0" cy="539496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2057400" y="3962400"/>
            <a:ext cx="20543" cy="822960"/>
            <a:chOff x="3713257" y="381000"/>
            <a:chExt cx="20543" cy="5394960"/>
          </a:xfrm>
        </p:grpSpPr>
        <p:cxnSp>
          <p:nvCxnSpPr>
            <p:cNvPr id="17" name="Straight Connector 16"/>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733800" y="381000"/>
              <a:ext cx="0" cy="5394960"/>
            </a:xfrm>
            <a:prstGeom prst="line">
              <a:avLst/>
            </a:prstGeom>
            <a:ln w="19050">
              <a:solidFill>
                <a:schemeClr val="accent3">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Text Placeholder 18"/>
          <p:cNvSpPr>
            <a:spLocks noGrp="1"/>
          </p:cNvSpPr>
          <p:nvPr>
            <p:ph type="body" sz="quarter" idx="16"/>
          </p:nvPr>
        </p:nvSpPr>
        <p:spPr>
          <a:xfrm>
            <a:off x="2226028" y="990600"/>
            <a:ext cx="6689372"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0" name="Text Placeholder 18"/>
          <p:cNvSpPr>
            <a:spLocks noGrp="1"/>
          </p:cNvSpPr>
          <p:nvPr>
            <p:ph type="body" sz="quarter" idx="17"/>
          </p:nvPr>
        </p:nvSpPr>
        <p:spPr>
          <a:xfrm>
            <a:off x="2226028" y="1940256"/>
            <a:ext cx="6689372"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1" name="Text Placeholder 18"/>
          <p:cNvSpPr>
            <a:spLocks noGrp="1"/>
          </p:cNvSpPr>
          <p:nvPr>
            <p:ph type="body" sz="quarter" idx="18"/>
          </p:nvPr>
        </p:nvSpPr>
        <p:spPr>
          <a:xfrm>
            <a:off x="2226028" y="3276600"/>
            <a:ext cx="6689372"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
        <p:nvSpPr>
          <p:cNvPr id="22" name="Page number"/>
          <p:cNvSpPr>
            <a:spLocks noGrp="1"/>
          </p:cNvSpPr>
          <p:nvPr>
            <p:ph type="body" sz="quarter" idx="13" hasCustomPrompt="1"/>
          </p:nvPr>
        </p:nvSpPr>
        <p:spPr>
          <a:xfrm>
            <a:off x="65690" y="6263268"/>
            <a:ext cx="830125" cy="518532"/>
          </a:xfrm>
        </p:spPr>
        <p:txBody>
          <a:bodyPr anchor="ctr"/>
          <a:lstStyle>
            <a:lvl1pPr marL="0" indent="0" algn="ctr">
              <a:buNone/>
              <a:defRPr sz="1600" b="0">
                <a:solidFill>
                  <a:schemeClr val="tx2">
                    <a:lumMod val="40000"/>
                    <a:lumOff val="60000"/>
                  </a:schemeClr>
                </a:solidFill>
              </a:defRPr>
            </a:lvl1pPr>
          </a:lstStyle>
          <a:p>
            <a:pPr lvl="0"/>
            <a:r>
              <a:rPr lang="en-US" dirty="0" smtClean="0"/>
              <a:t>##</a:t>
            </a:r>
            <a:endParaRPr lang="en-US" dirty="0"/>
          </a:p>
        </p:txBody>
      </p:sp>
      <p:grpSp>
        <p:nvGrpSpPr>
          <p:cNvPr id="23" name="Group 22"/>
          <p:cNvGrpSpPr/>
          <p:nvPr userDrawn="1"/>
        </p:nvGrpSpPr>
        <p:grpSpPr>
          <a:xfrm>
            <a:off x="2057400" y="5029200"/>
            <a:ext cx="20543" cy="822960"/>
            <a:chOff x="3713257" y="381000"/>
            <a:chExt cx="20543" cy="5394960"/>
          </a:xfrm>
        </p:grpSpPr>
        <p:cxnSp>
          <p:nvCxnSpPr>
            <p:cNvPr id="24" name="Straight Connector 23"/>
            <p:cNvCxnSpPr/>
            <p:nvPr userDrawn="1"/>
          </p:nvCxnSpPr>
          <p:spPr>
            <a:xfrm>
              <a:off x="3713257" y="381000"/>
              <a:ext cx="0" cy="53949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733800" y="381000"/>
              <a:ext cx="0" cy="539496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6" name="Text Placeholder 18"/>
          <p:cNvSpPr>
            <a:spLocks noGrp="1"/>
          </p:cNvSpPr>
          <p:nvPr>
            <p:ph type="body" sz="quarter" idx="19"/>
          </p:nvPr>
        </p:nvSpPr>
        <p:spPr>
          <a:xfrm>
            <a:off x="2209800" y="4218296"/>
            <a:ext cx="6689372" cy="1371600"/>
          </a:xfrm>
        </p:spPr>
        <p:txBody>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p:txBody>
      </p:sp>
    </p:spTree>
    <p:custDataLst>
      <p:tags r:id="rId1"/>
    </p:custDataLst>
    <p:extLst>
      <p:ext uri="{BB962C8B-B14F-4D97-AF65-F5344CB8AC3E}">
        <p14:creationId xmlns="" xmlns:p14="http://schemas.microsoft.com/office/powerpoint/2010/main" val="48308578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MASTER Content and Image 01">
    <p:spTree>
      <p:nvGrpSpPr>
        <p:cNvPr id="1" name=""/>
        <p:cNvGrpSpPr/>
        <p:nvPr/>
      </p:nvGrpSpPr>
      <p:grpSpPr>
        <a:xfrm>
          <a:off x="0" y="0"/>
          <a:ext cx="0" cy="0"/>
          <a:chOff x="0" y="0"/>
          <a:chExt cx="0" cy="0"/>
        </a:xfrm>
      </p:grpSpPr>
      <p:sp>
        <p:nvSpPr>
          <p:cNvPr id="5" name="Text Placeholder 3"/>
          <p:cNvSpPr>
            <a:spLocks noGrp="1"/>
          </p:cNvSpPr>
          <p:nvPr>
            <p:ph type="body" sz="half" idx="15" hasCustomPrompt="1"/>
          </p:nvPr>
        </p:nvSpPr>
        <p:spPr>
          <a:xfrm>
            <a:off x="1600200" y="1066800"/>
            <a:ext cx="7470648" cy="1143000"/>
          </a:xfrm>
          <a:solidFill>
            <a:srgbClr val="F49300"/>
          </a:solidFill>
          <a:ln>
            <a:noFill/>
          </a:ln>
        </p:spPr>
        <p:txBody>
          <a:bodyPr anchor="ctr"/>
          <a:lstStyle>
            <a:lvl1pPr marL="182880" indent="0">
              <a:spcBef>
                <a:spcPts val="1200"/>
              </a:spcBef>
              <a:spcAft>
                <a:spcPts val="600"/>
              </a:spcAft>
              <a:buNone/>
              <a:defRPr sz="4000" b="1" baseline="0">
                <a:solidFill>
                  <a:schemeClr val="accent3"/>
                </a:solidFill>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overlay text</a:t>
            </a:r>
          </a:p>
        </p:txBody>
      </p:sp>
      <p:sp>
        <p:nvSpPr>
          <p:cNvPr id="7" name="Page number"/>
          <p:cNvSpPr>
            <a:spLocks noGrp="1"/>
          </p:cNvSpPr>
          <p:nvPr>
            <p:ph type="body" sz="quarter" idx="13" hasCustomPrompt="1"/>
          </p:nvPr>
        </p:nvSpPr>
        <p:spPr>
          <a:xfrm>
            <a:off x="65690" y="6263268"/>
            <a:ext cx="830125" cy="518532"/>
          </a:xfrm>
        </p:spPr>
        <p:txBody>
          <a:bodyPr anchor="ctr"/>
          <a:lstStyle>
            <a:lvl1pPr marL="0" indent="0" algn="ctr">
              <a:buNone/>
              <a:defRPr sz="1600" b="0">
                <a:solidFill>
                  <a:schemeClr val="tx2">
                    <a:lumMod val="40000"/>
                    <a:lumOff val="60000"/>
                  </a:schemeClr>
                </a:solidFill>
              </a:defRPr>
            </a:lvl1pPr>
          </a:lstStyle>
          <a:p>
            <a:pPr lvl="0"/>
            <a:r>
              <a:rPr lang="en-US" dirty="0" smtClean="0"/>
              <a:t>##</a:t>
            </a:r>
            <a:endParaRPr lang="en-US" dirty="0"/>
          </a:p>
        </p:txBody>
      </p:sp>
      <p:sp>
        <p:nvSpPr>
          <p:cNvPr id="2" name="Rectangle 1"/>
          <p:cNvSpPr/>
          <p:nvPr userDrawn="1"/>
        </p:nvSpPr>
        <p:spPr>
          <a:xfrm>
            <a:off x="76200" y="1066800"/>
            <a:ext cx="14478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4" hasCustomPrompt="1"/>
          </p:nvPr>
        </p:nvSpPr>
        <p:spPr>
          <a:xfrm>
            <a:off x="78321" y="1066800"/>
            <a:ext cx="1445679" cy="1143000"/>
          </a:xfrm>
          <a:ln w="76200">
            <a:noFill/>
          </a:ln>
          <a:effectLst/>
        </p:spPr>
        <p:txBody>
          <a:bodyPr/>
          <a:lstStyle>
            <a:lvl1pPr>
              <a:defRPr/>
            </a:lvl1pPr>
          </a:lstStyle>
          <a:p>
            <a:r>
              <a:rPr lang="en-US" dirty="0" smtClean="0"/>
              <a:t>Picture</a:t>
            </a:r>
            <a:endParaRPr lang="en-US" dirty="0"/>
          </a:p>
        </p:txBody>
      </p:sp>
    </p:spTree>
    <p:custDataLst>
      <p:tags r:id="rId1"/>
    </p:custDataLst>
    <p:extLst>
      <p:ext uri="{BB962C8B-B14F-4D97-AF65-F5344CB8AC3E}">
        <p14:creationId xmlns="" xmlns:p14="http://schemas.microsoft.com/office/powerpoint/2010/main" val="21591787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STER Title 04">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82550" y="4672013"/>
            <a:ext cx="2889250" cy="2103437"/>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3048000" y="4672012"/>
            <a:ext cx="630238" cy="210312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3957638"/>
            <a:ext cx="2889250"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3048000" y="3957638"/>
            <a:ext cx="63023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3733800" y="4211741"/>
            <a:ext cx="5356225"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3733800" y="3880954"/>
            <a:ext cx="5356225"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3048000" y="1260475"/>
            <a:ext cx="3475038" cy="2625725"/>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305982" y="158750"/>
            <a:ext cx="2051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3048000" y="3957638"/>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6" name="Rectangle: right, gray"/>
          <p:cNvSpPr/>
          <p:nvPr userDrawn="1"/>
        </p:nvSpPr>
        <p:spPr>
          <a:xfrm>
            <a:off x="6591656" y="1261872"/>
            <a:ext cx="2478024" cy="2624328"/>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top, gray"/>
          <p:cNvSpPr/>
          <p:nvPr userDrawn="1"/>
        </p:nvSpPr>
        <p:spPr>
          <a:xfrm>
            <a:off x="3044952" y="92024"/>
            <a:ext cx="3474720" cy="109728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userDrawn="1"/>
        </p:nvSpPr>
        <p:spPr>
          <a:xfrm>
            <a:off x="305982" y="1485900"/>
            <a:ext cx="2361018" cy="2431435"/>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800" b="1" cap="all" spc="100" baseline="0" dirty="0" smtClean="0">
                <a:ln w="12700">
                  <a:solidFill>
                    <a:schemeClr val="accent3"/>
                  </a:solidFill>
                </a:ln>
                <a:solidFill>
                  <a:schemeClr val="accent3">
                    <a:lumMod val="50000"/>
                  </a:schemeClr>
                </a:solidFill>
                <a:effectLst>
                  <a:outerShdw blurRad="38100" dist="38100" dir="2700000" algn="tl">
                    <a:schemeClr val="tx1">
                      <a:lumMod val="75000"/>
                      <a:lumOff val="25000"/>
                      <a:alpha val="43000"/>
                    </a:schemeClr>
                  </a:outerShdw>
                </a:effectLst>
                <a:latin typeface="Arial Narrow" panose="020B0606020202030204" pitchFamily="34" charset="0"/>
              </a:rPr>
              <a:t>IUOE NTF </a:t>
            </a:r>
            <a:r>
              <a:rPr lang="en-US" sz="3800" b="1" i="0" cap="all" spc="100" baseline="0" dirty="0" smtClean="0">
                <a:ln w="12700">
                  <a:solidFill>
                    <a:schemeClr val="accent3"/>
                  </a:solidFill>
                </a:ln>
                <a:solidFill>
                  <a:schemeClr val="accent3">
                    <a:lumMod val="65000"/>
                  </a:schemeClr>
                </a:solidFill>
                <a:effectLst>
                  <a:outerShdw blurRad="38100" dist="38100" dir="2700000" algn="tl">
                    <a:schemeClr val="tx1">
                      <a:lumMod val="75000"/>
                      <a:lumOff val="25000"/>
                      <a:alpha val="43000"/>
                    </a:schemeClr>
                  </a:outerShdw>
                </a:effectLst>
                <a:latin typeface="Arial Narrow" panose="020B0606020202030204" pitchFamily="34" charset="0"/>
              </a:rPr>
              <a:t>National </a:t>
            </a:r>
            <a:r>
              <a:rPr lang="en-US" sz="3800" b="1" cap="all" spc="100" baseline="0" dirty="0" smtClean="0">
                <a:ln w="12700">
                  <a:solidFill>
                    <a:schemeClr val="accent3"/>
                  </a:solidFill>
                </a:ln>
                <a:solidFill>
                  <a:schemeClr val="accent1"/>
                </a:solidFill>
                <a:effectLst>
                  <a:outerShdw blurRad="38100" dist="38100" dir="2700000" algn="tl">
                    <a:schemeClr val="tx1">
                      <a:lumMod val="75000"/>
                      <a:lumOff val="25000"/>
                      <a:alpha val="43000"/>
                    </a:schemeClr>
                  </a:outerShdw>
                </a:effectLst>
                <a:latin typeface="Arial Narrow" panose="020B0606020202030204" pitchFamily="34" charset="0"/>
              </a:rPr>
              <a:t>HAZMAT </a:t>
            </a:r>
            <a:r>
              <a:rPr lang="en-US" sz="3800" b="1" cap="all" spc="100" baseline="0" dirty="0" smtClean="0">
                <a:ln w="12700">
                  <a:solidFill>
                    <a:schemeClr val="accent3"/>
                  </a:solidFill>
                </a:ln>
                <a:solidFill>
                  <a:schemeClr val="accent3">
                    <a:lumMod val="65000"/>
                  </a:schemeClr>
                </a:solidFill>
                <a:effectLst>
                  <a:outerShdw blurRad="38100" dist="38100" dir="2700000" algn="tl">
                    <a:schemeClr val="tx1">
                      <a:lumMod val="75000"/>
                      <a:lumOff val="25000"/>
                      <a:alpha val="43000"/>
                    </a:schemeClr>
                  </a:outerShdw>
                </a:effectLst>
                <a:latin typeface="Arial Narrow" panose="020B0606020202030204" pitchFamily="34" charset="0"/>
              </a:rPr>
              <a:t>Program</a:t>
            </a:r>
            <a:endParaRPr lang="en-US" sz="3800" b="1" cap="all" spc="100" baseline="0" dirty="0">
              <a:ln w="12700">
                <a:solidFill>
                  <a:schemeClr val="accent3"/>
                </a:solidFill>
              </a:ln>
              <a:solidFill>
                <a:schemeClr val="accent3">
                  <a:lumMod val="50000"/>
                </a:schemeClr>
              </a:solidFill>
              <a:effectLst>
                <a:outerShdw blurRad="38100" dist="38100" dir="2700000" algn="tl">
                  <a:schemeClr val="tx1">
                    <a:lumMod val="75000"/>
                    <a:lumOff val="25000"/>
                    <a:alpha val="43000"/>
                  </a:schemeClr>
                </a:outerShdw>
              </a:effectLst>
              <a:latin typeface="Arial Narrow" panose="020B0606020202030204" pitchFamily="34" charset="0"/>
            </a:endParaRPr>
          </a:p>
        </p:txBody>
      </p:sp>
    </p:spTree>
    <p:custDataLst>
      <p:tags r:id="rId1"/>
    </p:custDataLst>
    <p:extLst>
      <p:ext uri="{BB962C8B-B14F-4D97-AF65-F5344CB8AC3E}">
        <p14:creationId xmlns="" xmlns:p14="http://schemas.microsoft.com/office/powerpoint/2010/main" val="372134309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STER Title and Content 02">
    <p:spTree>
      <p:nvGrpSpPr>
        <p:cNvPr id="1" name=""/>
        <p:cNvGrpSpPr/>
        <p:nvPr/>
      </p:nvGrpSpPr>
      <p:grpSpPr>
        <a:xfrm>
          <a:off x="0" y="0"/>
          <a:ext cx="0" cy="0"/>
          <a:chOff x="0" y="0"/>
          <a:chExt cx="0" cy="0"/>
        </a:xfrm>
      </p:grpSpPr>
      <p:sp>
        <p:nvSpPr>
          <p:cNvPr id="10"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 name="Title 1"/>
          <p:cNvSpPr>
            <a:spLocks noGrp="1"/>
          </p:cNvSpPr>
          <p:nvPr>
            <p:ph type="title" hasCustomPrompt="1"/>
          </p:nvPr>
        </p:nvSpPr>
        <p:spPr>
          <a:xfrm>
            <a:off x="79555" y="76200"/>
            <a:ext cx="8226246" cy="1295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1600200"/>
            <a:ext cx="7848600" cy="44561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bottom-left, gray"/>
          <p:cNvSpPr/>
          <p:nvPr userDrawn="1"/>
        </p:nvSpPr>
        <p:spPr>
          <a:xfrm>
            <a:off x="8439912" y="795528"/>
            <a:ext cx="630936" cy="525780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6" name="Square: top-right, color"/>
          <p:cNvSpPr/>
          <p:nvPr userDrawn="1"/>
        </p:nvSpPr>
        <p:spPr>
          <a:xfrm>
            <a:off x="8439912" y="73152"/>
            <a:ext cx="630936"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8"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18207953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STER Title, Content and Image 02">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 name="Rectangle: right, gray"/>
          <p:cNvSpPr/>
          <p:nvPr userDrawn="1"/>
        </p:nvSpPr>
        <p:spPr>
          <a:xfrm>
            <a:off x="4666014" y="77967"/>
            <a:ext cx="4401786" cy="5950459"/>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7" name="Rectangle: top, gray"/>
          <p:cNvSpPr/>
          <p:nvPr userDrawn="1"/>
        </p:nvSpPr>
        <p:spPr>
          <a:xfrm>
            <a:off x="76200" y="77967"/>
            <a:ext cx="4495800" cy="596188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2" name="Title 1"/>
          <p:cNvSpPr>
            <a:spLocks noGrp="1"/>
          </p:cNvSpPr>
          <p:nvPr>
            <p:ph type="title" hasCustomPrompt="1"/>
          </p:nvPr>
        </p:nvSpPr>
        <p:spPr>
          <a:xfrm>
            <a:off x="79555" y="76200"/>
            <a:ext cx="4492446" cy="1347995"/>
          </a:xfrm>
        </p:spPr>
        <p:txBody>
          <a:bodyPr anchor="ctr"/>
          <a:lstStyle>
            <a:lvl1pPr>
              <a:lnSpc>
                <a:spcPct val="80000"/>
              </a:lnSpc>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396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top-left, color"/>
          <p:cNvSpPr/>
          <p:nvPr userDrawn="1"/>
        </p:nvSpPr>
        <p:spPr>
          <a:xfrm>
            <a:off x="4669536" y="77967"/>
            <a:ext cx="4398264" cy="5961888"/>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2" name="White background"/>
          <p:cNvSpPr/>
          <p:nvPr userDrawn="1"/>
        </p:nvSpPr>
        <p:spPr>
          <a:xfrm>
            <a:off x="4733633" y="141932"/>
            <a:ext cx="4263717" cy="5827547"/>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8" name="Picture: center, square"/>
          <p:cNvSpPr>
            <a:spLocks noGrp="1"/>
          </p:cNvSpPr>
          <p:nvPr>
            <p:ph type="pic" sz="quarter" idx="14" hasCustomPrompt="1"/>
          </p:nvPr>
        </p:nvSpPr>
        <p:spPr>
          <a:xfrm>
            <a:off x="4742259" y="150558"/>
            <a:ext cx="4255091" cy="5818921"/>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3"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12220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STER Title, Content and Image 03">
    <p:spTree>
      <p:nvGrpSpPr>
        <p:cNvPr id="1" name=""/>
        <p:cNvGrpSpPr/>
        <p:nvPr/>
      </p:nvGrpSpPr>
      <p:grpSpPr>
        <a:xfrm>
          <a:off x="0" y="0"/>
          <a:ext cx="0" cy="0"/>
          <a:chOff x="0" y="0"/>
          <a:chExt cx="0" cy="0"/>
        </a:xfrm>
      </p:grpSpPr>
      <p:sp>
        <p:nvSpPr>
          <p:cNvPr id="5"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 name="Rectangle: right, gray" hidden="1"/>
          <p:cNvSpPr/>
          <p:nvPr userDrawn="1"/>
        </p:nvSpPr>
        <p:spPr>
          <a:xfrm>
            <a:off x="4666014" y="69341"/>
            <a:ext cx="4401786" cy="5950459"/>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7" name="Rectangle: top, gray"/>
          <p:cNvSpPr/>
          <p:nvPr userDrawn="1"/>
        </p:nvSpPr>
        <p:spPr>
          <a:xfrm>
            <a:off x="76200" y="69341"/>
            <a:ext cx="4495800" cy="5971032"/>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2" name="Title 1"/>
          <p:cNvSpPr>
            <a:spLocks noGrp="1"/>
          </p:cNvSpPr>
          <p:nvPr>
            <p:ph type="title" hasCustomPrompt="1"/>
          </p:nvPr>
        </p:nvSpPr>
        <p:spPr>
          <a:xfrm>
            <a:off x="79555" y="76200"/>
            <a:ext cx="4492446" cy="1347995"/>
          </a:xfrm>
        </p:spPr>
        <p:txBody>
          <a:bodyPr anchor="ctr"/>
          <a:lstStyle>
            <a:lvl1pPr>
              <a:lnSpc>
                <a:spcPct val="80000"/>
              </a:lnSpc>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396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White background"/>
          <p:cNvSpPr/>
          <p:nvPr userDrawn="1"/>
        </p:nvSpPr>
        <p:spPr>
          <a:xfrm>
            <a:off x="4811268" y="210940"/>
            <a:ext cx="4114800" cy="5686799"/>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8" name="Picture: center, square"/>
          <p:cNvSpPr>
            <a:spLocks noGrp="1"/>
          </p:cNvSpPr>
          <p:nvPr>
            <p:ph type="pic" sz="quarter" idx="14" hasCustomPrompt="1"/>
          </p:nvPr>
        </p:nvSpPr>
        <p:spPr>
          <a:xfrm>
            <a:off x="4802641" y="210940"/>
            <a:ext cx="4114801" cy="5678424"/>
          </a:xfrm>
          <a:effectLst>
            <a:innerShdw blurRad="114300">
              <a:prstClr val="black"/>
            </a:innerShdw>
          </a:effectLst>
        </p:spPr>
        <p:txBody>
          <a:bodyPr anchor="ctr"/>
          <a:lstStyle>
            <a:lvl1pPr marL="0" indent="0" algn="ctr">
              <a:buNone/>
              <a:defRPr sz="2000" baseline="0"/>
            </a:lvl1pPr>
          </a:lstStyle>
          <a:p>
            <a:r>
              <a:rPr lang="en-US" dirty="0" smtClean="0"/>
              <a:t>Click to insert image</a:t>
            </a:r>
            <a:endParaRPr lang="en-US" dirty="0"/>
          </a:p>
        </p:txBody>
      </p:sp>
      <p:sp>
        <p:nvSpPr>
          <p:cNvPr id="13" name="Half Frame 12"/>
          <p:cNvSpPr/>
          <p:nvPr userDrawn="1"/>
        </p:nvSpPr>
        <p:spPr>
          <a:xfrm>
            <a:off x="4666014" y="77967"/>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4" name="Half Frame 13"/>
          <p:cNvSpPr/>
          <p:nvPr userDrawn="1"/>
        </p:nvSpPr>
        <p:spPr>
          <a:xfrm flipH="1">
            <a:off x="8606276" y="77967"/>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Half Frame 14"/>
          <p:cNvSpPr/>
          <p:nvPr userDrawn="1"/>
        </p:nvSpPr>
        <p:spPr>
          <a:xfrm flipV="1">
            <a:off x="4666014" y="5592780"/>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Half Frame 15"/>
          <p:cNvSpPr/>
          <p:nvPr userDrawn="1"/>
        </p:nvSpPr>
        <p:spPr>
          <a:xfrm flipH="1" flipV="1">
            <a:off x="8606276" y="5592780"/>
            <a:ext cx="457200" cy="457200"/>
          </a:xfrm>
          <a:prstGeom prst="halfFrame">
            <a:avLst>
              <a:gd name="adj1" fmla="val 13961"/>
              <a:gd name="adj2" fmla="val 14838"/>
            </a:avLst>
          </a:prstGeom>
          <a:ln>
            <a:noFill/>
          </a:ln>
          <a:effectLst>
            <a:innerShdw blurRad="63500" dist="50800" dir="54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26809582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STER Section Header 02">
    <p:spTree>
      <p:nvGrpSpPr>
        <p:cNvPr id="1" name=""/>
        <p:cNvGrpSpPr/>
        <p:nvPr/>
      </p:nvGrpSpPr>
      <p:grpSpPr>
        <a:xfrm>
          <a:off x="0" y="0"/>
          <a:ext cx="0" cy="0"/>
          <a:chOff x="0" y="0"/>
          <a:chExt cx="0" cy="0"/>
        </a:xfrm>
      </p:grpSpPr>
      <p:sp>
        <p:nvSpPr>
          <p:cNvPr id="6" name="White background"/>
          <p:cNvSpPr/>
          <p:nvPr userDrawn="1"/>
        </p:nvSpPr>
        <p:spPr>
          <a:xfrm>
            <a:off x="1088366" y="1799970"/>
            <a:ext cx="6967268" cy="2907178"/>
          </a:xfrm>
          <a:prstGeom prst="rect">
            <a:avLst/>
          </a:prstGeom>
          <a:solidFill>
            <a:schemeClr val="accent3"/>
          </a:solidFill>
          <a:ln>
            <a:noFill/>
          </a:ln>
          <a:effectLst>
            <a:innerShdw blurRad="762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 name="Subtitle"/>
          <p:cNvSpPr>
            <a:spLocks noGrp="1"/>
          </p:cNvSpPr>
          <p:nvPr>
            <p:ph type="subTitle" idx="10" hasCustomPrompt="1"/>
          </p:nvPr>
        </p:nvSpPr>
        <p:spPr>
          <a:xfrm>
            <a:off x="1388852" y="2244304"/>
            <a:ext cx="6400800" cy="584200"/>
          </a:xfrm>
        </p:spPr>
        <p:txBody>
          <a:bodyPr anchor="ctr"/>
          <a:lstStyle>
            <a:lvl1pPr marL="0" indent="0" algn="l">
              <a:spcBef>
                <a:spcPts val="0"/>
              </a:spcBef>
              <a:buNone/>
              <a:defRPr sz="3600" b="1" cap="none" baseline="0">
                <a:solidFill>
                  <a:schemeClr val="tx1">
                    <a:lumMod val="50000"/>
                    <a:lumOff val="50000"/>
                  </a:schemeClr>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Section subtitle</a:t>
            </a:r>
            <a:endParaRPr lang="en-US" dirty="0"/>
          </a:p>
        </p:txBody>
      </p:sp>
      <p:sp>
        <p:nvSpPr>
          <p:cNvPr id="2" name="Half Frame 1"/>
          <p:cNvSpPr/>
          <p:nvPr userDrawn="1"/>
        </p:nvSpPr>
        <p:spPr>
          <a:xfrm>
            <a:off x="940278" y="1660582"/>
            <a:ext cx="457200" cy="457200"/>
          </a:xfrm>
          <a:prstGeom prst="halfFrame">
            <a:avLst>
              <a:gd name="adj1" fmla="val 13961"/>
              <a:gd name="adj2" fmla="val 14838"/>
            </a:avLst>
          </a:prstGeom>
          <a:ln>
            <a:noFill/>
          </a:ln>
          <a:effectLst>
            <a:innerShdw blurRad="63500" dist="50800" dir="135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 name="Half Frame 6"/>
          <p:cNvSpPr/>
          <p:nvPr userDrawn="1"/>
        </p:nvSpPr>
        <p:spPr>
          <a:xfrm flipH="1">
            <a:off x="7747956" y="1660582"/>
            <a:ext cx="457200" cy="457200"/>
          </a:xfrm>
          <a:prstGeom prst="halfFrame">
            <a:avLst>
              <a:gd name="adj1" fmla="val 13961"/>
              <a:gd name="adj2" fmla="val 14838"/>
            </a:avLst>
          </a:prstGeom>
          <a:ln>
            <a:noFill/>
          </a:ln>
          <a:effectLst>
            <a:innerShdw blurRad="63500" dist="50800" dir="189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 name="Half Frame 10"/>
          <p:cNvSpPr/>
          <p:nvPr userDrawn="1"/>
        </p:nvSpPr>
        <p:spPr>
          <a:xfrm flipV="1">
            <a:off x="940278" y="4402348"/>
            <a:ext cx="457200" cy="457200"/>
          </a:xfrm>
          <a:prstGeom prst="halfFrame">
            <a:avLst>
              <a:gd name="adj1" fmla="val 13961"/>
              <a:gd name="adj2" fmla="val 14838"/>
            </a:avLst>
          </a:prstGeom>
          <a:ln>
            <a:noFill/>
          </a:ln>
          <a:effectLst>
            <a:innerShdw blurRad="63500" dist="50800" dir="81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2" name="Half Frame 11"/>
          <p:cNvSpPr/>
          <p:nvPr userDrawn="1"/>
        </p:nvSpPr>
        <p:spPr>
          <a:xfrm flipH="1" flipV="1">
            <a:off x="7747956" y="4402348"/>
            <a:ext cx="457200" cy="457200"/>
          </a:xfrm>
          <a:prstGeom prst="halfFrame">
            <a:avLst>
              <a:gd name="adj1" fmla="val 13961"/>
              <a:gd name="adj2" fmla="val 14838"/>
            </a:avLst>
          </a:prstGeom>
          <a:ln>
            <a:noFill/>
          </a:ln>
          <a:effectLst>
            <a:innerShdw blurRad="63500" dist="50800" dir="2700000">
              <a:schemeClr val="accent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
        <p:nvSpPr>
          <p:cNvPr id="10" name="Title 1"/>
          <p:cNvSpPr>
            <a:spLocks noGrp="1"/>
          </p:cNvSpPr>
          <p:nvPr>
            <p:ph type="title" hasCustomPrompt="1"/>
          </p:nvPr>
        </p:nvSpPr>
        <p:spPr>
          <a:xfrm>
            <a:off x="1388853" y="2971800"/>
            <a:ext cx="6477000" cy="1295400"/>
          </a:xfrm>
        </p:spPr>
        <p:txBody>
          <a:bodyPr/>
          <a:lstStyle>
            <a:lvl1pPr algn="l">
              <a:defRPr sz="4000" cap="all" baseline="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custDataLst>
      <p:tags r:id="rId1"/>
    </p:custDataLst>
    <p:extLst>
      <p:ext uri="{BB962C8B-B14F-4D97-AF65-F5344CB8AC3E}">
        <p14:creationId xmlns="" xmlns:p14="http://schemas.microsoft.com/office/powerpoint/2010/main" val="114522843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STER Section Header 03">
    <p:spTree>
      <p:nvGrpSpPr>
        <p:cNvPr id="1" name=""/>
        <p:cNvGrpSpPr/>
        <p:nvPr/>
      </p:nvGrpSpPr>
      <p:grpSpPr>
        <a:xfrm>
          <a:off x="0" y="0"/>
          <a:ext cx="0" cy="0"/>
          <a:chOff x="0" y="0"/>
          <a:chExt cx="0" cy="0"/>
        </a:xfrm>
      </p:grpSpPr>
      <p:sp>
        <p:nvSpPr>
          <p:cNvPr id="4"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Rectangle: bottom-left, gray"/>
          <p:cNvSpPr/>
          <p:nvPr userDrawn="1"/>
        </p:nvSpPr>
        <p:spPr>
          <a:xfrm>
            <a:off x="73152" y="795528"/>
            <a:ext cx="8284464" cy="5257800"/>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5" name="Rectangle: bottom-left, gray"/>
          <p:cNvSpPr/>
          <p:nvPr userDrawn="1"/>
        </p:nvSpPr>
        <p:spPr>
          <a:xfrm>
            <a:off x="8439912" y="795528"/>
            <a:ext cx="630936" cy="525780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6" name="Rectangle: top-left, color"/>
          <p:cNvSpPr/>
          <p:nvPr userDrawn="1"/>
        </p:nvSpPr>
        <p:spPr>
          <a:xfrm>
            <a:off x="73152" y="73152"/>
            <a:ext cx="8284464"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7" name="Square: top-right, color"/>
          <p:cNvSpPr/>
          <p:nvPr userDrawn="1"/>
        </p:nvSpPr>
        <p:spPr>
          <a:xfrm>
            <a:off x="8439912" y="73152"/>
            <a:ext cx="630936"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2" name="Subtitle"/>
          <p:cNvSpPr>
            <a:spLocks noGrp="1"/>
          </p:cNvSpPr>
          <p:nvPr>
            <p:ph type="subTitle" idx="10" hasCustomPrompt="1"/>
          </p:nvPr>
        </p:nvSpPr>
        <p:spPr>
          <a:xfrm>
            <a:off x="1388852" y="2243192"/>
            <a:ext cx="6477000" cy="584200"/>
          </a:xfrm>
        </p:spPr>
        <p:txBody>
          <a:bodyPr anchor="ctr"/>
          <a:lstStyle>
            <a:lvl1pPr marL="0" indent="0" algn="l">
              <a:spcBef>
                <a:spcPts val="0"/>
              </a:spcBef>
              <a:buNone/>
              <a:defRPr sz="36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Section subtitle</a:t>
            </a:r>
            <a:endParaRPr lang="en-US" dirty="0"/>
          </a:p>
        </p:txBody>
      </p:sp>
      <p:sp>
        <p:nvSpPr>
          <p:cNvPr id="10" name="Page number"/>
          <p:cNvSpPr>
            <a:spLocks noGrp="1"/>
          </p:cNvSpPr>
          <p:nvPr>
            <p:ph type="body" sz="quarter" idx="13" hasCustomPrompt="1"/>
          </p:nvPr>
        </p:nvSpPr>
        <p:spPr>
          <a:xfrm>
            <a:off x="65690" y="6263268"/>
            <a:ext cx="830125" cy="518532"/>
          </a:xfrm>
        </p:spPr>
        <p:txBody>
          <a:bodyPr anchor="ctr"/>
          <a:lstStyle>
            <a:lvl1pPr marL="0" indent="0" algn="ctr">
              <a:buNone/>
              <a:defRPr sz="1400" b="1">
                <a:solidFill>
                  <a:schemeClr val="tx2">
                    <a:lumMod val="60000"/>
                    <a:lumOff val="40000"/>
                  </a:schemeClr>
                </a:solidFill>
              </a:defRPr>
            </a:lvl1pPr>
          </a:lstStyle>
          <a:p>
            <a:pPr lvl="0"/>
            <a:r>
              <a:rPr lang="en-US" dirty="0" smtClean="0"/>
              <a:t>##</a:t>
            </a:r>
            <a:endParaRPr lang="en-US" dirty="0"/>
          </a:p>
        </p:txBody>
      </p:sp>
      <p:sp>
        <p:nvSpPr>
          <p:cNvPr id="13" name="Title 1"/>
          <p:cNvSpPr>
            <a:spLocks noGrp="1"/>
          </p:cNvSpPr>
          <p:nvPr>
            <p:ph type="title" hasCustomPrompt="1"/>
          </p:nvPr>
        </p:nvSpPr>
        <p:spPr>
          <a:xfrm>
            <a:off x="1388853" y="2971800"/>
            <a:ext cx="6477000" cy="1295400"/>
          </a:xfrm>
        </p:spPr>
        <p:txBody>
          <a:bodyPr/>
          <a:lstStyle>
            <a:lvl1pPr algn="l">
              <a:defRPr sz="4000" cap="all" baseline="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custDataLst>
      <p:tags r:id="rId1"/>
    </p:custDataLst>
    <p:extLst>
      <p:ext uri="{BB962C8B-B14F-4D97-AF65-F5344CB8AC3E}">
        <p14:creationId xmlns="" xmlns:p14="http://schemas.microsoft.com/office/powerpoint/2010/main" val="48681860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ASTER Image 01">
    <p:spTree>
      <p:nvGrpSpPr>
        <p:cNvPr id="1" name=""/>
        <p:cNvGrpSpPr/>
        <p:nvPr/>
      </p:nvGrpSpPr>
      <p:grpSpPr>
        <a:xfrm>
          <a:off x="0" y="0"/>
          <a:ext cx="0" cy="0"/>
          <a:chOff x="0" y="0"/>
          <a:chExt cx="0" cy="0"/>
        </a:xfrm>
      </p:grpSpPr>
      <p:sp>
        <p:nvSpPr>
          <p:cNvPr id="5"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
        <p:nvSpPr>
          <p:cNvPr id="2" name="Rectangle 1"/>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 xmlns:p14="http://schemas.microsoft.com/office/powerpoint/2010/main" val="418914687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MASTER Content and Image 01">
    <p:spTree>
      <p:nvGrpSpPr>
        <p:cNvPr id="1" name=""/>
        <p:cNvGrpSpPr/>
        <p:nvPr/>
      </p:nvGrpSpPr>
      <p:grpSpPr>
        <a:xfrm>
          <a:off x="0" y="0"/>
          <a:ext cx="0" cy="0"/>
          <a:chOff x="0" y="0"/>
          <a:chExt cx="0" cy="0"/>
        </a:xfrm>
      </p:grpSpPr>
      <p:sp>
        <p:nvSpPr>
          <p:cNvPr id="5" name="Text Placeholder 3"/>
          <p:cNvSpPr>
            <a:spLocks noGrp="1"/>
          </p:cNvSpPr>
          <p:nvPr>
            <p:ph type="body" sz="half" idx="15" hasCustomPrompt="1"/>
          </p:nvPr>
        </p:nvSpPr>
        <p:spPr>
          <a:xfrm>
            <a:off x="1600200" y="1066800"/>
            <a:ext cx="7470648" cy="1143000"/>
          </a:xfrm>
          <a:solidFill>
            <a:srgbClr val="F49300"/>
          </a:solidFill>
          <a:ln>
            <a:noFill/>
          </a:ln>
        </p:spPr>
        <p:txBody>
          <a:bodyPr anchor="ctr"/>
          <a:lstStyle>
            <a:lvl1pPr marL="182880" indent="0">
              <a:spcBef>
                <a:spcPts val="1200"/>
              </a:spcBef>
              <a:spcAft>
                <a:spcPts val="600"/>
              </a:spcAft>
              <a:buNone/>
              <a:defRPr sz="4000" b="1" baseline="0">
                <a:solidFill>
                  <a:schemeClr val="accent3"/>
                </a:solidFill>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overlay text</a:t>
            </a:r>
          </a:p>
        </p:txBody>
      </p:sp>
      <p:sp>
        <p:nvSpPr>
          <p:cNvPr id="7" name="Page number"/>
          <p:cNvSpPr>
            <a:spLocks noGrp="1"/>
          </p:cNvSpPr>
          <p:nvPr>
            <p:ph type="body" sz="quarter" idx="13" hasCustomPrompt="1"/>
          </p:nvPr>
        </p:nvSpPr>
        <p:spPr>
          <a:xfrm>
            <a:off x="65690" y="6263268"/>
            <a:ext cx="830125" cy="518532"/>
          </a:xfrm>
        </p:spPr>
        <p:txBody>
          <a:bodyPr anchor="ctr"/>
          <a:lstStyle>
            <a:lvl1pPr marL="0" indent="0" algn="ctr">
              <a:buNone/>
              <a:defRPr sz="1600" b="0">
                <a:solidFill>
                  <a:schemeClr val="tx2">
                    <a:lumMod val="40000"/>
                    <a:lumOff val="60000"/>
                  </a:schemeClr>
                </a:solidFill>
              </a:defRPr>
            </a:lvl1pPr>
          </a:lstStyle>
          <a:p>
            <a:pPr lvl="0"/>
            <a:r>
              <a:rPr lang="en-US" dirty="0" smtClean="0"/>
              <a:t>##</a:t>
            </a:r>
            <a:endParaRPr lang="en-US" dirty="0"/>
          </a:p>
        </p:txBody>
      </p:sp>
      <p:sp>
        <p:nvSpPr>
          <p:cNvPr id="2" name="Rectangle 1"/>
          <p:cNvSpPr/>
          <p:nvPr userDrawn="1"/>
        </p:nvSpPr>
        <p:spPr>
          <a:xfrm>
            <a:off x="76200" y="1066800"/>
            <a:ext cx="14478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4" hasCustomPrompt="1"/>
          </p:nvPr>
        </p:nvSpPr>
        <p:spPr>
          <a:xfrm>
            <a:off x="78321" y="1066800"/>
            <a:ext cx="1445679" cy="1143000"/>
          </a:xfrm>
          <a:ln w="76200">
            <a:noFill/>
          </a:ln>
          <a:effectLst/>
        </p:spPr>
        <p:txBody>
          <a:bodyPr/>
          <a:lstStyle>
            <a:lvl1pPr>
              <a:defRPr/>
            </a:lvl1pPr>
          </a:lstStyle>
          <a:p>
            <a:r>
              <a:rPr lang="en-US" dirty="0" smtClean="0"/>
              <a:t>Picture</a:t>
            </a:r>
            <a:endParaRPr lang="en-US" dirty="0"/>
          </a:p>
        </p:txBody>
      </p:sp>
    </p:spTree>
    <p:custDataLst>
      <p:tags r:id="rId1"/>
    </p:custDataLst>
    <p:extLst>
      <p:ext uri="{BB962C8B-B14F-4D97-AF65-F5344CB8AC3E}">
        <p14:creationId xmlns="" xmlns:p14="http://schemas.microsoft.com/office/powerpoint/2010/main" val="293916539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MASTER Title and 2 Columns 03">
    <p:spTree>
      <p:nvGrpSpPr>
        <p:cNvPr id="1" name=""/>
        <p:cNvGrpSpPr/>
        <p:nvPr/>
      </p:nvGrpSpPr>
      <p:grpSpPr>
        <a:xfrm>
          <a:off x="0" y="0"/>
          <a:ext cx="0" cy="0"/>
          <a:chOff x="0" y="0"/>
          <a:chExt cx="0" cy="0"/>
        </a:xfrm>
      </p:grpSpPr>
      <p:sp>
        <p:nvSpPr>
          <p:cNvPr id="12" name="White background"/>
          <p:cNvSpPr/>
          <p:nvPr userDrawn="1"/>
        </p:nvSpPr>
        <p:spPr>
          <a:xfrm>
            <a:off x="0" y="0"/>
            <a:ext cx="9144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left, color"/>
          <p:cNvSpPr/>
          <p:nvPr userDrawn="1"/>
        </p:nvSpPr>
        <p:spPr>
          <a:xfrm>
            <a:off x="73152" y="73152"/>
            <a:ext cx="899464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top, gray"/>
          <p:cNvSpPr/>
          <p:nvPr userDrawn="1"/>
        </p:nvSpPr>
        <p:spPr>
          <a:xfrm>
            <a:off x="76200" y="1558502"/>
            <a:ext cx="8991600" cy="4498848"/>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hasCustomPrompt="1"/>
          </p:nvPr>
        </p:nvSpPr>
        <p:spPr>
          <a:xfrm>
            <a:off x="76200" y="15818"/>
            <a:ext cx="8991600" cy="685800"/>
          </a:xfrm>
        </p:spPr>
        <p:txBody>
          <a:bodyPr/>
          <a:lstStyle>
            <a:lvl1pPr>
              <a:lnSpc>
                <a:spcPct val="100000"/>
              </a:lnSpc>
              <a:defRPr>
                <a:solidFill>
                  <a:schemeClr val="accent1">
                    <a:lumMod val="20000"/>
                    <a:lumOff val="80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8" name="Rectangle: bottom-left, gray"/>
          <p:cNvSpPr/>
          <p:nvPr userDrawn="1"/>
        </p:nvSpPr>
        <p:spPr>
          <a:xfrm>
            <a:off x="76200" y="787878"/>
            <a:ext cx="8991600" cy="685800"/>
          </a:xfrm>
          <a:prstGeom prst="rect">
            <a:avLst/>
          </a:prstGeom>
          <a:pattFill prst="dkUpDiag">
            <a:fgClr>
              <a:schemeClr val="tx2"/>
            </a:fgClr>
            <a:bgClr>
              <a:schemeClr val="tx1">
                <a:lumMod val="65000"/>
                <a:lumOff val="35000"/>
              </a:schemeClr>
            </a:bgClr>
          </a:pattFill>
          <a:ln>
            <a:noFill/>
          </a:ln>
          <a:effectLst>
            <a:innerShdw blurRad="114300">
              <a:schemeClr val="bg1">
                <a:lumMod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ontent Placeholder 3"/>
          <p:cNvSpPr>
            <a:spLocks noGrp="1"/>
          </p:cNvSpPr>
          <p:nvPr>
            <p:ph sz="half" idx="2"/>
          </p:nvPr>
        </p:nvSpPr>
        <p:spPr>
          <a:xfrm>
            <a:off x="211348" y="1653390"/>
            <a:ext cx="8627852" cy="4172314"/>
          </a:xfr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8259396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STER Title 05">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82550" y="4672013"/>
            <a:ext cx="2889250" cy="2103437"/>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3048000" y="4672012"/>
            <a:ext cx="630238" cy="210312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3957638"/>
            <a:ext cx="2889250"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3048000" y="3957638"/>
            <a:ext cx="630238"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3733800" y="4211741"/>
            <a:ext cx="5356225"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3733800" y="3880954"/>
            <a:ext cx="5356225"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3048000" y="1260475"/>
            <a:ext cx="3475038" cy="2625725"/>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305982" y="158750"/>
            <a:ext cx="2051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3048000" y="3957638"/>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6" name="Rectangle: right, gray"/>
          <p:cNvSpPr/>
          <p:nvPr userDrawn="1"/>
        </p:nvSpPr>
        <p:spPr>
          <a:xfrm>
            <a:off x="6591656" y="1261872"/>
            <a:ext cx="2478024" cy="2624328"/>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top, gray"/>
          <p:cNvSpPr/>
          <p:nvPr userDrawn="1"/>
        </p:nvSpPr>
        <p:spPr>
          <a:xfrm>
            <a:off x="3044952" y="92024"/>
            <a:ext cx="3474720" cy="109728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userDrawn="1"/>
        </p:nvSpPr>
        <p:spPr>
          <a:xfrm>
            <a:off x="305982" y="1485900"/>
            <a:ext cx="2361018" cy="2431435"/>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800" b="1" cap="all" spc="100" baseline="0" dirty="0" smtClean="0">
                <a:ln w="12700">
                  <a:noFill/>
                </a:ln>
                <a:solidFill>
                  <a:schemeClr val="accent3">
                    <a:lumMod val="50000"/>
                  </a:schemeClr>
                </a:solidFill>
                <a:effectLst/>
                <a:latin typeface="Arial Narrow" panose="020B0606020202030204" pitchFamily="34" charset="0"/>
              </a:rPr>
              <a:t>IUOE NTF </a:t>
            </a:r>
            <a:r>
              <a:rPr lang="en-US" sz="3800" b="1" i="0" cap="all" spc="100" baseline="0" dirty="0" smtClean="0">
                <a:ln w="12700">
                  <a:noFill/>
                </a:ln>
                <a:solidFill>
                  <a:schemeClr val="accent3">
                    <a:lumMod val="65000"/>
                  </a:schemeClr>
                </a:solidFill>
                <a:effectLst/>
                <a:latin typeface="Arial Narrow" panose="020B0606020202030204" pitchFamily="34" charset="0"/>
              </a:rPr>
              <a:t>National </a:t>
            </a:r>
            <a:r>
              <a:rPr lang="en-US" sz="3800" b="1" cap="all" spc="100" baseline="0" dirty="0" smtClean="0">
                <a:ln w="12700">
                  <a:noFill/>
                </a:ln>
                <a:solidFill>
                  <a:schemeClr val="accent1"/>
                </a:solidFill>
                <a:effectLst/>
                <a:latin typeface="Arial Narrow" panose="020B0606020202030204" pitchFamily="34" charset="0"/>
              </a:rPr>
              <a:t>HAZMAT </a:t>
            </a:r>
            <a:r>
              <a:rPr lang="en-US" sz="3800" b="1" cap="all" spc="100" baseline="0" dirty="0" smtClean="0">
                <a:ln w="12700">
                  <a:noFill/>
                </a:ln>
                <a:solidFill>
                  <a:schemeClr val="accent3">
                    <a:lumMod val="65000"/>
                  </a:schemeClr>
                </a:solidFill>
                <a:effectLst/>
                <a:latin typeface="Arial Narrow" panose="020B0606020202030204" pitchFamily="34" charset="0"/>
              </a:rPr>
              <a:t>Program</a:t>
            </a:r>
            <a:endParaRPr lang="en-US" sz="3800" b="1" cap="all" spc="100" baseline="0" dirty="0">
              <a:ln w="12700">
                <a:noFill/>
              </a:ln>
              <a:solidFill>
                <a:schemeClr val="accent3">
                  <a:lumMod val="50000"/>
                </a:schemeClr>
              </a:solidFill>
              <a:effectLst/>
              <a:latin typeface="Arial Narrow" panose="020B0606020202030204" pitchFamily="34" charset="0"/>
            </a:endParaRPr>
          </a:p>
        </p:txBody>
      </p:sp>
    </p:spTree>
    <p:custDataLst>
      <p:tags r:id="rId1"/>
    </p:custDataLst>
    <p:extLst>
      <p:ext uri="{BB962C8B-B14F-4D97-AF65-F5344CB8AC3E}">
        <p14:creationId xmlns="" xmlns:p14="http://schemas.microsoft.com/office/powerpoint/2010/main" val="42391319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ASTER Title 06">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629056" y="1523999"/>
            <a:ext cx="1275944" cy="4001311"/>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629056" y="5638800"/>
            <a:ext cx="8438744" cy="1136332"/>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87550"/>
            <a:ext cx="450850" cy="6687584"/>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2018488" y="4795035"/>
            <a:ext cx="630238" cy="735139"/>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2743200" y="5104155"/>
            <a:ext cx="6248400"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2743200" y="4773368"/>
            <a:ext cx="6248400"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2018488" y="1524000"/>
            <a:ext cx="7040880" cy="3151761"/>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609600" y="113488"/>
            <a:ext cx="1289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2018488" y="4847485"/>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8" name="Rectangle: top, gray"/>
          <p:cNvSpPr/>
          <p:nvPr userDrawn="1"/>
        </p:nvSpPr>
        <p:spPr>
          <a:xfrm>
            <a:off x="1981200" y="89171"/>
            <a:ext cx="7086600" cy="1335024"/>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userDrawn="1"/>
        </p:nvSpPr>
        <p:spPr>
          <a:xfrm>
            <a:off x="1999438" y="857250"/>
            <a:ext cx="7049312" cy="584775"/>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200" b="1" cap="all" spc="0" baseline="0" dirty="0" smtClean="0">
                <a:ln w="12700">
                  <a:solidFill>
                    <a:schemeClr val="accent3"/>
                  </a:solidFill>
                </a:ln>
                <a:solidFill>
                  <a:schemeClr val="accent3">
                    <a:lumMod val="50000"/>
                  </a:schemeClr>
                </a:solidFill>
                <a:effectLst>
                  <a:outerShdw blurRad="38100" dist="38100" dir="2700000" algn="tl">
                    <a:schemeClr val="tx1">
                      <a:lumMod val="75000"/>
                      <a:lumOff val="25000"/>
                      <a:alpha val="43000"/>
                    </a:schemeClr>
                  </a:outerShdw>
                </a:effectLst>
                <a:latin typeface="Arial Narrow" panose="020B0606020202030204" pitchFamily="34" charset="0"/>
              </a:rPr>
              <a:t>IUOE NTF </a:t>
            </a:r>
            <a:r>
              <a:rPr lang="en-US" sz="3200" b="1" i="0" cap="all" spc="0" baseline="0" dirty="0" smtClean="0">
                <a:ln w="12700">
                  <a:solidFill>
                    <a:schemeClr val="accent3"/>
                  </a:solidFill>
                </a:ln>
                <a:solidFill>
                  <a:schemeClr val="accent3">
                    <a:lumMod val="65000"/>
                  </a:schemeClr>
                </a:solidFill>
                <a:effectLst>
                  <a:outerShdw blurRad="38100" dist="38100" dir="2700000" algn="tl">
                    <a:schemeClr val="tx1">
                      <a:lumMod val="75000"/>
                      <a:lumOff val="25000"/>
                      <a:alpha val="43000"/>
                    </a:schemeClr>
                  </a:outerShdw>
                </a:effectLst>
                <a:latin typeface="Arial Narrow" panose="020B0606020202030204" pitchFamily="34" charset="0"/>
              </a:rPr>
              <a:t>National </a:t>
            </a:r>
            <a:r>
              <a:rPr lang="en-US" sz="3200" b="1" cap="all" spc="0" baseline="0" dirty="0" smtClean="0">
                <a:ln w="12700">
                  <a:solidFill>
                    <a:schemeClr val="accent3"/>
                  </a:solidFill>
                </a:ln>
                <a:solidFill>
                  <a:schemeClr val="accent1"/>
                </a:solidFill>
                <a:effectLst>
                  <a:outerShdw blurRad="38100" dist="38100" dir="2700000" algn="tl">
                    <a:schemeClr val="tx1">
                      <a:lumMod val="75000"/>
                      <a:lumOff val="25000"/>
                      <a:alpha val="43000"/>
                    </a:schemeClr>
                  </a:outerShdw>
                </a:effectLst>
                <a:latin typeface="Arial Narrow" panose="020B0606020202030204" pitchFamily="34" charset="0"/>
              </a:rPr>
              <a:t>HAZMAT </a:t>
            </a:r>
            <a:r>
              <a:rPr lang="en-US" sz="3200" b="1" cap="all" spc="0" baseline="0" dirty="0" smtClean="0">
                <a:ln w="12700">
                  <a:solidFill>
                    <a:schemeClr val="accent3"/>
                  </a:solidFill>
                </a:ln>
                <a:solidFill>
                  <a:schemeClr val="accent3">
                    <a:lumMod val="65000"/>
                  </a:schemeClr>
                </a:solidFill>
                <a:effectLst>
                  <a:outerShdw blurRad="38100" dist="38100" dir="2700000" algn="tl">
                    <a:schemeClr val="tx1">
                      <a:lumMod val="75000"/>
                      <a:lumOff val="25000"/>
                      <a:alpha val="43000"/>
                    </a:schemeClr>
                  </a:outerShdw>
                </a:effectLst>
                <a:latin typeface="Arial Narrow" panose="020B0606020202030204" pitchFamily="34" charset="0"/>
              </a:rPr>
              <a:t>Program</a:t>
            </a:r>
            <a:endParaRPr lang="en-US" sz="3200" b="1" cap="all" spc="0" baseline="0" dirty="0">
              <a:ln w="12700">
                <a:solidFill>
                  <a:schemeClr val="accent3"/>
                </a:solidFill>
              </a:ln>
              <a:solidFill>
                <a:schemeClr val="accent3">
                  <a:lumMod val="50000"/>
                </a:schemeClr>
              </a:solidFill>
              <a:effectLst>
                <a:outerShdw blurRad="38100" dist="38100" dir="2700000" algn="tl">
                  <a:schemeClr val="tx1">
                    <a:lumMod val="75000"/>
                    <a:lumOff val="25000"/>
                    <a:alpha val="43000"/>
                  </a:schemeClr>
                </a:outerShdw>
              </a:effectLst>
              <a:latin typeface="Arial Narrow" panose="020B0606020202030204" pitchFamily="34" charset="0"/>
            </a:endParaRPr>
          </a:p>
        </p:txBody>
      </p:sp>
    </p:spTree>
    <p:custDataLst>
      <p:tags r:id="rId1"/>
    </p:custDataLst>
    <p:extLst>
      <p:ext uri="{BB962C8B-B14F-4D97-AF65-F5344CB8AC3E}">
        <p14:creationId xmlns="" xmlns:p14="http://schemas.microsoft.com/office/powerpoint/2010/main" val="8758976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ASTER Title 07">
    <p:bg>
      <p:bgPr>
        <a:solidFill>
          <a:schemeClr val="bg1">
            <a:alpha val="0"/>
          </a:schemeClr>
        </a:solidFill>
        <a:effectLst/>
      </p:bgPr>
    </p:bg>
    <p:spTree>
      <p:nvGrpSpPr>
        <p:cNvPr id="1" name=""/>
        <p:cNvGrpSpPr/>
        <p:nvPr/>
      </p:nvGrpSpPr>
      <p:grpSpPr>
        <a:xfrm>
          <a:off x="0" y="0"/>
          <a:ext cx="0" cy="0"/>
          <a:chOff x="0" y="0"/>
          <a:chExt cx="0" cy="0"/>
        </a:xfrm>
      </p:grpSpPr>
      <p:sp>
        <p:nvSpPr>
          <p:cNvPr id="7" name="Rectangle: bottom-left, gray"/>
          <p:cNvSpPr/>
          <p:nvPr userDrawn="1"/>
        </p:nvSpPr>
        <p:spPr>
          <a:xfrm>
            <a:off x="629056" y="1523999"/>
            <a:ext cx="1275944" cy="4001311"/>
          </a:xfrm>
          <a:prstGeom prst="rect">
            <a:avLst/>
          </a:prstGeom>
          <a:pattFill prst="ltDnDiag">
            <a:fgClr>
              <a:srgbClr val="E9E9E9"/>
            </a:fgClr>
            <a:bgClr>
              <a:schemeClr val="bg1"/>
            </a:bgClr>
          </a:pattFill>
          <a:ln>
            <a:noFill/>
          </a:ln>
          <a:effectLst>
            <a:innerShdw blurRad="114300">
              <a:schemeClr val="bg2">
                <a:lumMod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bottom-left, gray"/>
          <p:cNvSpPr/>
          <p:nvPr userDrawn="1"/>
        </p:nvSpPr>
        <p:spPr>
          <a:xfrm>
            <a:off x="629056" y="5638800"/>
            <a:ext cx="8438744" cy="1136332"/>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bottom-left, color"/>
          <p:cNvSpPr/>
          <p:nvPr userDrawn="1"/>
        </p:nvSpPr>
        <p:spPr>
          <a:xfrm>
            <a:off x="82550" y="87550"/>
            <a:ext cx="450850" cy="6687584"/>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2018488" y="4795035"/>
            <a:ext cx="630238" cy="735139"/>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Module title"/>
          <p:cNvSpPr>
            <a:spLocks noGrp="1"/>
          </p:cNvSpPr>
          <p:nvPr>
            <p:ph type="ctrTitle"/>
          </p:nvPr>
        </p:nvSpPr>
        <p:spPr>
          <a:xfrm>
            <a:off x="2743200" y="5104155"/>
            <a:ext cx="6248400" cy="458445"/>
          </a:xfrm>
        </p:spPr>
        <p:txBody>
          <a:bodyPr anchor="ctr"/>
          <a:lstStyle>
            <a:lvl1pPr algn="just">
              <a:defRPr sz="3000" b="1" cap="all" baseline="0">
                <a:solidFill>
                  <a:schemeClr val="accent1"/>
                </a:solidFill>
                <a:latin typeface="Arial Narrow" panose="020B0606020202030204" pitchFamily="34" charset="0"/>
              </a:defRPr>
            </a:lvl1pPr>
          </a:lstStyle>
          <a:p>
            <a:r>
              <a:rPr lang="en-US" dirty="0" smtClean="0"/>
              <a:t>Click to edit Master title</a:t>
            </a:r>
            <a:endParaRPr lang="en-US" dirty="0"/>
          </a:p>
        </p:txBody>
      </p:sp>
      <p:sp>
        <p:nvSpPr>
          <p:cNvPr id="3" name="Subtitle"/>
          <p:cNvSpPr>
            <a:spLocks noGrp="1"/>
          </p:cNvSpPr>
          <p:nvPr>
            <p:ph type="subTitle" idx="1"/>
          </p:nvPr>
        </p:nvSpPr>
        <p:spPr>
          <a:xfrm>
            <a:off x="2743200" y="4773368"/>
            <a:ext cx="6248400" cy="357296"/>
          </a:xfrm>
        </p:spPr>
        <p:txBody>
          <a:bodyPr anchor="ctr"/>
          <a:lstStyle>
            <a:lvl1pPr marL="0" indent="0" algn="l">
              <a:spcBef>
                <a:spcPts val="0"/>
              </a:spcBef>
              <a:buNone/>
              <a:defRPr sz="2100" b="1" cap="none" baseline="0">
                <a:solidFill>
                  <a:schemeClr val="tx2"/>
                </a:solidFill>
                <a:latin typeface="Arial Narrow" panose="020B0606020202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a:t>
            </a:r>
            <a:endParaRPr lang="en-US" dirty="0"/>
          </a:p>
        </p:txBody>
      </p:sp>
      <p:sp>
        <p:nvSpPr>
          <p:cNvPr id="17" name="Picture: center, square"/>
          <p:cNvSpPr>
            <a:spLocks noGrp="1"/>
          </p:cNvSpPr>
          <p:nvPr>
            <p:ph type="pic" sz="quarter" idx="14" hasCustomPrompt="1"/>
          </p:nvPr>
        </p:nvSpPr>
        <p:spPr>
          <a:xfrm>
            <a:off x="2018488" y="1524000"/>
            <a:ext cx="7040880" cy="3151761"/>
          </a:xfrm>
        </p:spPr>
        <p:txBody>
          <a:bodyPr anchor="ctr"/>
          <a:lstStyle>
            <a:lvl1pPr marL="0" indent="0" algn="ctr">
              <a:buNone/>
              <a:defRPr sz="2000" baseline="0"/>
            </a:lvl1pPr>
          </a:lstStyle>
          <a:p>
            <a:r>
              <a:rPr lang="en-US" dirty="0" smtClean="0"/>
              <a:t>Click to insert image</a:t>
            </a:r>
            <a:endParaRPr lang="en-US" dirty="0"/>
          </a:p>
        </p:txBody>
      </p:sp>
      <p:sp>
        <p:nvSpPr>
          <p:cNvPr id="22" name="Logo: top-left"/>
          <p:cNvSpPr>
            <a:spLocks noGrp="1"/>
          </p:cNvSpPr>
          <p:nvPr>
            <p:ph type="pic" sz="quarter" idx="17" hasCustomPrompt="1"/>
          </p:nvPr>
        </p:nvSpPr>
        <p:spPr>
          <a:xfrm>
            <a:off x="609600" y="113488"/>
            <a:ext cx="1289050" cy="1289050"/>
          </a:xfrm>
        </p:spPr>
        <p:txBody>
          <a:bodyPr anchor="ctr"/>
          <a:lstStyle>
            <a:lvl1pPr marL="0" indent="0" algn="l">
              <a:buNone/>
              <a:defRPr lang="en-US" sz="1000" baseline="0"/>
            </a:lvl1pPr>
          </a:lstStyle>
          <a:p>
            <a:r>
              <a:rPr lang="en-US" dirty="0" smtClean="0"/>
              <a:t>Click to insert logo</a:t>
            </a:r>
            <a:endParaRPr lang="en-US" dirty="0"/>
          </a:p>
        </p:txBody>
      </p:sp>
      <p:sp>
        <p:nvSpPr>
          <p:cNvPr id="24" name="Icon: white, transparent background"/>
          <p:cNvSpPr>
            <a:spLocks noGrp="1"/>
          </p:cNvSpPr>
          <p:nvPr>
            <p:ph type="pic" sz="quarter" idx="18" hasCustomPrompt="1"/>
          </p:nvPr>
        </p:nvSpPr>
        <p:spPr>
          <a:xfrm>
            <a:off x="2018488" y="4847485"/>
            <a:ext cx="630238" cy="630237"/>
          </a:xfrm>
        </p:spPr>
        <p:txBody>
          <a:bodyPr anchor="ctr"/>
          <a:lstStyle>
            <a:lvl1pPr marL="0" indent="0" algn="ctr">
              <a:buNone/>
              <a:defRPr sz="600" baseline="0"/>
            </a:lvl1pPr>
          </a:lstStyle>
          <a:p>
            <a:r>
              <a:rPr lang="en-US" dirty="0" smtClean="0"/>
              <a:t>Click to insert white icon w/ transparent background</a:t>
            </a:r>
            <a:endParaRPr lang="en-US" dirty="0"/>
          </a:p>
        </p:txBody>
      </p:sp>
      <p:sp>
        <p:nvSpPr>
          <p:cNvPr id="18" name="Rectangle: top, gray"/>
          <p:cNvSpPr/>
          <p:nvPr userDrawn="1"/>
        </p:nvSpPr>
        <p:spPr>
          <a:xfrm>
            <a:off x="1981200" y="89171"/>
            <a:ext cx="7086600" cy="1335024"/>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userDrawn="1"/>
        </p:nvSpPr>
        <p:spPr>
          <a:xfrm>
            <a:off x="2008963" y="857250"/>
            <a:ext cx="7049312" cy="584775"/>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3200" b="1" cap="all" spc="0" baseline="0" dirty="0" smtClean="0">
                <a:ln w="12700">
                  <a:noFill/>
                </a:ln>
                <a:solidFill>
                  <a:schemeClr val="accent3">
                    <a:lumMod val="50000"/>
                  </a:schemeClr>
                </a:solidFill>
                <a:effectLst>
                  <a:innerShdw blurRad="63500" dist="50800" dir="16200000">
                    <a:prstClr val="black">
                      <a:alpha val="50000"/>
                    </a:prstClr>
                  </a:innerShdw>
                </a:effectLst>
                <a:latin typeface="Arial Narrow" panose="020B0606020202030204" pitchFamily="34" charset="0"/>
              </a:rPr>
              <a:t>IUOE NTF </a:t>
            </a:r>
            <a:r>
              <a:rPr lang="en-US" sz="3200" b="1" i="0" cap="all" spc="0" baseline="0" dirty="0" smtClean="0">
                <a:ln w="12700">
                  <a:noFill/>
                </a:ln>
                <a:solidFill>
                  <a:schemeClr val="accent3">
                    <a:lumMod val="65000"/>
                  </a:schemeClr>
                </a:solidFill>
                <a:effectLst>
                  <a:innerShdw blurRad="63500" dist="50800" dir="16200000">
                    <a:prstClr val="black">
                      <a:alpha val="50000"/>
                    </a:prstClr>
                  </a:innerShdw>
                </a:effectLst>
                <a:latin typeface="Arial Narrow" panose="020B0606020202030204" pitchFamily="34" charset="0"/>
              </a:rPr>
              <a:t>National </a:t>
            </a:r>
            <a:r>
              <a:rPr lang="en-US" sz="3200" b="1" cap="all" spc="0" baseline="0" dirty="0" smtClean="0">
                <a:ln w="12700">
                  <a:noFill/>
                </a:ln>
                <a:solidFill>
                  <a:schemeClr val="accent1"/>
                </a:solidFill>
                <a:effectLst>
                  <a:innerShdw blurRad="63500" dist="50800" dir="16200000">
                    <a:prstClr val="black">
                      <a:alpha val="50000"/>
                    </a:prstClr>
                  </a:innerShdw>
                </a:effectLst>
                <a:latin typeface="Arial Narrow" panose="020B0606020202030204" pitchFamily="34" charset="0"/>
              </a:rPr>
              <a:t>HAZMAT </a:t>
            </a:r>
            <a:r>
              <a:rPr lang="en-US" sz="3200" b="1" cap="all" spc="0" baseline="0" dirty="0" smtClean="0">
                <a:ln w="12700">
                  <a:noFill/>
                </a:ln>
                <a:solidFill>
                  <a:schemeClr val="accent3">
                    <a:lumMod val="65000"/>
                  </a:schemeClr>
                </a:solidFill>
                <a:effectLst>
                  <a:innerShdw blurRad="63500" dist="50800" dir="16200000">
                    <a:prstClr val="black">
                      <a:alpha val="50000"/>
                    </a:prstClr>
                  </a:innerShdw>
                </a:effectLst>
                <a:latin typeface="Arial Narrow" panose="020B0606020202030204" pitchFamily="34" charset="0"/>
              </a:rPr>
              <a:t>Program</a:t>
            </a:r>
            <a:endParaRPr lang="en-US" sz="3200" b="1" cap="all" spc="0" baseline="0" dirty="0">
              <a:ln w="12700">
                <a:noFill/>
              </a:ln>
              <a:solidFill>
                <a:schemeClr val="accent3">
                  <a:lumMod val="50000"/>
                </a:schemeClr>
              </a:solidFill>
              <a:effectLst>
                <a:innerShdw blurRad="63500" dist="50800" dir="16200000">
                  <a:prstClr val="black">
                    <a:alpha val="50000"/>
                  </a:prstClr>
                </a:innerShdw>
              </a:effectLst>
              <a:latin typeface="Arial Narrow" panose="020B0606020202030204" pitchFamily="34" charset="0"/>
            </a:endParaRPr>
          </a:p>
        </p:txBody>
      </p:sp>
    </p:spTree>
    <p:custDataLst>
      <p:tags r:id="rId1"/>
    </p:custDataLst>
    <p:extLst>
      <p:ext uri="{BB962C8B-B14F-4D97-AF65-F5344CB8AC3E}">
        <p14:creationId xmlns="" xmlns:p14="http://schemas.microsoft.com/office/powerpoint/2010/main" val="36935357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Title and Content 0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30814534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Title and Content 02">
    <p:spTree>
      <p:nvGrpSpPr>
        <p:cNvPr id="1" name=""/>
        <p:cNvGrpSpPr/>
        <p:nvPr/>
      </p:nvGrpSpPr>
      <p:grpSpPr>
        <a:xfrm>
          <a:off x="0" y="0"/>
          <a:ext cx="0" cy="0"/>
          <a:chOff x="0" y="0"/>
          <a:chExt cx="0" cy="0"/>
        </a:xfrm>
      </p:grpSpPr>
      <p:sp>
        <p:nvSpPr>
          <p:cNvPr id="10" name="White background"/>
          <p:cNvSpPr/>
          <p:nvPr userDrawn="1"/>
        </p:nvSpPr>
        <p:spPr>
          <a:xfrm>
            <a:off x="0" y="0"/>
            <a:ext cx="9144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600200"/>
            <a:ext cx="7848600" cy="44561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bottom-left, gray"/>
          <p:cNvSpPr/>
          <p:nvPr userDrawn="1"/>
        </p:nvSpPr>
        <p:spPr>
          <a:xfrm>
            <a:off x="8439912" y="795528"/>
            <a:ext cx="630936" cy="5257800"/>
          </a:xfrm>
          <a:prstGeom prst="rect">
            <a:avLst/>
          </a:prstGeom>
          <a:pattFill prst="dkDnDiag">
            <a:fgClr>
              <a:schemeClr val="bg1"/>
            </a:fgClr>
            <a:bgClr>
              <a:schemeClr val="accent3"/>
            </a:bgClr>
          </a:pattFill>
          <a:ln>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quare: top-right, color"/>
          <p:cNvSpPr/>
          <p:nvPr userDrawn="1"/>
        </p:nvSpPr>
        <p:spPr>
          <a:xfrm>
            <a:off x="8439912" y="73152"/>
            <a:ext cx="630936"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age number"/>
          <p:cNvSpPr>
            <a:spLocks noGrp="1"/>
          </p:cNvSpPr>
          <p:nvPr>
            <p:ph type="body" sz="quarter" idx="13" hasCustomPrompt="1"/>
          </p:nvPr>
        </p:nvSpPr>
        <p:spPr>
          <a:xfrm>
            <a:off x="65690" y="6263268"/>
            <a:ext cx="830125" cy="518532"/>
          </a:xfrm>
        </p:spPr>
        <p:txBody>
          <a:bodyPr anchor="ctr"/>
          <a:lstStyle>
            <a:lvl1pPr marL="0" indent="0" algn="ctr">
              <a:buNone/>
              <a:defRPr sz="1600" b="1">
                <a:solidFill>
                  <a:schemeClr val="tx2">
                    <a:lumMod val="40000"/>
                    <a:lumOff val="60000"/>
                  </a:schemeClr>
                </a:solidFill>
              </a:defRPr>
            </a:lvl1pPr>
          </a:lstStyle>
          <a:p>
            <a:pPr lvl="0"/>
            <a:r>
              <a:rPr lang="en-US" dirty="0" smtClean="0"/>
              <a:t>##</a:t>
            </a:r>
            <a:endParaRPr lang="en-US" dirty="0"/>
          </a:p>
        </p:txBody>
      </p:sp>
    </p:spTree>
    <p:custDataLst>
      <p:tags r:id="rId1"/>
    </p:custDataLst>
    <p:extLst>
      <p:ext uri="{BB962C8B-B14F-4D97-AF65-F5344CB8AC3E}">
        <p14:creationId xmlns="" xmlns:p14="http://schemas.microsoft.com/office/powerpoint/2010/main" val="2888326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png"/><Relationship Id="rId5" Type="http://schemas.openxmlformats.org/officeDocument/2006/relationships/slideLayout" Target="../slideLayouts/slideLayout44.xml"/><Relationship Id="rId10" Type="http://schemas.openxmlformats.org/officeDocument/2006/relationships/tags" Target="../tags/tag42.xml"/><Relationship Id="rId4" Type="http://schemas.openxmlformats.org/officeDocument/2006/relationships/slideLayout" Target="../slideLayouts/slideLayout4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 name="Rectangle: bottom-left, color" hidden="1"/>
          <p:cNvSpPr/>
          <p:nvPr userDrawn="1"/>
        </p:nvSpPr>
        <p:spPr>
          <a:xfrm>
            <a:off x="76200" y="6151563"/>
            <a:ext cx="720725"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quare: bottom-left, color"/>
          <p:cNvSpPr/>
          <p:nvPr userDrawn="1"/>
        </p:nvSpPr>
        <p:spPr>
          <a:xfrm>
            <a:off x="979328" y="6151563"/>
            <a:ext cx="1244759"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top, gray"/>
          <p:cNvSpPr/>
          <p:nvPr userDrawn="1"/>
        </p:nvSpPr>
        <p:spPr>
          <a:xfrm>
            <a:off x="79553" y="69850"/>
            <a:ext cx="8984894" cy="5980176"/>
          </a:xfrm>
          <a:prstGeom prst="rect">
            <a:avLst/>
          </a:prstGeom>
          <a:pattFill prst="ltDnDiag">
            <a:fgClr>
              <a:schemeClr val="bg1"/>
            </a:fgClr>
            <a:bgClr>
              <a:schemeClr val="accent3"/>
            </a:bgClr>
          </a:pattFill>
          <a:ln w="3175">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ooter: bottom"/>
          <p:cNvSpPr txBox="1">
            <a:spLocks/>
          </p:cNvSpPr>
          <p:nvPr userDrawn="1"/>
        </p:nvSpPr>
        <p:spPr>
          <a:xfrm>
            <a:off x="2224430" y="6339968"/>
            <a:ext cx="6854647" cy="533400"/>
          </a:xfrm>
          <a:prstGeom prst="rect">
            <a:avLst/>
          </a:prstGeom>
        </p:spPr>
        <p:txBody>
          <a:bodyPr anchor="ctr"/>
          <a:lstStyle>
            <a:lvl1pPr algn="l" rtl="0" eaLnBrk="0" fontAlgn="base" hangingPunct="0">
              <a:spcBef>
                <a:spcPct val="0"/>
              </a:spcBef>
              <a:spcAft>
                <a:spcPct val="0"/>
              </a:spcAft>
              <a:defRPr sz="3000" b="1" cap="all" baseline="0">
                <a:solidFill>
                  <a:schemeClr val="accent1"/>
                </a:solidFill>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sz="3200" kern="0" dirty="0" smtClean="0">
                <a:solidFill>
                  <a:schemeClr val="bg2"/>
                </a:solidFill>
              </a:rPr>
              <a:t>PORTABLE</a:t>
            </a:r>
            <a:r>
              <a:rPr lang="en-US" sz="3200" kern="0" baseline="0" dirty="0" smtClean="0">
                <a:solidFill>
                  <a:schemeClr val="bg2"/>
                </a:solidFill>
              </a:rPr>
              <a:t> GENERATOR SAFETY</a:t>
            </a:r>
            <a:endParaRPr lang="en-US" sz="3200" kern="0" dirty="0">
              <a:solidFill>
                <a:schemeClr val="bg2"/>
              </a:solidFill>
            </a:endParaRPr>
          </a:p>
        </p:txBody>
      </p:sp>
      <p:sp>
        <p:nvSpPr>
          <p:cNvPr id="17" name="Footer: top"/>
          <p:cNvSpPr txBox="1">
            <a:spLocks/>
          </p:cNvSpPr>
          <p:nvPr userDrawn="1"/>
        </p:nvSpPr>
        <p:spPr>
          <a:xfrm>
            <a:off x="2224430" y="6100318"/>
            <a:ext cx="6854647" cy="355600"/>
          </a:xfrm>
          <a:prstGeom prst="rect">
            <a:avLst/>
          </a:prstGeom>
        </p:spPr>
        <p:txBody>
          <a:bodyPr anchor="ctr"/>
          <a:lstStyle>
            <a:lvl1pPr marL="0" indent="0" algn="l" rtl="0" eaLnBrk="0" fontAlgn="base" hangingPunct="0">
              <a:spcBef>
                <a:spcPts val="0"/>
              </a:spcBef>
              <a:spcAft>
                <a:spcPct val="0"/>
              </a:spcAft>
              <a:buNone/>
              <a:defRPr sz="2100" b="1" cap="none" baseline="0">
                <a:solidFill>
                  <a:schemeClr val="tx2"/>
                </a:solidFill>
                <a:latin typeface="Arial Narrow" panose="020B0606020202030204" pitchFamily="34" charset="0"/>
                <a:ea typeface="ＭＳ Ｐゴシック" pitchFamily="-65"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65"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65"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65"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kern="0" dirty="0" smtClean="0">
                <a:solidFill>
                  <a:schemeClr val="tx2">
                    <a:lumMod val="60000"/>
                    <a:lumOff val="40000"/>
                  </a:schemeClr>
                </a:solidFill>
              </a:rPr>
              <a:t>IUOE NTF National HAZMAT Program</a:t>
            </a:r>
            <a:endParaRPr lang="en-US" kern="0" dirty="0">
              <a:solidFill>
                <a:schemeClr val="tx2">
                  <a:lumMod val="60000"/>
                  <a:lumOff val="40000"/>
                </a:schemeClr>
              </a:solidFill>
            </a:endParaRPr>
          </a:p>
        </p:txBody>
      </p:sp>
      <p:sp>
        <p:nvSpPr>
          <p:cNvPr id="2050" name="Slide title"/>
          <p:cNvSpPr>
            <a:spLocks noGrp="1" noChangeArrowheads="1"/>
          </p:cNvSpPr>
          <p:nvPr>
            <p:ph type="title"/>
          </p:nvPr>
        </p:nvSpPr>
        <p:spPr bwMode="auto">
          <a:xfrm>
            <a:off x="79554" y="76200"/>
            <a:ext cx="8984893"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Slide content"/>
          <p:cNvSpPr>
            <a:spLocks noGrp="1" noChangeArrowheads="1"/>
          </p:cNvSpPr>
          <p:nvPr>
            <p:ph type="body" idx="1"/>
          </p:nvPr>
        </p:nvSpPr>
        <p:spPr bwMode="auto">
          <a:xfrm>
            <a:off x="457200" y="1600200"/>
            <a:ext cx="8229600" cy="445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2057" name="Picture 9"/>
          <p:cNvPicPr>
            <a:picLocks noChangeAspect="1" noChangeArrowheads="1"/>
          </p:cNvPicPr>
          <p:nvPr userDrawn="1"/>
        </p:nvPicPr>
        <p:blipFill>
          <a:blip r:embed="rId42" cstate="print">
            <a:extLst>
              <a:ext uri="{28A0092B-C50C-407E-A947-70E740481C1C}">
                <a14:useLocalDpi xmlns="" xmlns:a14="http://schemas.microsoft.com/office/drawing/2010/main" val="0"/>
              </a:ext>
            </a:extLst>
          </a:blip>
          <a:stretch>
            <a:fillRect/>
          </a:stretch>
        </p:blipFill>
        <p:spPr bwMode="auto">
          <a:xfrm>
            <a:off x="1502045" y="6149974"/>
            <a:ext cx="629696" cy="633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43" cstate="print">
            <a:extLst>
              <a:ext uri="{28A0092B-C50C-407E-A947-70E740481C1C}">
                <a14:useLocalDpi xmlns="" xmlns:a14="http://schemas.microsoft.com/office/drawing/2010/main" val="0"/>
              </a:ext>
            </a:extLst>
          </a:blip>
          <a:stretch>
            <a:fillRect/>
          </a:stretch>
        </p:blipFill>
        <p:spPr>
          <a:xfrm>
            <a:off x="63370" y="6127561"/>
            <a:ext cx="838871" cy="670467"/>
          </a:xfrm>
          <a:prstGeom prst="rect">
            <a:avLst/>
          </a:prstGeom>
        </p:spPr>
      </p:pic>
    </p:spTree>
    <p:custDataLst>
      <p:tags r:id="rId41"/>
    </p:custDataLst>
    <p:extLst>
      <p:ext uri="{BB962C8B-B14F-4D97-AF65-F5344CB8AC3E}">
        <p14:creationId xmlns="" xmlns:p14="http://schemas.microsoft.com/office/powerpoint/2010/main" val="428246905"/>
      </p:ext>
    </p:extLst>
  </p:cSld>
  <p:clrMap bg1="lt1" tx1="dk1" bg2="lt2" tx2="dk2" accent1="accent1" accent2="accent2" accent3="accent3" accent4="accent4" accent5="accent5" accent6="accent6" hlink="hlink" folHlink="folHlink"/>
  <p:sldLayoutIdLst>
    <p:sldLayoutId id="2147483741" r:id="rId1"/>
    <p:sldLayoutId id="2147483740" r:id="rId2"/>
    <p:sldLayoutId id="2147483742" r:id="rId3"/>
    <p:sldLayoutId id="2147483743" r:id="rId4"/>
    <p:sldLayoutId id="2147483745" r:id="rId5"/>
    <p:sldLayoutId id="2147483718" r:id="rId6"/>
    <p:sldLayoutId id="2147483744" r:id="rId7"/>
    <p:sldLayoutId id="2147483705" r:id="rId8"/>
    <p:sldLayoutId id="2147483726" r:id="rId9"/>
    <p:sldLayoutId id="2147483719" r:id="rId10"/>
    <p:sldLayoutId id="2147483720" r:id="rId11"/>
    <p:sldLayoutId id="2147483722" r:id="rId12"/>
    <p:sldLayoutId id="2147483723" r:id="rId13"/>
    <p:sldLayoutId id="2147483725" r:id="rId14"/>
    <p:sldLayoutId id="2147483706" r:id="rId15"/>
    <p:sldLayoutId id="2147483721" r:id="rId16"/>
    <p:sldLayoutId id="2147483707" r:id="rId17"/>
    <p:sldLayoutId id="2147483708" r:id="rId18"/>
    <p:sldLayoutId id="2147483709" r:id="rId19"/>
    <p:sldLayoutId id="2147483724" r:id="rId20"/>
    <p:sldLayoutId id="2147483787" r:id="rId21"/>
    <p:sldLayoutId id="2147483710" r:id="rId22"/>
    <p:sldLayoutId id="2147483731" r:id="rId23"/>
    <p:sldLayoutId id="2147483730" r:id="rId24"/>
    <p:sldLayoutId id="2147483728" r:id="rId25"/>
    <p:sldLayoutId id="2147483732" r:id="rId26"/>
    <p:sldLayoutId id="2147483729" r:id="rId27"/>
    <p:sldLayoutId id="2147483711" r:id="rId28"/>
    <p:sldLayoutId id="2147483727" r:id="rId29"/>
    <p:sldLayoutId id="2147483735" r:id="rId30"/>
    <p:sldLayoutId id="2147483736" r:id="rId31"/>
    <p:sldLayoutId id="2147483712" r:id="rId32"/>
    <p:sldLayoutId id="2147483713" r:id="rId33"/>
    <p:sldLayoutId id="2147483737" r:id="rId34"/>
    <p:sldLayoutId id="2147483738" r:id="rId35"/>
    <p:sldLayoutId id="2147483716" r:id="rId36"/>
    <p:sldLayoutId id="2147483717" r:id="rId37"/>
    <p:sldLayoutId id="2147483782" r:id="rId38"/>
    <p:sldLayoutId id="2147483784" r:id="rId39"/>
  </p:sldLayoutIdLst>
  <p:timing>
    <p:tnLst>
      <p:par>
        <p:cTn id="1" dur="indefinite" restart="never" nodeType="tmRoot"/>
      </p:par>
    </p:tnLst>
  </p:timing>
  <p:hf hdr="0" ftr="0" dt="0"/>
  <p:txStyles>
    <p:title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0" indent="0" algn="l" rtl="0" eaLnBrk="0" fontAlgn="base" hangingPunct="0">
        <a:spcBef>
          <a:spcPct val="20000"/>
        </a:spcBef>
        <a:spcAft>
          <a:spcPct val="0"/>
        </a:spcAft>
        <a:buNone/>
        <a:defRPr sz="24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4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4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2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2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 name="Rectangle: bottom-left, color" hidden="1"/>
          <p:cNvSpPr/>
          <p:nvPr userDrawn="1"/>
        </p:nvSpPr>
        <p:spPr>
          <a:xfrm>
            <a:off x="76200" y="6151563"/>
            <a:ext cx="720725" cy="630237"/>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0" name="Square: bottom-left, color"/>
          <p:cNvSpPr/>
          <p:nvPr userDrawn="1"/>
        </p:nvSpPr>
        <p:spPr>
          <a:xfrm>
            <a:off x="979328" y="6151563"/>
            <a:ext cx="1244759" cy="630237"/>
          </a:xfrm>
          <a:prstGeom prst="rect">
            <a:avLst/>
          </a:prstGeom>
          <a:solidFill>
            <a:srgbClr val="FFAA2D"/>
          </a:solidFill>
          <a:ln w="3175">
            <a:solidFill>
              <a:schemeClr val="accent1"/>
            </a:solidFill>
          </a:ln>
          <a:effectLst>
            <a:innerShdw blurRad="114300">
              <a:schemeClr val="accent1">
                <a:lumMod val="75000"/>
                <a:alpha val="5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2" name="Rectangle: top, gray"/>
          <p:cNvSpPr/>
          <p:nvPr userDrawn="1"/>
        </p:nvSpPr>
        <p:spPr>
          <a:xfrm>
            <a:off x="79553" y="69850"/>
            <a:ext cx="8984894" cy="5980176"/>
          </a:xfrm>
          <a:prstGeom prst="rect">
            <a:avLst/>
          </a:prstGeom>
          <a:pattFill prst="ltDnDiag">
            <a:fgClr>
              <a:schemeClr val="bg1"/>
            </a:fgClr>
            <a:bgClr>
              <a:schemeClr val="accent3"/>
            </a:bgClr>
          </a:pattFill>
          <a:ln w="3175">
            <a:noFill/>
          </a:ln>
          <a:effectLst>
            <a:innerShdw blurRad="114300">
              <a:schemeClr val="bg2">
                <a:lumMod val="5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3F3F3"/>
              </a:solidFill>
            </a:endParaRPr>
          </a:p>
        </p:txBody>
      </p:sp>
      <p:sp>
        <p:nvSpPr>
          <p:cNvPr id="16" name="Footer: bottom"/>
          <p:cNvSpPr txBox="1">
            <a:spLocks/>
          </p:cNvSpPr>
          <p:nvPr userDrawn="1"/>
        </p:nvSpPr>
        <p:spPr>
          <a:xfrm>
            <a:off x="2224430" y="6339968"/>
            <a:ext cx="6854647" cy="533400"/>
          </a:xfrm>
          <a:prstGeom prst="rect">
            <a:avLst/>
          </a:prstGeom>
        </p:spPr>
        <p:txBody>
          <a:bodyPr anchor="ctr"/>
          <a:lstStyle>
            <a:lvl1pPr algn="l" rtl="0" eaLnBrk="0" fontAlgn="base" hangingPunct="0">
              <a:spcBef>
                <a:spcPct val="0"/>
              </a:spcBef>
              <a:spcAft>
                <a:spcPct val="0"/>
              </a:spcAft>
              <a:defRPr sz="3000" b="1" cap="all" baseline="0">
                <a:solidFill>
                  <a:schemeClr val="accent1"/>
                </a:solidFill>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sz="3200" kern="0" dirty="0" smtClean="0">
                <a:solidFill>
                  <a:schemeClr val="bg2"/>
                </a:solidFill>
              </a:rPr>
              <a:t>PORTABLE</a:t>
            </a:r>
            <a:r>
              <a:rPr lang="en-US" sz="3200" kern="0" baseline="0" dirty="0" smtClean="0">
                <a:solidFill>
                  <a:schemeClr val="bg2"/>
                </a:solidFill>
              </a:rPr>
              <a:t> GENERATOR SAFETY</a:t>
            </a:r>
            <a:endParaRPr lang="en-US" sz="3200" kern="0" dirty="0">
              <a:solidFill>
                <a:schemeClr val="bg2"/>
              </a:solidFill>
            </a:endParaRPr>
          </a:p>
        </p:txBody>
      </p:sp>
      <p:sp>
        <p:nvSpPr>
          <p:cNvPr id="17" name="Footer: top"/>
          <p:cNvSpPr txBox="1">
            <a:spLocks/>
          </p:cNvSpPr>
          <p:nvPr userDrawn="1"/>
        </p:nvSpPr>
        <p:spPr>
          <a:xfrm>
            <a:off x="2224430" y="6100318"/>
            <a:ext cx="6854647" cy="355600"/>
          </a:xfrm>
          <a:prstGeom prst="rect">
            <a:avLst/>
          </a:prstGeom>
        </p:spPr>
        <p:txBody>
          <a:bodyPr anchor="ctr"/>
          <a:lstStyle>
            <a:lvl1pPr marL="0" indent="0" algn="l" rtl="0" eaLnBrk="0" fontAlgn="base" hangingPunct="0">
              <a:spcBef>
                <a:spcPts val="0"/>
              </a:spcBef>
              <a:spcAft>
                <a:spcPct val="0"/>
              </a:spcAft>
              <a:buNone/>
              <a:defRPr sz="2100" b="1" cap="none" baseline="0">
                <a:solidFill>
                  <a:schemeClr val="tx2"/>
                </a:solidFill>
                <a:latin typeface="Arial Narrow" panose="020B0606020202030204" pitchFamily="34" charset="0"/>
                <a:ea typeface="ＭＳ Ｐゴシック" pitchFamily="-65"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65"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65"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65"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kern="0" dirty="0" smtClean="0">
                <a:solidFill>
                  <a:srgbClr val="525252">
                    <a:lumMod val="60000"/>
                    <a:lumOff val="40000"/>
                  </a:srgbClr>
                </a:solidFill>
              </a:rPr>
              <a:t>IUOE NTF National HAZMAT Program</a:t>
            </a:r>
            <a:endParaRPr lang="en-US" kern="0" dirty="0">
              <a:solidFill>
                <a:srgbClr val="525252">
                  <a:lumMod val="60000"/>
                  <a:lumOff val="40000"/>
                </a:srgbClr>
              </a:solidFill>
            </a:endParaRPr>
          </a:p>
        </p:txBody>
      </p:sp>
      <p:sp>
        <p:nvSpPr>
          <p:cNvPr id="2050" name="Slide title"/>
          <p:cNvSpPr>
            <a:spLocks noGrp="1" noChangeArrowheads="1"/>
          </p:cNvSpPr>
          <p:nvPr>
            <p:ph type="title"/>
          </p:nvPr>
        </p:nvSpPr>
        <p:spPr bwMode="auto">
          <a:xfrm>
            <a:off x="79554" y="76200"/>
            <a:ext cx="8984893"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Slide content"/>
          <p:cNvSpPr>
            <a:spLocks noGrp="1" noChangeArrowheads="1"/>
          </p:cNvSpPr>
          <p:nvPr>
            <p:ph type="body" idx="1"/>
          </p:nvPr>
        </p:nvSpPr>
        <p:spPr bwMode="auto">
          <a:xfrm>
            <a:off x="457200" y="1600200"/>
            <a:ext cx="8229600" cy="445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2057" name="Picture 9"/>
          <p:cNvPicPr>
            <a:picLocks noChangeAspect="1" noChangeArrowheads="1"/>
          </p:cNvPicPr>
          <p:nvPr userDrawn="1"/>
        </p:nvPicPr>
        <p:blipFill>
          <a:blip r:embed="rId11" cstate="print">
            <a:extLst>
              <a:ext uri="{28A0092B-C50C-407E-A947-70E740481C1C}">
                <a14:useLocalDpi xmlns="" xmlns:a14="http://schemas.microsoft.com/office/drawing/2010/main" val="0"/>
              </a:ext>
            </a:extLst>
          </a:blip>
          <a:stretch>
            <a:fillRect/>
          </a:stretch>
        </p:blipFill>
        <p:spPr bwMode="auto">
          <a:xfrm>
            <a:off x="1502045" y="6149974"/>
            <a:ext cx="629696" cy="633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12" cstate="print">
            <a:extLst>
              <a:ext uri="{28A0092B-C50C-407E-A947-70E740481C1C}">
                <a14:useLocalDpi xmlns="" xmlns:a14="http://schemas.microsoft.com/office/drawing/2010/main" val="0"/>
              </a:ext>
            </a:extLst>
          </a:blip>
          <a:stretch>
            <a:fillRect/>
          </a:stretch>
        </p:blipFill>
        <p:spPr>
          <a:xfrm>
            <a:off x="63370" y="6127561"/>
            <a:ext cx="838871" cy="670467"/>
          </a:xfrm>
          <a:prstGeom prst="rect">
            <a:avLst/>
          </a:prstGeom>
        </p:spPr>
      </p:pic>
    </p:spTree>
    <p:custDataLst>
      <p:tags r:id="rId10"/>
    </p:custDataLst>
    <p:extLst>
      <p:ext uri="{BB962C8B-B14F-4D97-AF65-F5344CB8AC3E}">
        <p14:creationId xmlns="" xmlns:p14="http://schemas.microsoft.com/office/powerpoint/2010/main" val="3291841892"/>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758" r:id="rId3"/>
    <p:sldLayoutId id="2147483762" r:id="rId4"/>
    <p:sldLayoutId id="2147483763" r:id="rId5"/>
    <p:sldLayoutId id="2147483783" r:id="rId6"/>
    <p:sldLayoutId id="2147483785" r:id="rId7"/>
    <p:sldLayoutId id="2147483788" r:id="rId8"/>
  </p:sldLayoutIdLst>
  <p:timing>
    <p:tnLst>
      <p:par>
        <p:cTn id="1" dur="indefinite" restart="never" nodeType="tmRoot"/>
      </p:par>
    </p:tnLst>
  </p:timing>
  <p:hf hdr="0" ftr="0" dt="0"/>
  <p:txStyles>
    <p:title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0" indent="0" algn="l" rtl="0" eaLnBrk="0" fontAlgn="base" hangingPunct="0">
        <a:spcBef>
          <a:spcPct val="20000"/>
        </a:spcBef>
        <a:spcAft>
          <a:spcPct val="0"/>
        </a:spcAft>
        <a:buNone/>
        <a:defRPr sz="24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4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4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2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2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6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62.xml"/><Relationship Id="rId5" Type="http://schemas.microsoft.com/office/2007/relationships/hdphoto" Target="../media/hdphoto1.wdp"/><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6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6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65.xml"/><Relationship Id="rId5" Type="http://schemas.openxmlformats.org/officeDocument/2006/relationships/image" Target="../media/image1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NULL" TargetMode="External"/><Relationship Id="rId1" Type="http://schemas.openxmlformats.org/officeDocument/2006/relationships/tags" Target="../tags/tag66.xml"/><Relationship Id="rId6" Type="http://schemas.openxmlformats.org/officeDocument/2006/relationships/image" Target="../media/image13.png"/><Relationship Id="rId5" Type="http://schemas.microsoft.com/office/2007/relationships/media" Target="../media/media2.mp4"/><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tags" Target="../tags/tag6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7.xml"/><Relationship Id="rId1" Type="http://schemas.openxmlformats.org/officeDocument/2006/relationships/tags" Target="../tags/tag6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ags" Target="../tags/tag6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7.xml"/><Relationship Id="rId1" Type="http://schemas.openxmlformats.org/officeDocument/2006/relationships/tags" Target="../tags/tag7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7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tags" Target="../tags/tag7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7.xml"/><Relationship Id="rId1" Type="http://schemas.openxmlformats.org/officeDocument/2006/relationships/tags" Target="../tags/tag7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7.xml"/><Relationship Id="rId1" Type="http://schemas.openxmlformats.org/officeDocument/2006/relationships/tags" Target="../tags/tag74.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0.xml"/><Relationship Id="rId7"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7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0.xml"/><Relationship Id="rId1" Type="http://schemas.openxmlformats.org/officeDocument/2006/relationships/tags" Target="../tags/tag76.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tags" Target="../tags/tag7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7.xml"/><Relationship Id="rId1" Type="http://schemas.openxmlformats.org/officeDocument/2006/relationships/tags" Target="../tags/tag7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7.xml"/><Relationship Id="rId1" Type="http://schemas.openxmlformats.org/officeDocument/2006/relationships/tags" Target="../tags/tag79.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tags" Target="../tags/tag8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5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8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tags" Target="../tags/tag8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tags" Target="../tags/tag8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tags" Target="../tags/tag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tags" Target="../tags/tag85.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86.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tags" Target="../tags/tag8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7.xml"/><Relationship Id="rId1" Type="http://schemas.openxmlformats.org/officeDocument/2006/relationships/tags" Target="../tags/tag8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NULL" TargetMode="External"/><Relationship Id="rId1" Type="http://schemas.openxmlformats.org/officeDocument/2006/relationships/tags" Target="../tags/tag57.xml"/><Relationship Id="rId6" Type="http://schemas.openxmlformats.org/officeDocument/2006/relationships/image" Target="../media/image5.png"/><Relationship Id="rId5" Type="http://schemas.microsoft.com/office/2007/relationships/media" Target="../media/media1.mp4"/><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5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5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60.xml"/><Relationship Id="rId5" Type="http://schemas.openxmlformats.org/officeDocument/2006/relationships/image" Target="../media/image7.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smtClean="0"/>
              <a:t>PORTABLE GENERATOR SAFETY</a:t>
            </a:r>
            <a:endParaRPr lang="en-US" dirty="0"/>
          </a:p>
        </p:txBody>
      </p:sp>
      <p:sp>
        <p:nvSpPr>
          <p:cNvPr id="13" name="Subtitle 12"/>
          <p:cNvSpPr>
            <a:spLocks noGrp="1"/>
          </p:cNvSpPr>
          <p:nvPr>
            <p:ph type="subTitle" idx="1"/>
          </p:nvPr>
        </p:nvSpPr>
        <p:spPr/>
        <p:txBody>
          <a:bodyPr/>
          <a:lstStyle/>
          <a:p>
            <a:r>
              <a:rPr lang="en-US" dirty="0" smtClean="0"/>
              <a:t>2-hr Generator Safety Awareness</a:t>
            </a:r>
            <a:endParaRPr lang="en-US" dirty="0"/>
          </a:p>
        </p:txBody>
      </p:sp>
      <p:pic>
        <p:nvPicPr>
          <p:cNvPr id="18" name="Picture Placeholder 17"/>
          <p:cNvPicPr>
            <a:picLocks noGrp="1" noChangeAspect="1"/>
          </p:cNvPicPr>
          <p:nvPr>
            <p:ph type="pic" sz="quarter" idx="17"/>
          </p:nvPr>
        </p:nvPicPr>
        <p:blipFill>
          <a:blip r:embed="rId4" cstate="print">
            <a:extLst>
              <a:ext uri="{28A0092B-C50C-407E-A947-70E740481C1C}">
                <a14:useLocalDpi xmlns="" xmlns:a14="http://schemas.microsoft.com/office/drawing/2010/main" val="0"/>
              </a:ext>
            </a:extLst>
          </a:blip>
          <a:srcRect t="7386" b="7386"/>
          <a:stretch>
            <a:fillRect/>
          </a:stretch>
        </p:blipFill>
        <p:spPr/>
      </p:pic>
      <p:pic>
        <p:nvPicPr>
          <p:cNvPr id="6" name="Picture Placeholder 5"/>
          <p:cNvPicPr>
            <a:picLocks noGrp="1" noChangeAspect="1"/>
          </p:cNvPicPr>
          <p:nvPr>
            <p:ph type="pic" sz="quarter" idx="18"/>
          </p:nvPr>
        </p:nvPicPr>
        <p:blipFill>
          <a:blip r:embed="rId5" cstate="print">
            <a:extLst>
              <a:ext uri="{28A0092B-C50C-407E-A947-70E740481C1C}">
                <a14:useLocalDpi xmlns="" xmlns:a14="http://schemas.microsoft.com/office/drawing/2010/main" val="0"/>
              </a:ext>
            </a:extLst>
          </a:blip>
          <a:srcRect t="293" b="293"/>
          <a:stretch>
            <a:fillRect/>
          </a:stretch>
        </p:blipFill>
        <p:spPr/>
      </p:pic>
      <p:pic>
        <p:nvPicPr>
          <p:cNvPr id="8" name="Picture 6" descr="Petrol-Generator.jpg"/>
          <p:cNvPicPr>
            <a:picLocks noGrp="1" noChangeAspect="1"/>
          </p:cNvPicPr>
          <p:nvPr>
            <p:ph type="pic" sz="quarter" idx="14"/>
          </p:nvPr>
        </p:nvPicPr>
        <p:blipFill rotWithShape="1">
          <a:blip r:embed="rId6" cstate="print"/>
          <a:srcRect l="-21296" t="2127" r="-21296" b="2127"/>
          <a:stretch/>
        </p:blipFill>
        <p:spPr bwMode="auto">
          <a:prstGeom prst="rect">
            <a:avLst/>
          </a:prstGeom>
          <a:solidFill>
            <a:srgbClr val="FFFFFF"/>
          </a:solidFill>
          <a:ln w="9525">
            <a:noFill/>
            <a:miter lim="800000"/>
            <a:headEnd/>
            <a:tailEnd/>
          </a:ln>
        </p:spPr>
      </p:pic>
    </p:spTree>
    <p:custDataLst>
      <p:tags r:id="rId1"/>
    </p:custDataLst>
    <p:extLst>
      <p:ext uri="{BB962C8B-B14F-4D97-AF65-F5344CB8AC3E}">
        <p14:creationId xmlns="" xmlns:p14="http://schemas.microsoft.com/office/powerpoint/2010/main" val="765171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Generator Modes</a:t>
            </a:r>
            <a:endParaRPr lang="en-US" dirty="0"/>
          </a:p>
        </p:txBody>
      </p:sp>
      <p:sp>
        <p:nvSpPr>
          <p:cNvPr id="5" name="Text Placeholder 4"/>
          <p:cNvSpPr>
            <a:spLocks noGrp="1"/>
          </p:cNvSpPr>
          <p:nvPr>
            <p:ph type="body" sz="quarter" idx="13"/>
          </p:nvPr>
        </p:nvSpPr>
        <p:spPr/>
        <p:txBody>
          <a:bodyPr/>
          <a:lstStyle/>
          <a:p>
            <a:r>
              <a:rPr lang="en-US" dirty="0" smtClean="0"/>
              <a:t>10</a:t>
            </a:r>
            <a:endParaRPr lang="en-US" dirty="0"/>
          </a:p>
        </p:txBody>
      </p:sp>
      <p:pic>
        <p:nvPicPr>
          <p:cNvPr id="6" name="Picture 8" descr="E:\ultrasource_15000.jpg"/>
          <p:cNvPicPr>
            <a:picLocks noGrp="1" noChangeAspect="1" noChangeArrowheads="1"/>
          </p:cNvPicPr>
          <p:nvPr>
            <p:ph type="pic" sz="quarter" idx="14"/>
          </p:nvPr>
        </p:nvPicPr>
        <p:blipFill rotWithShape="1">
          <a:blip r:embed="rId4" cstate="print"/>
          <a:srcRect l="8661" r="8661"/>
          <a:stretch/>
        </p:blipFill>
        <p:spPr bwMode="auto">
          <a:prstGeom prst="rect">
            <a:avLst/>
          </a:prstGeom>
          <a:noFill/>
          <a:ln w="9525">
            <a:noFill/>
            <a:miter lim="800000"/>
            <a:headEnd/>
            <a:tailEnd/>
          </a:ln>
        </p:spPr>
      </p:pic>
      <p:sp>
        <p:nvSpPr>
          <p:cNvPr id="7" name="TextBox 6"/>
          <p:cNvSpPr txBox="1"/>
          <p:nvPr/>
        </p:nvSpPr>
        <p:spPr>
          <a:xfrm>
            <a:off x="685800" y="4800600"/>
            <a:ext cx="2743200" cy="307777"/>
          </a:xfrm>
          <a:prstGeom prst="rect">
            <a:avLst/>
          </a:prstGeom>
          <a:noFill/>
        </p:spPr>
        <p:txBody>
          <a:bodyPr wrap="square" rtlCol="0">
            <a:spAutoFit/>
          </a:bodyPr>
          <a:lstStyle/>
          <a:p>
            <a:pPr algn="ctr"/>
            <a:r>
              <a:rPr lang="en-US" sz="1400" dirty="0" smtClean="0">
                <a:solidFill>
                  <a:schemeClr val="bg2">
                    <a:lumMod val="50000"/>
                  </a:schemeClr>
                </a:solidFill>
              </a:rPr>
              <a:t>Typical Portable Generator</a:t>
            </a:r>
            <a:endParaRPr lang="en-US" sz="1400" dirty="0">
              <a:solidFill>
                <a:schemeClr val="bg2">
                  <a:lumMod val="50000"/>
                </a:schemeClr>
              </a:solidFill>
            </a:endParaRPr>
          </a:p>
        </p:txBody>
      </p:sp>
      <p:cxnSp>
        <p:nvCxnSpPr>
          <p:cNvPr id="8" name="Straight Connector 7"/>
          <p:cNvCxnSpPr/>
          <p:nvPr/>
        </p:nvCxnSpPr>
        <p:spPr>
          <a:xfrm>
            <a:off x="4572000" y="1371600"/>
            <a:ext cx="44958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bwMode="auto">
          <a:xfrm>
            <a:off x="4495800" y="1600201"/>
            <a:ext cx="4419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4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4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2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2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Aft>
                <a:spcPts val="1200"/>
              </a:spcAft>
              <a:buClr>
                <a:schemeClr val="accent1"/>
              </a:buClr>
            </a:pPr>
            <a:r>
              <a:rPr lang="en-US" sz="2200" kern="0" dirty="0">
                <a:solidFill>
                  <a:schemeClr val="tx1">
                    <a:lumMod val="50000"/>
                    <a:lumOff val="50000"/>
                  </a:schemeClr>
                </a:solidFill>
              </a:rPr>
              <a:t>The two safe modes for supplying power from an emergency generator are:</a:t>
            </a:r>
          </a:p>
          <a:p>
            <a:pPr marL="347472" indent="-347472">
              <a:spcAft>
                <a:spcPts val="1200"/>
              </a:spcAft>
              <a:buClr>
                <a:schemeClr val="accent1"/>
              </a:buClr>
              <a:buFont typeface="Arial" panose="020B0604020202020204" pitchFamily="34" charset="0"/>
              <a:buChar char="•"/>
            </a:pPr>
            <a:r>
              <a:rPr lang="en-US" sz="2200" kern="0" dirty="0" smtClean="0">
                <a:solidFill>
                  <a:schemeClr val="tx1">
                    <a:lumMod val="50000"/>
                    <a:lumOff val="50000"/>
                  </a:schemeClr>
                </a:solidFill>
              </a:rPr>
              <a:t>Independent portable </a:t>
            </a:r>
            <a:r>
              <a:rPr lang="en-US" sz="2200" kern="0" dirty="0">
                <a:solidFill>
                  <a:schemeClr val="tx1">
                    <a:lumMod val="50000"/>
                    <a:lumOff val="50000"/>
                  </a:schemeClr>
                </a:solidFill>
              </a:rPr>
              <a:t>operation</a:t>
            </a:r>
          </a:p>
          <a:p>
            <a:pPr marL="347472" indent="-347472">
              <a:spcAft>
                <a:spcPts val="1200"/>
              </a:spcAft>
              <a:buClr>
                <a:schemeClr val="accent1"/>
              </a:buClr>
              <a:buFont typeface="Arial" panose="020B0604020202020204" pitchFamily="34" charset="0"/>
              <a:buChar char="•"/>
            </a:pPr>
            <a:r>
              <a:rPr lang="en-US" sz="2200" kern="0" dirty="0">
                <a:solidFill>
                  <a:schemeClr val="tx1">
                    <a:lumMod val="50000"/>
                    <a:lumOff val="50000"/>
                  </a:schemeClr>
                </a:solidFill>
              </a:rPr>
              <a:t>Integrated system </a:t>
            </a:r>
            <a:r>
              <a:rPr lang="en-US" sz="2200" kern="0" dirty="0" smtClean="0">
                <a:solidFill>
                  <a:schemeClr val="tx1">
                    <a:lumMod val="50000"/>
                    <a:lumOff val="50000"/>
                  </a:schemeClr>
                </a:solidFill>
              </a:rPr>
              <a:t>operation</a:t>
            </a:r>
            <a:endParaRPr lang="en-US" sz="2200" kern="0" dirty="0">
              <a:solidFill>
                <a:schemeClr val="tx1">
                  <a:lumMod val="50000"/>
                  <a:lumOff val="50000"/>
                </a:schemeClr>
              </a:solidFill>
            </a:endParaRPr>
          </a:p>
        </p:txBody>
      </p:sp>
    </p:spTree>
    <p:custDataLst>
      <p:tags r:id="rId1"/>
    </p:custDataLst>
    <p:extLst>
      <p:ext uri="{BB962C8B-B14F-4D97-AF65-F5344CB8AC3E}">
        <p14:creationId xmlns="" xmlns:p14="http://schemas.microsoft.com/office/powerpoint/2010/main" val="26011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Generator Modes:</a:t>
            </a:r>
            <a:br>
              <a:rPr lang="en-US" dirty="0" smtClean="0"/>
            </a:br>
            <a:r>
              <a:rPr lang="en-US" sz="2800" b="0" i="1" dirty="0" smtClean="0"/>
              <a:t>Independent Portable Operation</a:t>
            </a:r>
            <a:endParaRPr lang="en-US" sz="2800" b="0" i="1" dirty="0"/>
          </a:p>
        </p:txBody>
      </p:sp>
      <p:sp>
        <p:nvSpPr>
          <p:cNvPr id="3" name="Content Placeholder 2"/>
          <p:cNvSpPr>
            <a:spLocks noGrp="1"/>
          </p:cNvSpPr>
          <p:nvPr>
            <p:ph idx="1"/>
          </p:nvPr>
        </p:nvSpPr>
        <p:spPr>
          <a:xfrm>
            <a:off x="457200" y="1600200"/>
            <a:ext cx="8382000" cy="4456175"/>
          </a:xfrm>
        </p:spPr>
        <p:txBody>
          <a:bodyPr/>
          <a:lstStyle/>
          <a:p>
            <a:pPr marL="342900" indent="-342900">
              <a:spcAft>
                <a:spcPts val="1200"/>
              </a:spcAft>
              <a:buClr>
                <a:schemeClr val="accent1"/>
              </a:buClr>
              <a:buFont typeface="Arial" panose="020B0604020202020204" pitchFamily="34" charset="0"/>
              <a:buChar char="•"/>
            </a:pPr>
            <a:r>
              <a:rPr lang="en-US" sz="2200" dirty="0" smtClean="0"/>
              <a:t>A generator that operates as an </a:t>
            </a:r>
            <a:br>
              <a:rPr lang="en-US" sz="2200" dirty="0" smtClean="0"/>
            </a:br>
            <a:r>
              <a:rPr lang="en-US" sz="2200" dirty="0" smtClean="0"/>
              <a:t>independent, stand-alone unit </a:t>
            </a:r>
            <a:r>
              <a:rPr lang="en-US" sz="2200" b="1" dirty="0" smtClean="0"/>
              <a:t>NOT</a:t>
            </a:r>
            <a:r>
              <a:rPr lang="en-US" sz="2200" dirty="0" smtClean="0"/>
              <a:t> </a:t>
            </a:r>
            <a:br>
              <a:rPr lang="en-US" sz="2200" dirty="0" smtClean="0"/>
            </a:br>
            <a:r>
              <a:rPr lang="en-US" sz="2200" dirty="0" smtClean="0"/>
              <a:t>connected to any existing wiring system.</a:t>
            </a:r>
          </a:p>
          <a:p>
            <a:pPr marL="342900" indent="-342900">
              <a:spcAft>
                <a:spcPts val="1200"/>
              </a:spcAft>
              <a:buClr>
                <a:schemeClr val="accent1"/>
              </a:buClr>
              <a:buFont typeface="Arial" panose="020B0604020202020204" pitchFamily="34" charset="0"/>
              <a:buChar char="•"/>
            </a:pPr>
            <a:r>
              <a:rPr lang="en-US" sz="2200" dirty="0" smtClean="0"/>
              <a:t>Cords plugged into the generator </a:t>
            </a:r>
            <a:br>
              <a:rPr lang="en-US" sz="2200" dirty="0" smtClean="0"/>
            </a:br>
            <a:r>
              <a:rPr lang="en-US" sz="2200" dirty="0" smtClean="0"/>
              <a:t>delivering power to selected electrical </a:t>
            </a:r>
            <a:br>
              <a:rPr lang="en-US" sz="2200" dirty="0" smtClean="0"/>
            </a:br>
            <a:r>
              <a:rPr lang="en-US" sz="2200" dirty="0" smtClean="0"/>
              <a:t>equipment and appliances.</a:t>
            </a:r>
          </a:p>
          <a:p>
            <a:pPr marL="342900" indent="-342900">
              <a:spcAft>
                <a:spcPts val="1200"/>
              </a:spcAft>
              <a:buClr>
                <a:schemeClr val="accent1"/>
              </a:buClr>
              <a:buFont typeface="Arial" panose="020B0604020202020204" pitchFamily="34" charset="0"/>
              <a:buChar char="•"/>
            </a:pPr>
            <a:r>
              <a:rPr lang="en-US" sz="2200" dirty="0" smtClean="0"/>
              <a:t>Useful when temporary or remote power is needed.</a:t>
            </a:r>
          </a:p>
          <a:p>
            <a:pPr marL="342900" indent="-342900">
              <a:spcAft>
                <a:spcPts val="1200"/>
              </a:spcAft>
              <a:buClr>
                <a:schemeClr val="accent1"/>
              </a:buClr>
              <a:buFont typeface="Arial" panose="020B0604020202020204" pitchFamily="34" charset="0"/>
              <a:buChar char="•"/>
            </a:pPr>
            <a:r>
              <a:rPr lang="en-US" sz="2200" dirty="0" smtClean="0"/>
              <a:t>Commonly used during cleanup and recovery efforts following disasters such as hurricanes, tornadoes, etc.</a:t>
            </a:r>
            <a:endParaRPr lang="en-US" sz="2200" dirty="0"/>
          </a:p>
        </p:txBody>
      </p:sp>
      <p:sp>
        <p:nvSpPr>
          <p:cNvPr id="5" name="Text Placeholder 4"/>
          <p:cNvSpPr>
            <a:spLocks noGrp="1"/>
          </p:cNvSpPr>
          <p:nvPr>
            <p:ph type="body" sz="quarter" idx="13"/>
          </p:nvPr>
        </p:nvSpPr>
        <p:spPr/>
        <p:txBody>
          <a:bodyPr/>
          <a:lstStyle/>
          <a:p>
            <a:r>
              <a:rPr lang="en-US" smtClean="0"/>
              <a:t>11</a:t>
            </a:r>
            <a:endParaRPr lang="en-US" dirty="0"/>
          </a:p>
        </p:txBody>
      </p:sp>
      <p:pic>
        <p:nvPicPr>
          <p:cNvPr id="14" name="Picture 2" descr="Backup Generator 1024x768 How To Stay Plugged In After the Big Storm"/>
          <p:cNvPicPr>
            <a:picLocks noChangeAspect="1" noChangeArrowheads="1"/>
          </p:cNvPicPr>
          <p:nvPr/>
        </p:nvPicPr>
        <p:blipFill rotWithShape="1">
          <a:blip r:embed="rId4" cstate="print">
            <a:extLst>
              <a:ext uri="{BEBA8EAE-BF5A-486C-A8C5-ECC9F3942E4B}">
                <a14:imgProps xmlns="" xmlns:a14="http://schemas.microsoft.com/office/drawing/2010/main">
                  <a14:imgLayer r:embed="rId5">
                    <a14:imgEffect>
                      <a14:brightnessContrast bright="20000"/>
                    </a14:imgEffect>
                  </a14:imgLayer>
                </a14:imgProps>
              </a:ext>
              <a:ext uri="{28A0092B-C50C-407E-A947-70E740481C1C}">
                <a14:useLocalDpi xmlns="" xmlns:a14="http://schemas.microsoft.com/office/drawing/2010/main" val="0"/>
              </a:ext>
            </a:extLst>
          </a:blip>
          <a:srcRect l="-1" t="22907" r="37522" b="7455"/>
          <a:stretch/>
        </p:blipFill>
        <p:spPr bwMode="auto">
          <a:xfrm>
            <a:off x="6248400" y="1768522"/>
            <a:ext cx="2350104" cy="1965278"/>
          </a:xfrm>
          <a:prstGeom prst="rect">
            <a:avLst/>
          </a:prstGeom>
          <a:noFill/>
          <a:ln w="57150">
            <a:solidFill>
              <a:schemeClr val="accent3"/>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 xmlns:p14="http://schemas.microsoft.com/office/powerpoint/2010/main" val="28002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3000"/>
                            </p:stCondLst>
                            <p:childTnLst>
                              <p:par>
                                <p:cTn id="20" presetID="10" presetClass="entr" presetSubtype="0" fill="hold"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86200" cy="4456175"/>
          </a:xfrm>
        </p:spPr>
        <p:txBody>
          <a:bodyPr anchor="t"/>
          <a:lstStyle/>
          <a:p>
            <a:pPr marL="342900" indent="-342900">
              <a:spcAft>
                <a:spcPts val="1200"/>
              </a:spcAft>
              <a:buClr>
                <a:schemeClr val="accent1"/>
              </a:buClr>
              <a:buFont typeface="Arial" panose="020B0604020202020204" pitchFamily="34" charset="0"/>
              <a:buChar char="•"/>
            </a:pPr>
            <a:r>
              <a:rPr lang="en-US" sz="2200" dirty="0" smtClean="0"/>
              <a:t>An emergency generator that is connected to an existing wiring system of </a:t>
            </a:r>
            <a:br>
              <a:rPr lang="en-US" sz="2200" dirty="0" smtClean="0"/>
            </a:br>
            <a:r>
              <a:rPr lang="en-US" sz="2200" dirty="0" smtClean="0"/>
              <a:t>a home or business.</a:t>
            </a:r>
          </a:p>
          <a:p>
            <a:pPr marL="342900" indent="-342900">
              <a:spcAft>
                <a:spcPts val="1200"/>
              </a:spcAft>
              <a:buClr>
                <a:schemeClr val="accent1"/>
              </a:buClr>
              <a:buFont typeface="Arial" panose="020B0604020202020204" pitchFamily="34" charset="0"/>
              <a:buChar char="•"/>
            </a:pPr>
            <a:r>
              <a:rPr lang="en-US" sz="2200" dirty="0" smtClean="0"/>
              <a:t>This system uses a </a:t>
            </a:r>
            <a:br>
              <a:rPr lang="en-US" sz="2200" dirty="0" smtClean="0"/>
            </a:br>
            <a:r>
              <a:rPr lang="en-US" sz="2200" dirty="0" smtClean="0"/>
              <a:t>double-pole, double-throw (DPDT) “transfer switch” to safely isolate the generator from the utility power lines.</a:t>
            </a:r>
            <a:endParaRPr lang="en-US" sz="2200" dirty="0"/>
          </a:p>
        </p:txBody>
      </p:sp>
      <p:sp>
        <p:nvSpPr>
          <p:cNvPr id="5" name="Text Placeholder 4"/>
          <p:cNvSpPr>
            <a:spLocks noGrp="1"/>
          </p:cNvSpPr>
          <p:nvPr>
            <p:ph type="body" sz="quarter" idx="13"/>
          </p:nvPr>
        </p:nvSpPr>
        <p:spPr/>
        <p:txBody>
          <a:bodyPr/>
          <a:lstStyle/>
          <a:p>
            <a:r>
              <a:rPr lang="en-US" dirty="0" smtClean="0"/>
              <a:t>12</a:t>
            </a:r>
            <a:endParaRPr lang="en-US" dirty="0"/>
          </a:p>
        </p:txBody>
      </p:sp>
      <p:pic>
        <p:nvPicPr>
          <p:cNvPr id="9" name="Picture 2"/>
          <p:cNvPicPr>
            <a:picLocks noGrp="1" noChangeAspect="1" noChangeArrowheads="1"/>
          </p:cNvPicPr>
          <p:nvPr>
            <p:ph type="pic" sz="quarter" idx="4294967295"/>
          </p:nvPr>
        </p:nvPicPr>
        <p:blipFill rotWithShape="1">
          <a:blip r:embed="rId4" cstate="print"/>
          <a:stretch/>
        </p:blipFill>
        <p:spPr bwMode="auto">
          <a:xfrm>
            <a:off x="4495800" y="1618397"/>
            <a:ext cx="4148508" cy="2953603"/>
          </a:xfrm>
          <a:prstGeom prst="rect">
            <a:avLst/>
          </a:prstGeom>
          <a:noFill/>
          <a:ln w="57150">
            <a:solidFill>
              <a:schemeClr val="accent3"/>
            </a:solidFill>
          </a:ln>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a:solidFill>
                  <a:srgbClr val="F49300"/>
                </a:solidFill>
              </a:rPr>
              <a:t>Generator Modes:</a:t>
            </a:r>
            <a:br>
              <a:rPr lang="en-US" dirty="0">
                <a:solidFill>
                  <a:srgbClr val="F49300"/>
                </a:solidFill>
              </a:rPr>
            </a:br>
            <a:r>
              <a:rPr lang="en-US" sz="2800" b="0" i="1" dirty="0">
                <a:solidFill>
                  <a:srgbClr val="F49300"/>
                </a:solidFill>
              </a:rPr>
              <a:t>Independent Portable Operation</a:t>
            </a:r>
            <a:endParaRPr lang="en-US" dirty="0"/>
          </a:p>
        </p:txBody>
      </p:sp>
    </p:spTree>
    <p:custDataLst>
      <p:tags r:id="rId1"/>
    </p:custDataLst>
    <p:extLst>
      <p:ext uri="{BB962C8B-B14F-4D97-AF65-F5344CB8AC3E}">
        <p14:creationId xmlns="" xmlns:p14="http://schemas.microsoft.com/office/powerpoint/2010/main" val="6129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Switch Explained</a:t>
            </a:r>
            <a:endParaRPr lang="en-US" dirty="0"/>
          </a:p>
        </p:txBody>
      </p:sp>
      <p:sp>
        <p:nvSpPr>
          <p:cNvPr id="3" name="Content Placeholder 2"/>
          <p:cNvSpPr>
            <a:spLocks noGrp="1"/>
          </p:cNvSpPr>
          <p:nvPr>
            <p:ph idx="1"/>
          </p:nvPr>
        </p:nvSpPr>
        <p:spPr>
          <a:xfrm>
            <a:off x="4800600" y="1447800"/>
            <a:ext cx="3962400" cy="4343400"/>
          </a:xfrm>
        </p:spPr>
        <p:txBody>
          <a:bodyPr/>
          <a:lstStyle/>
          <a:p>
            <a:pPr>
              <a:spcAft>
                <a:spcPts val="1200"/>
              </a:spcAft>
            </a:pPr>
            <a:r>
              <a:rPr lang="en-US" sz="2200" dirty="0" smtClean="0">
                <a:solidFill>
                  <a:schemeClr val="tx1">
                    <a:lumMod val="50000"/>
                    <a:lumOff val="50000"/>
                  </a:schemeClr>
                </a:solidFill>
              </a:rPr>
              <a:t>The DPDT transfer switch has three positions:</a:t>
            </a:r>
          </a:p>
          <a:p>
            <a:pPr marL="457200" indent="-457200">
              <a:spcAft>
                <a:spcPts val="600"/>
              </a:spcAft>
              <a:buClr>
                <a:schemeClr val="accent1"/>
              </a:buClr>
              <a:buFont typeface="+mj-lt"/>
              <a:buAutoNum type="arabicPeriod"/>
            </a:pPr>
            <a:r>
              <a:rPr lang="en-US" sz="2200" dirty="0" smtClean="0">
                <a:solidFill>
                  <a:schemeClr val="tx1">
                    <a:lumMod val="50000"/>
                    <a:lumOff val="50000"/>
                  </a:schemeClr>
                </a:solidFill>
              </a:rPr>
              <a:t>Utility power on, Generator power off;</a:t>
            </a:r>
          </a:p>
          <a:p>
            <a:pPr marL="457200" indent="-457200">
              <a:spcAft>
                <a:spcPts val="600"/>
              </a:spcAft>
              <a:buClr>
                <a:schemeClr val="accent1"/>
              </a:buClr>
              <a:buFont typeface="+mj-lt"/>
              <a:buAutoNum type="arabicPeriod"/>
            </a:pPr>
            <a:r>
              <a:rPr lang="en-US" sz="2200" dirty="0" smtClean="0">
                <a:solidFill>
                  <a:schemeClr val="tx1">
                    <a:lumMod val="50000"/>
                    <a:lumOff val="50000"/>
                  </a:schemeClr>
                </a:solidFill>
              </a:rPr>
              <a:t>Both off; and</a:t>
            </a:r>
          </a:p>
          <a:p>
            <a:pPr marL="457200" indent="-457200">
              <a:spcAft>
                <a:spcPts val="600"/>
              </a:spcAft>
              <a:buClr>
                <a:schemeClr val="accent1"/>
              </a:buClr>
              <a:buFont typeface="+mj-lt"/>
              <a:buAutoNum type="arabicPeriod"/>
            </a:pPr>
            <a:r>
              <a:rPr lang="en-US" sz="2200" dirty="0" smtClean="0">
                <a:solidFill>
                  <a:schemeClr val="tx1">
                    <a:lumMod val="50000"/>
                    <a:lumOff val="50000"/>
                  </a:schemeClr>
                </a:solidFill>
              </a:rPr>
              <a:t>Generator power on, Utility power off.</a:t>
            </a:r>
            <a:endParaRPr lang="en-US" sz="2200" dirty="0">
              <a:solidFill>
                <a:schemeClr val="tx1">
                  <a:lumMod val="50000"/>
                  <a:lumOff val="50000"/>
                </a:schemeClr>
              </a:solidFill>
            </a:endParaRPr>
          </a:p>
        </p:txBody>
      </p:sp>
      <p:pic>
        <p:nvPicPr>
          <p:cNvPr id="7" name="Picture Placeholder 6"/>
          <p:cNvPicPr>
            <a:picLocks noGrp="1" noChangeAspect="1" noChangeArrowheads="1"/>
          </p:cNvPicPr>
          <p:nvPr>
            <p:ph type="pic" sz="quarter" idx="14"/>
          </p:nvPr>
        </p:nvPicPr>
        <p:blipFill rotWithShape="1">
          <a:blip r:embed="rId4" cstate="print"/>
          <a:stretch/>
        </p:blipFill>
        <p:spPr bwMode="auto">
          <a:xfrm>
            <a:off x="304800" y="972330"/>
            <a:ext cx="3962400" cy="3904470"/>
          </a:xfrm>
          <a:prstGeom prst="rect">
            <a:avLst/>
          </a:prstGeom>
          <a:noFill/>
          <a:ln w="9525">
            <a:noFill/>
            <a:miter lim="800000"/>
            <a:headEnd/>
            <a:tailEnd/>
          </a:ln>
          <a:effectLst/>
        </p:spPr>
      </p:pic>
      <p:sp>
        <p:nvSpPr>
          <p:cNvPr id="5" name="Text Placeholder 4"/>
          <p:cNvSpPr>
            <a:spLocks noGrp="1"/>
          </p:cNvSpPr>
          <p:nvPr>
            <p:ph type="body" sz="quarter" idx="13"/>
          </p:nvPr>
        </p:nvSpPr>
        <p:spPr/>
        <p:txBody>
          <a:bodyPr/>
          <a:lstStyle/>
          <a:p>
            <a:r>
              <a:rPr lang="en-US" dirty="0" smtClean="0"/>
              <a:t>13</a:t>
            </a:r>
            <a:endParaRPr lang="en-US" dirty="0"/>
          </a:p>
        </p:txBody>
      </p:sp>
    </p:spTree>
    <p:custDataLst>
      <p:tags r:id="rId1"/>
    </p:custDataLst>
    <p:extLst>
      <p:ext uri="{BB962C8B-B14F-4D97-AF65-F5344CB8AC3E}">
        <p14:creationId xmlns="" xmlns:p14="http://schemas.microsoft.com/office/powerpoint/2010/main" val="28125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Generator Modes: </a:t>
            </a:r>
            <a:r>
              <a:rPr lang="en-US" sz="2800" b="0" i="1" dirty="0" smtClean="0"/>
              <a:t>Integrated System Generators</a:t>
            </a:r>
            <a:endParaRPr lang="en-US" sz="2800" b="0" i="1" dirty="0"/>
          </a:p>
        </p:txBody>
      </p:sp>
      <p:sp>
        <p:nvSpPr>
          <p:cNvPr id="19" name="Rectangle 18"/>
          <p:cNvSpPr/>
          <p:nvPr/>
        </p:nvSpPr>
        <p:spPr>
          <a:xfrm>
            <a:off x="65690" y="5041256"/>
            <a:ext cx="9002110" cy="1005840"/>
          </a:xfrm>
          <a:prstGeom prst="rect">
            <a:avLst/>
          </a:prstGeom>
          <a:pattFill prst="ltUpDiag">
            <a:fgClr>
              <a:schemeClr val="tx1">
                <a:lumMod val="65000"/>
                <a:lumOff val="35000"/>
              </a:schemeClr>
            </a:fgClr>
            <a:bgClr>
              <a:schemeClr val="bg1">
                <a:lumMod val="50000"/>
              </a:schemeClr>
            </a:bgClr>
          </a:pattFill>
          <a:ln>
            <a:noFill/>
          </a:ln>
        </p:spPr>
        <p:style>
          <a:lnRef idx="2">
            <a:schemeClr val="dk1">
              <a:shade val="50000"/>
            </a:schemeClr>
          </a:lnRef>
          <a:fillRef idx="1001">
            <a:schemeClr val="dk2"/>
          </a:fillRef>
          <a:effectRef idx="0">
            <a:schemeClr val="dk1"/>
          </a:effectRef>
          <a:fontRef idx="minor">
            <a:schemeClr val="lt1"/>
          </a:fontRef>
        </p:style>
        <p:txBody>
          <a:bodyPr lIns="274320" rtlCol="0" anchor="ctr"/>
          <a:lstStyle/>
          <a:p>
            <a:pPr algn="ctr"/>
            <a:r>
              <a:rPr lang="en-US" sz="2400" dirty="0">
                <a:effectLst>
                  <a:outerShdw blurRad="38100" dist="38100" dir="2700000" algn="tl">
                    <a:srgbClr val="000000">
                      <a:alpha val="43137"/>
                    </a:srgbClr>
                  </a:outerShdw>
                </a:effectLst>
                <a:latin typeface="Arial Narrow" panose="020B0606020202030204" pitchFamily="34" charset="0"/>
              </a:rPr>
              <a:t>Note the DPDT transfer switch has been installed between </a:t>
            </a:r>
            <a:r>
              <a:rPr lang="en-US" sz="2400" dirty="0" smtClean="0">
                <a:effectLst>
                  <a:outerShdw blurRad="38100" dist="38100" dir="2700000" algn="tl">
                    <a:srgbClr val="000000">
                      <a:alpha val="43137"/>
                    </a:srgbClr>
                  </a:outerShdw>
                </a:effectLst>
                <a:latin typeface="Arial Narrow" panose="020B0606020202030204" pitchFamily="34" charset="0"/>
              </a:rPr>
              <a:t/>
            </a:r>
            <a:br>
              <a:rPr lang="en-US" sz="2400" dirty="0" smtClean="0">
                <a:effectLst>
                  <a:outerShdw blurRad="38100" dist="38100" dir="2700000" algn="tl">
                    <a:srgbClr val="000000">
                      <a:alpha val="43137"/>
                    </a:srgbClr>
                  </a:outerShdw>
                </a:effectLst>
                <a:latin typeface="Arial Narrow" panose="020B0606020202030204" pitchFamily="34" charset="0"/>
              </a:rPr>
            </a:br>
            <a:r>
              <a:rPr lang="en-US" sz="2400" dirty="0" smtClean="0">
                <a:effectLst>
                  <a:outerShdw blurRad="38100" dist="38100" dir="2700000" algn="tl">
                    <a:srgbClr val="000000">
                      <a:alpha val="43137"/>
                    </a:srgbClr>
                  </a:outerShdw>
                </a:effectLst>
                <a:latin typeface="Arial Narrow" panose="020B0606020202030204" pitchFamily="34" charset="0"/>
              </a:rPr>
              <a:t>the </a:t>
            </a:r>
            <a:r>
              <a:rPr lang="en-US" sz="2400" dirty="0">
                <a:effectLst>
                  <a:outerShdw blurRad="38100" dist="38100" dir="2700000" algn="tl">
                    <a:srgbClr val="000000">
                      <a:alpha val="43137"/>
                    </a:srgbClr>
                  </a:outerShdw>
                </a:effectLst>
                <a:latin typeface="Arial Narrow" panose="020B0606020202030204" pitchFamily="34" charset="0"/>
              </a:rPr>
              <a:t>main panel box and a separate emergency sub-panel </a:t>
            </a:r>
            <a:r>
              <a:rPr lang="en-US" sz="2400" dirty="0" smtClean="0">
                <a:effectLst>
                  <a:outerShdw blurRad="38100" dist="38100" dir="2700000" algn="tl">
                    <a:srgbClr val="000000">
                      <a:alpha val="43137"/>
                    </a:srgbClr>
                  </a:outerShdw>
                </a:effectLst>
                <a:latin typeface="Arial Narrow" panose="020B0606020202030204" pitchFamily="34" charset="0"/>
              </a:rPr>
              <a:t>box.</a:t>
            </a:r>
            <a:endParaRPr lang="en-US" sz="2400" dirty="0">
              <a:effectLst>
                <a:outerShdw blurRad="38100" dist="38100" dir="2700000" algn="tl">
                  <a:srgbClr val="000000">
                    <a:alpha val="43137"/>
                  </a:srgbClr>
                </a:outerShdw>
              </a:effectLst>
              <a:latin typeface="Arial Narrow" panose="020B0606020202030204" pitchFamily="34" charset="0"/>
            </a:endParaRPr>
          </a:p>
        </p:txBody>
      </p:sp>
      <p:sp>
        <p:nvSpPr>
          <p:cNvPr id="3" name="Text Placeholder 2"/>
          <p:cNvSpPr>
            <a:spLocks noGrp="1"/>
          </p:cNvSpPr>
          <p:nvPr>
            <p:ph type="body" idx="1"/>
          </p:nvPr>
        </p:nvSpPr>
        <p:spPr/>
        <p:txBody>
          <a:bodyPr/>
          <a:lstStyle/>
          <a:p>
            <a:r>
              <a:rPr lang="en-US" dirty="0" smtClean="0"/>
              <a:t>Portable</a:t>
            </a:r>
            <a:endParaRPr lang="en-US" dirty="0"/>
          </a:p>
        </p:txBody>
      </p:sp>
      <p:sp>
        <p:nvSpPr>
          <p:cNvPr id="7" name="Text Placeholder 6"/>
          <p:cNvSpPr>
            <a:spLocks noGrp="1"/>
          </p:cNvSpPr>
          <p:nvPr>
            <p:ph type="body" sz="quarter" idx="3"/>
          </p:nvPr>
        </p:nvSpPr>
        <p:spPr/>
        <p:txBody>
          <a:bodyPr/>
          <a:lstStyle/>
          <a:p>
            <a:r>
              <a:rPr lang="en-US" dirty="0" smtClean="0"/>
              <a:t>Permanent</a:t>
            </a:r>
            <a:endParaRPr lang="en-US" dirty="0"/>
          </a:p>
        </p:txBody>
      </p:sp>
      <p:sp>
        <p:nvSpPr>
          <p:cNvPr id="17" name="Text Placeholder 16"/>
          <p:cNvSpPr>
            <a:spLocks noGrp="1"/>
          </p:cNvSpPr>
          <p:nvPr>
            <p:ph type="body" sz="quarter" idx="13"/>
          </p:nvPr>
        </p:nvSpPr>
        <p:spPr/>
        <p:txBody>
          <a:bodyPr/>
          <a:lstStyle/>
          <a:p>
            <a:r>
              <a:rPr lang="en-US" dirty="0" smtClean="0"/>
              <a:t>14</a:t>
            </a:r>
          </a:p>
        </p:txBody>
      </p:sp>
      <p:grpSp>
        <p:nvGrpSpPr>
          <p:cNvPr id="8" name="Group 7"/>
          <p:cNvGrpSpPr/>
          <p:nvPr/>
        </p:nvGrpSpPr>
        <p:grpSpPr>
          <a:xfrm>
            <a:off x="227483" y="1752600"/>
            <a:ext cx="4192117" cy="2951984"/>
            <a:chOff x="76200" y="2427886"/>
            <a:chExt cx="4343400" cy="3058514"/>
          </a:xfrm>
        </p:grpSpPr>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1000" y="2427886"/>
              <a:ext cx="4038600" cy="2875352"/>
            </a:xfrm>
            <a:prstGeom prst="rect">
              <a:avLst/>
            </a:prstGeom>
            <a:noFill/>
            <a:ln w="9525">
              <a:noFill/>
              <a:miter lim="800000"/>
              <a:headEnd/>
              <a:tailEnd/>
            </a:ln>
          </p:spPr>
        </p:pic>
        <p:sp>
          <p:nvSpPr>
            <p:cNvPr id="10" name="Oval 9"/>
            <p:cNvSpPr/>
            <p:nvPr/>
          </p:nvSpPr>
          <p:spPr>
            <a:xfrm>
              <a:off x="76200" y="3810000"/>
              <a:ext cx="2171700" cy="1676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648200" y="1752600"/>
            <a:ext cx="4267200" cy="3050703"/>
            <a:chOff x="4419600" y="2428440"/>
            <a:chExt cx="4267200" cy="3050703"/>
          </a:xfrm>
        </p:grpSpPr>
        <p:pic>
          <p:nvPicPr>
            <p:cNvPr id="12"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4648200" y="2428440"/>
              <a:ext cx="4038600" cy="2874245"/>
            </a:xfrm>
            <a:prstGeom prst="rect">
              <a:avLst/>
            </a:prstGeom>
            <a:noFill/>
            <a:ln w="9525">
              <a:noFill/>
              <a:miter lim="800000"/>
              <a:headEnd/>
              <a:tailEnd/>
            </a:ln>
          </p:spPr>
        </p:pic>
        <p:sp>
          <p:nvSpPr>
            <p:cNvPr id="13" name="Oval 12"/>
            <p:cNvSpPr/>
            <p:nvPr/>
          </p:nvSpPr>
          <p:spPr>
            <a:xfrm>
              <a:off x="4419600" y="3802743"/>
              <a:ext cx="2171700" cy="1676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 xmlns:p14="http://schemas.microsoft.com/office/powerpoint/2010/main" val="276765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mtClean="0"/>
              <a:t>15</a:t>
            </a:r>
            <a:endParaRPr lang="en-US" dirty="0"/>
          </a:p>
        </p:txBody>
      </p:sp>
      <p:pic>
        <p:nvPicPr>
          <p:cNvPr id="5" name="ESFI_Portable_Generator_90.mp4.mp4">
            <a:hlinkClick r:id="" action="ppaction://media"/>
          </p:cNvPr>
          <p:cNvPicPr>
            <a:picLocks noChangeAspect="1"/>
          </p:cNvPicPr>
          <p:nvPr>
            <a:videoFile r:link="rId2"/>
            <p:extLst>
              <p:ext uri="{DAA4B4D4-6D71-4841-9C94-3DE7FCFB9230}">
                <p14:media xmlns="" xmlns:p14="http://schemas.microsoft.com/office/powerpoint/2010/main" r:embed="rId5"/>
              </p:ext>
            </p:extLst>
          </p:nvPr>
        </p:nvPicPr>
        <p:blipFill>
          <a:blip r:embed="rId6" cstate="print"/>
          <a:stretch>
            <a:fillRect/>
          </a:stretch>
        </p:blipFill>
        <p:spPr>
          <a:xfrm>
            <a:off x="0" y="0"/>
            <a:ext cx="9144000" cy="5143500"/>
          </a:xfrm>
          <a:prstGeom prst="rect">
            <a:avLst/>
          </a:prstGeom>
        </p:spPr>
      </p:pic>
    </p:spTree>
    <p:custDataLst>
      <p:tags r:id="rId1"/>
    </p:custDataLst>
    <p:extLst>
      <p:ext uri="{BB962C8B-B14F-4D97-AF65-F5344CB8AC3E}">
        <p14:creationId xmlns="" xmlns:p14="http://schemas.microsoft.com/office/powerpoint/2010/main" val="3940994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5"/>
          </p:nvPr>
        </p:nvSpPr>
        <p:spPr/>
        <p:txBody>
          <a:bodyPr anchor="ctr"/>
          <a:lstStyle/>
          <a:p>
            <a:pPr>
              <a:lnSpc>
                <a:spcPct val="80000"/>
              </a:lnSpc>
            </a:pPr>
            <a:r>
              <a:rPr lang="en-US" sz="3800" dirty="0" smtClean="0"/>
              <a:t>Hazards Associated with Portable Generators</a:t>
            </a:r>
            <a:endParaRPr lang="en-US" sz="3800" dirty="0"/>
          </a:p>
        </p:txBody>
      </p:sp>
      <p:sp>
        <p:nvSpPr>
          <p:cNvPr id="5" name="Text Placeholder 4"/>
          <p:cNvSpPr>
            <a:spLocks noGrp="1"/>
          </p:cNvSpPr>
          <p:nvPr>
            <p:ph type="body" sz="quarter" idx="13"/>
          </p:nvPr>
        </p:nvSpPr>
        <p:spPr/>
        <p:txBody>
          <a:bodyPr/>
          <a:lstStyle/>
          <a:p>
            <a:r>
              <a:rPr lang="en-US" b="1" dirty="0" smtClean="0"/>
              <a:t>16</a:t>
            </a:r>
            <a:endParaRPr lang="en-US" b="1" dirty="0"/>
          </a:p>
        </p:txBody>
      </p:sp>
      <p:pic>
        <p:nvPicPr>
          <p:cNvPr id="2" name="Picture Placeholder 1"/>
          <p:cNvPicPr>
            <a:picLocks noGrp="1" noChangeAspect="1"/>
          </p:cNvPicPr>
          <p:nvPr>
            <p:ph type="pic" sz="quarter" idx="14"/>
          </p:nvPr>
        </p:nvPicPr>
        <p:blipFill rotWithShape="1">
          <a:blip r:embed="rId3" cstate="print">
            <a:extLst>
              <a:ext uri="{28A0092B-C50C-407E-A947-70E740481C1C}">
                <a14:useLocalDpi xmlns="" xmlns:a14="http://schemas.microsoft.com/office/drawing/2010/main" val="0"/>
              </a:ext>
            </a:extLst>
          </a:blip>
          <a:srcRect t="-790" b="802"/>
          <a:stretch/>
        </p:blipFill>
        <p:spPr>
          <a:xfrm>
            <a:off x="218611" y="1055889"/>
            <a:ext cx="1154049" cy="1153911"/>
          </a:xfrm>
        </p:spPr>
      </p:pic>
      <p:sp>
        <p:nvSpPr>
          <p:cNvPr id="6" name="Title 1"/>
          <p:cNvSpPr txBox="1">
            <a:spLocks/>
          </p:cNvSpPr>
          <p:nvPr/>
        </p:nvSpPr>
        <p:spPr>
          <a:xfrm>
            <a:off x="3886200" y="2362200"/>
            <a:ext cx="5029200" cy="609600"/>
          </a:xfrm>
          <a:prstGeom prst="rect">
            <a:avLst/>
          </a:prstGeom>
        </p:spPr>
        <p:txBody>
          <a:bodyPr/>
          <a:lst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a:r>
              <a:rPr lang="en-US" sz="3200" i="1" kern="0" dirty="0" smtClean="0">
                <a:solidFill>
                  <a:schemeClr val="tx1">
                    <a:lumMod val="50000"/>
                    <a:lumOff val="50000"/>
                  </a:schemeClr>
                </a:solidFill>
              </a:rPr>
              <a:t>Shocks and Electrocution</a:t>
            </a:r>
            <a:endParaRPr lang="en-US" sz="3200" i="1" kern="0" dirty="0">
              <a:solidFill>
                <a:schemeClr val="tx1">
                  <a:lumMod val="50000"/>
                  <a:lumOff val="50000"/>
                </a:schemeClr>
              </a:solidFill>
            </a:endParaRPr>
          </a:p>
        </p:txBody>
      </p:sp>
      <p:cxnSp>
        <p:nvCxnSpPr>
          <p:cNvPr id="7" name="Straight Connector 6"/>
          <p:cNvCxnSpPr/>
          <p:nvPr/>
        </p:nvCxnSpPr>
        <p:spPr>
          <a:xfrm>
            <a:off x="274320" y="2549856"/>
            <a:ext cx="429768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4320" y="2569468"/>
            <a:ext cx="42976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 xmlns:p14="http://schemas.microsoft.com/office/powerpoint/2010/main" val="4934436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15818"/>
            <a:ext cx="8991600" cy="685800"/>
          </a:xfrm>
        </p:spPr>
        <p:txBody>
          <a:bodyPr/>
          <a:lstStyle/>
          <a:p>
            <a:r>
              <a:rPr lang="en-US" dirty="0" smtClean="0">
                <a:solidFill>
                  <a:schemeClr val="accent1">
                    <a:lumMod val="20000"/>
                    <a:lumOff val="80000"/>
                  </a:schemeClr>
                </a:solidFill>
              </a:rPr>
              <a:t>Shocks and Electrocution</a:t>
            </a:r>
            <a:endParaRPr lang="en-US" dirty="0">
              <a:solidFill>
                <a:schemeClr val="accent1">
                  <a:lumMod val="20000"/>
                  <a:lumOff val="80000"/>
                </a:schemeClr>
              </a:solidFill>
            </a:endParaRPr>
          </a:p>
        </p:txBody>
      </p:sp>
      <p:sp>
        <p:nvSpPr>
          <p:cNvPr id="7" name="Content Placeholder 6"/>
          <p:cNvSpPr>
            <a:spLocks noGrp="1"/>
          </p:cNvSpPr>
          <p:nvPr>
            <p:ph sz="half" idx="2"/>
          </p:nvPr>
        </p:nvSpPr>
        <p:spPr>
          <a:xfrm>
            <a:off x="211348" y="1653390"/>
            <a:ext cx="8551652" cy="4442610"/>
          </a:xfrm>
        </p:spPr>
        <p:txBody>
          <a:bodyPr/>
          <a:lstStyle/>
          <a:p>
            <a:pPr marL="342900" indent="-342900">
              <a:spcBef>
                <a:spcPts val="0"/>
              </a:spcBef>
              <a:spcAft>
                <a:spcPts val="1200"/>
              </a:spcAft>
              <a:buClr>
                <a:schemeClr val="accent1"/>
              </a:buClr>
              <a:buFont typeface="Arial" panose="020B0604020202020204" pitchFamily="34" charset="0"/>
              <a:buChar char="•"/>
            </a:pPr>
            <a:r>
              <a:rPr lang="en-US" dirty="0" smtClean="0"/>
              <a:t>The electricity created by generators has the same hazards as normal utility-supplied electricity.</a:t>
            </a:r>
          </a:p>
          <a:p>
            <a:pPr marL="342900" indent="-342900">
              <a:spcBef>
                <a:spcPts val="0"/>
              </a:spcBef>
              <a:spcAft>
                <a:spcPts val="1200"/>
              </a:spcAft>
              <a:buClr>
                <a:schemeClr val="accent1"/>
              </a:buClr>
              <a:buFont typeface="Arial" panose="020B0604020202020204" pitchFamily="34" charset="0"/>
              <a:buChar char="•"/>
            </a:pPr>
            <a:r>
              <a:rPr lang="en-US" dirty="0" smtClean="0"/>
              <a:t>Additional shock and electrocution hazards occur because many generator users often bypass the safety devices (such as circuit breakers) that are built into electrical systems.</a:t>
            </a:r>
          </a:p>
          <a:p>
            <a:pPr marL="342900" indent="-342900">
              <a:spcBef>
                <a:spcPts val="0"/>
              </a:spcBef>
              <a:spcAft>
                <a:spcPts val="1200"/>
              </a:spcAft>
              <a:buClr>
                <a:schemeClr val="accent1"/>
              </a:buClr>
              <a:buFont typeface="Arial" panose="020B0604020202020204" pitchFamily="34" charset="0"/>
              <a:buChar char="•"/>
            </a:pPr>
            <a:r>
              <a:rPr lang="en-US" dirty="0" smtClean="0"/>
              <a:t>Never attach a generator directly to the building's electrical system of a structure (home, office, trailer, etc.) unless a qualified electrician has properly installed the generator with a transfer switch.</a:t>
            </a:r>
          </a:p>
          <a:p>
            <a:pPr marL="342900" indent="-342900">
              <a:spcBef>
                <a:spcPts val="0"/>
              </a:spcBef>
              <a:spcAft>
                <a:spcPts val="1200"/>
              </a:spcAft>
              <a:buClr>
                <a:schemeClr val="accent1"/>
              </a:buClr>
              <a:buFont typeface="Arial" panose="020B0604020202020204" pitchFamily="34" charset="0"/>
              <a:buChar char="•"/>
            </a:pPr>
            <a:r>
              <a:rPr lang="en-US" dirty="0" smtClean="0"/>
              <a:t>Power off and do not use any electrical equipment that has strange odors or begins smoking.</a:t>
            </a:r>
            <a:endParaRPr lang="en-US" dirty="0"/>
          </a:p>
        </p:txBody>
      </p:sp>
      <p:sp>
        <p:nvSpPr>
          <p:cNvPr id="10" name="Text Placeholder 9"/>
          <p:cNvSpPr>
            <a:spLocks noGrp="1"/>
          </p:cNvSpPr>
          <p:nvPr>
            <p:ph type="body" sz="quarter" idx="13"/>
          </p:nvPr>
        </p:nvSpPr>
        <p:spPr/>
        <p:txBody>
          <a:bodyPr/>
          <a:lstStyle/>
          <a:p>
            <a:r>
              <a:rPr lang="en-US" dirty="0" smtClean="0"/>
              <a:t>17</a:t>
            </a:r>
            <a:endParaRPr lang="en-US" dirty="0"/>
          </a:p>
        </p:txBody>
      </p:sp>
      <p:sp>
        <p:nvSpPr>
          <p:cNvPr id="6"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PROPER SETUP</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33358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solidFill>
                  <a:schemeClr val="accent1">
                    <a:lumMod val="20000"/>
                    <a:lumOff val="80000"/>
                  </a:schemeClr>
                </a:solidFill>
              </a:rPr>
              <a:t>Shocks and Electrocution</a:t>
            </a:r>
            <a:endParaRPr lang="en-US" dirty="0">
              <a:solidFill>
                <a:schemeClr val="accent1">
                  <a:lumMod val="20000"/>
                  <a:lumOff val="80000"/>
                </a:schemeClr>
              </a:solidFill>
            </a:endParaRPr>
          </a:p>
        </p:txBody>
      </p:sp>
      <p:sp>
        <p:nvSpPr>
          <p:cNvPr id="10" name="Content Placeholder 9"/>
          <p:cNvSpPr>
            <a:spLocks noGrp="1"/>
          </p:cNvSpPr>
          <p:nvPr>
            <p:ph sz="half" idx="2"/>
          </p:nvPr>
        </p:nvSpPr>
        <p:spPr>
          <a:xfrm>
            <a:off x="211348" y="1653390"/>
            <a:ext cx="8627852" cy="4442610"/>
          </a:xfrm>
        </p:spPr>
        <p:txBody>
          <a:bodyPr/>
          <a:lstStyle/>
          <a:p>
            <a:pPr marL="342900" indent="-342900">
              <a:buClr>
                <a:schemeClr val="accent1"/>
              </a:buClr>
              <a:buFont typeface="Arial" panose="020B0604020202020204" pitchFamily="34" charset="0"/>
              <a:buChar char="•"/>
            </a:pPr>
            <a:r>
              <a:rPr lang="en-US" dirty="0"/>
              <a:t>Always plug electrical appliances directly into the generator using the manufacturer’s supplied cords or extension cords that are grounded (3-pronged).</a:t>
            </a:r>
          </a:p>
          <a:p>
            <a:pPr marL="342900" indent="-342900">
              <a:buClr>
                <a:schemeClr val="accent1"/>
              </a:buClr>
              <a:buFont typeface="Arial" panose="020B0604020202020204" pitchFamily="34" charset="0"/>
              <a:buChar char="•"/>
            </a:pPr>
            <a:r>
              <a:rPr lang="en-US" dirty="0"/>
              <a:t>Inspect the cords to make sure they are fully intact and not damaged, </a:t>
            </a:r>
            <a:r>
              <a:rPr lang="en-US" dirty="0" smtClean="0"/>
              <a:t>cut, </a:t>
            </a:r>
            <a:r>
              <a:rPr lang="en-US" dirty="0"/>
              <a:t>or abraded.</a:t>
            </a:r>
          </a:p>
          <a:p>
            <a:pPr marL="342900" indent="-342900">
              <a:buClr>
                <a:schemeClr val="accent1"/>
              </a:buClr>
              <a:buFont typeface="Arial" panose="020B0604020202020204" pitchFamily="34" charset="0"/>
              <a:buChar char="•"/>
            </a:pPr>
            <a:r>
              <a:rPr lang="en-US" dirty="0"/>
              <a:t>Never use frayed or damaged extension cords. Ensure the cords are appropriately rated in watts or amps for the intended use. </a:t>
            </a:r>
          </a:p>
          <a:p>
            <a:pPr marL="342900" indent="-342900">
              <a:buClr>
                <a:schemeClr val="accent1"/>
              </a:buClr>
              <a:buFont typeface="Arial" panose="020B0604020202020204" pitchFamily="34" charset="0"/>
              <a:buChar char="•"/>
            </a:pPr>
            <a:r>
              <a:rPr lang="en-US" dirty="0"/>
              <a:t>Do not use underrated cords; replace them with appropriately rated cords that use heavier gauge wires.</a:t>
            </a:r>
          </a:p>
          <a:p>
            <a:pPr marL="342900" indent="-342900">
              <a:buClr>
                <a:schemeClr val="accent1"/>
              </a:buClr>
              <a:buFont typeface="Arial" panose="020B0604020202020204" pitchFamily="34" charset="0"/>
              <a:buChar char="•"/>
            </a:pPr>
            <a:r>
              <a:rPr lang="en-US" dirty="0"/>
              <a:t>Do not overload a generator; this can lead to overheating which can create a fire hazard</a:t>
            </a:r>
            <a:r>
              <a:rPr lang="en-US" dirty="0" smtClean="0"/>
              <a:t>.</a:t>
            </a:r>
            <a:endParaRPr lang="en-US" dirty="0"/>
          </a:p>
        </p:txBody>
      </p:sp>
      <p:sp>
        <p:nvSpPr>
          <p:cNvPr id="3" name="Text Placeholder 2"/>
          <p:cNvSpPr>
            <a:spLocks noGrp="1"/>
          </p:cNvSpPr>
          <p:nvPr>
            <p:ph type="body" sz="quarter" idx="13"/>
          </p:nvPr>
        </p:nvSpPr>
        <p:spPr/>
        <p:txBody>
          <a:bodyPr/>
          <a:lstStyle/>
          <a:p>
            <a:r>
              <a:rPr lang="en-US" smtClean="0"/>
              <a:t>18</a:t>
            </a:r>
            <a:endParaRPr lang="en-US" dirty="0"/>
          </a:p>
        </p:txBody>
      </p:sp>
      <p:sp>
        <p:nvSpPr>
          <p:cNvPr id="5"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USE OF CORDS</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42095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accent1">
                    <a:lumMod val="20000"/>
                    <a:lumOff val="80000"/>
                  </a:schemeClr>
                </a:solidFill>
              </a:rPr>
              <a:t>Shocks and Electrocution</a:t>
            </a:r>
            <a:endParaRPr lang="en-US" dirty="0"/>
          </a:p>
        </p:txBody>
      </p:sp>
      <p:sp>
        <p:nvSpPr>
          <p:cNvPr id="7" name="Content Placeholder 6"/>
          <p:cNvSpPr>
            <a:spLocks noGrp="1"/>
          </p:cNvSpPr>
          <p:nvPr>
            <p:ph sz="half" idx="2"/>
          </p:nvPr>
        </p:nvSpPr>
        <p:spPr/>
        <p:txBody>
          <a:bodyPr/>
          <a:lstStyle/>
          <a:p>
            <a:pPr marL="342900" indent="-342900">
              <a:spcAft>
                <a:spcPts val="1200"/>
              </a:spcAft>
              <a:buClr>
                <a:schemeClr val="accent1"/>
              </a:buClr>
              <a:buFont typeface="Arial" panose="020B0604020202020204" pitchFamily="34" charset="0"/>
              <a:buChar char="•"/>
            </a:pPr>
            <a:r>
              <a:rPr lang="en-US" dirty="0"/>
              <a:t>Use ground fault circuit interrupters (GFCIs), especially where electrical equipment is used in or around wet or damp locations.</a:t>
            </a:r>
          </a:p>
          <a:p>
            <a:pPr marL="342900" indent="-342900">
              <a:spcAft>
                <a:spcPts val="1200"/>
              </a:spcAft>
              <a:buClr>
                <a:schemeClr val="accent1"/>
              </a:buClr>
              <a:buFont typeface="Arial" panose="020B0604020202020204" pitchFamily="34" charset="0"/>
              <a:buChar char="•"/>
            </a:pPr>
            <a:r>
              <a:rPr lang="en-US" dirty="0"/>
              <a:t>Make sure a generator is properly grounded and the grounding connections are tight. </a:t>
            </a:r>
          </a:p>
          <a:p>
            <a:pPr marL="342900" indent="-342900">
              <a:spcAft>
                <a:spcPts val="1200"/>
              </a:spcAft>
              <a:buClr>
                <a:schemeClr val="accent1"/>
              </a:buClr>
              <a:buFont typeface="Arial" panose="020B0604020202020204" pitchFamily="34" charset="0"/>
              <a:buChar char="•"/>
            </a:pPr>
            <a:r>
              <a:rPr lang="en-US" dirty="0"/>
              <a:t>Consult the manufacturer's instructions for proper grounding methods</a:t>
            </a:r>
            <a:r>
              <a:rPr lang="en-US" dirty="0" smtClean="0"/>
              <a:t>.</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19</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GROUNDING</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7017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Topics We Will Cover</a:t>
            </a:r>
            <a:endParaRPr lang="en-US" dirty="0"/>
          </a:p>
        </p:txBody>
      </p:sp>
      <p:sp>
        <p:nvSpPr>
          <p:cNvPr id="8" name="Content Placeholder 7"/>
          <p:cNvSpPr>
            <a:spLocks noGrp="1"/>
          </p:cNvSpPr>
          <p:nvPr>
            <p:ph idx="1"/>
          </p:nvPr>
        </p:nvSpPr>
        <p:spPr/>
        <p:txBody>
          <a:bodyPr/>
          <a:lstStyle/>
          <a:p>
            <a:pPr marL="514350" indent="-514350">
              <a:spcBef>
                <a:spcPts val="1200"/>
              </a:spcBef>
              <a:buClr>
                <a:schemeClr val="accent1"/>
              </a:buClr>
              <a:buFont typeface="+mj-lt"/>
              <a:buAutoNum type="romanUcPeriod"/>
            </a:pPr>
            <a:r>
              <a:rPr lang="en-US" dirty="0"/>
              <a:t>Portable Generator Modes and Types</a:t>
            </a:r>
          </a:p>
          <a:p>
            <a:pPr marL="514350" indent="-514350">
              <a:spcBef>
                <a:spcPts val="1200"/>
              </a:spcBef>
              <a:buClr>
                <a:schemeClr val="accent1"/>
              </a:buClr>
              <a:buFont typeface="+mj-lt"/>
              <a:buAutoNum type="romanUcPeriod"/>
            </a:pPr>
            <a:r>
              <a:rPr lang="en-US" dirty="0"/>
              <a:t>Hazards </a:t>
            </a:r>
            <a:r>
              <a:rPr lang="en-US" dirty="0" smtClean="0"/>
              <a:t>Associated </a:t>
            </a:r>
            <a:r>
              <a:rPr lang="en-US" dirty="0"/>
              <a:t>with Portable Generators</a:t>
            </a:r>
          </a:p>
          <a:p>
            <a:pPr marL="1005840" lvl="1" indent="-457200">
              <a:spcBef>
                <a:spcPts val="1200"/>
              </a:spcBef>
              <a:buClr>
                <a:schemeClr val="accent1"/>
              </a:buClr>
            </a:pPr>
            <a:r>
              <a:rPr lang="en-US" dirty="0"/>
              <a:t>Shocks and Electrocution</a:t>
            </a:r>
          </a:p>
          <a:p>
            <a:pPr marL="1005840" lvl="1" indent="-457200">
              <a:spcBef>
                <a:spcPts val="1200"/>
              </a:spcBef>
              <a:buClr>
                <a:schemeClr val="accent1"/>
              </a:buClr>
            </a:pPr>
            <a:r>
              <a:rPr lang="en-US" dirty="0"/>
              <a:t>Carbon Monoxide</a:t>
            </a:r>
          </a:p>
          <a:p>
            <a:pPr marL="1005840" lvl="1" indent="-457200">
              <a:spcBef>
                <a:spcPts val="1200"/>
              </a:spcBef>
              <a:buClr>
                <a:schemeClr val="accent1"/>
              </a:buClr>
            </a:pPr>
            <a:r>
              <a:rPr lang="en-US" dirty="0"/>
              <a:t>Fire Hazards</a:t>
            </a:r>
          </a:p>
          <a:p>
            <a:pPr marL="1005840" lvl="1" indent="-457200">
              <a:spcBef>
                <a:spcPts val="1200"/>
              </a:spcBef>
              <a:buClr>
                <a:schemeClr val="accent1"/>
              </a:buClr>
            </a:pPr>
            <a:r>
              <a:rPr lang="en-US" dirty="0"/>
              <a:t>Noise and Vibration</a:t>
            </a:r>
          </a:p>
          <a:p>
            <a:pPr marL="514350" indent="-514350">
              <a:spcBef>
                <a:spcPts val="1200"/>
              </a:spcBef>
              <a:buClr>
                <a:schemeClr val="accent1"/>
              </a:buClr>
              <a:buFont typeface="+mj-lt"/>
              <a:buAutoNum type="romanUcPeriod"/>
            </a:pPr>
            <a:r>
              <a:rPr lang="en-US" dirty="0"/>
              <a:t>Sizing an Emergency </a:t>
            </a:r>
            <a:r>
              <a:rPr lang="en-US" dirty="0" smtClean="0"/>
              <a:t>Generator</a:t>
            </a:r>
            <a:endParaRPr lang="en-US" dirty="0"/>
          </a:p>
        </p:txBody>
      </p:sp>
      <p:sp>
        <p:nvSpPr>
          <p:cNvPr id="9" name="Text Placeholder 8"/>
          <p:cNvSpPr>
            <a:spLocks noGrp="1"/>
          </p:cNvSpPr>
          <p:nvPr>
            <p:ph type="body" sz="quarter" idx="13"/>
          </p:nvPr>
        </p:nvSpPr>
        <p:spPr/>
        <p:txBody>
          <a:bodyPr/>
          <a:lstStyle/>
          <a:p>
            <a:fld id="{6740FD90-8CDD-482B-B74F-9802C9DD0CAC}" type="slidenum">
              <a:rPr lang="en-US" smtClean="0"/>
              <a:pPr/>
              <a:t>2</a:t>
            </a:fld>
            <a:endParaRPr lang="en-US" dirty="0"/>
          </a:p>
        </p:txBody>
      </p:sp>
    </p:spTree>
    <p:custDataLst>
      <p:tags r:id="rId1"/>
    </p:custDataLst>
    <p:extLst>
      <p:ext uri="{BB962C8B-B14F-4D97-AF65-F5344CB8AC3E}">
        <p14:creationId xmlns="" xmlns:p14="http://schemas.microsoft.com/office/powerpoint/2010/main" val="11683499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accent1">
                    <a:lumMod val="20000"/>
                    <a:lumOff val="80000"/>
                  </a:schemeClr>
                </a:solidFill>
              </a:rPr>
              <a:t>Shocks and Electrocution</a:t>
            </a:r>
            <a:endParaRPr lang="en-US" dirty="0"/>
          </a:p>
        </p:txBody>
      </p:sp>
      <p:sp>
        <p:nvSpPr>
          <p:cNvPr id="10" name="Content Placeholder 9"/>
          <p:cNvSpPr>
            <a:spLocks noGrp="1"/>
          </p:cNvSpPr>
          <p:nvPr>
            <p:ph sz="half" idx="2"/>
          </p:nvPr>
        </p:nvSpPr>
        <p:spPr/>
        <p:txBody>
          <a:bodyPr/>
          <a:lstStyle/>
          <a:p>
            <a:pPr marL="342900" indent="-342900">
              <a:spcAft>
                <a:spcPts val="1200"/>
              </a:spcAft>
              <a:buClr>
                <a:schemeClr val="accent1"/>
              </a:buClr>
              <a:buFont typeface="Arial" panose="020B0604020202020204" pitchFamily="34" charset="0"/>
              <a:buChar char="•"/>
            </a:pPr>
            <a:r>
              <a:rPr lang="en-US" dirty="0"/>
              <a:t>Keep a generator dry; do not use it in the rain or wet conditions. </a:t>
            </a:r>
          </a:p>
          <a:p>
            <a:pPr marL="342900" indent="-342900">
              <a:spcAft>
                <a:spcPts val="1200"/>
              </a:spcAft>
              <a:buClr>
                <a:schemeClr val="accent1"/>
              </a:buClr>
              <a:buFont typeface="Arial" panose="020B0604020202020204" pitchFamily="34" charset="0"/>
              <a:buChar char="•"/>
            </a:pPr>
            <a:r>
              <a:rPr lang="en-US" dirty="0"/>
              <a:t>If needed, protect a generator with a canopy. </a:t>
            </a:r>
          </a:p>
          <a:p>
            <a:pPr marL="342900" indent="-342900">
              <a:spcAft>
                <a:spcPts val="1200"/>
              </a:spcAft>
              <a:buClr>
                <a:schemeClr val="accent1"/>
              </a:buClr>
              <a:buFont typeface="Arial" panose="020B0604020202020204" pitchFamily="34" charset="0"/>
              <a:buChar char="•"/>
            </a:pPr>
            <a:r>
              <a:rPr lang="en-US" dirty="0"/>
              <a:t>Never manipulate a generator’s electrical components if you are wet or standing in water.</a:t>
            </a:r>
          </a:p>
          <a:p>
            <a:pPr marL="342900" indent="-342900">
              <a:spcAft>
                <a:spcPts val="1200"/>
              </a:spcAft>
              <a:buClr>
                <a:schemeClr val="accent1"/>
              </a:buClr>
              <a:buFont typeface="Arial" panose="020B0604020202020204" pitchFamily="34" charset="0"/>
              <a:buChar char="•"/>
            </a:pPr>
            <a:r>
              <a:rPr lang="en-US" dirty="0"/>
              <a:t>Do not use electrical equipment that has been submerged in water. </a:t>
            </a:r>
          </a:p>
          <a:p>
            <a:pPr marL="342900" indent="-342900">
              <a:spcAft>
                <a:spcPts val="1200"/>
              </a:spcAft>
              <a:buClr>
                <a:schemeClr val="accent1"/>
              </a:buClr>
              <a:buFont typeface="Arial" panose="020B0604020202020204" pitchFamily="34" charset="0"/>
              <a:buChar char="•"/>
            </a:pPr>
            <a:r>
              <a:rPr lang="en-US" dirty="0"/>
              <a:t>Equipment must be thoroughly dried out and properly evaluated before </a:t>
            </a:r>
            <a:r>
              <a:rPr lang="en-US" dirty="0" smtClean="0"/>
              <a:t>using.</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20</a:t>
            </a:r>
            <a:endParaRPr lang="en-US" sz="1600" dirty="0">
              <a:solidFill>
                <a:schemeClr val="tx2">
                  <a:lumMod val="40000"/>
                  <a:lumOff val="60000"/>
                </a:schemeClr>
              </a:solidFill>
            </a:endParaRPr>
          </a:p>
        </p:txBody>
      </p:sp>
      <p:sp>
        <p:nvSpPr>
          <p:cNvPr id="12"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WATER HAZARDS</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6442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5"/>
          </p:nvPr>
        </p:nvSpPr>
        <p:spPr/>
        <p:txBody>
          <a:bodyPr anchor="ctr"/>
          <a:lstStyle/>
          <a:p>
            <a:pPr>
              <a:lnSpc>
                <a:spcPct val="80000"/>
              </a:lnSpc>
            </a:pPr>
            <a:r>
              <a:rPr lang="en-US" sz="3800" dirty="0" smtClean="0"/>
              <a:t>Hazards Associated with Portable Generators</a:t>
            </a:r>
            <a:endParaRPr lang="en-US" sz="3800" dirty="0"/>
          </a:p>
        </p:txBody>
      </p:sp>
      <p:sp>
        <p:nvSpPr>
          <p:cNvPr id="5" name="Text Placeholder 4"/>
          <p:cNvSpPr>
            <a:spLocks noGrp="1"/>
          </p:cNvSpPr>
          <p:nvPr>
            <p:ph type="body" sz="quarter" idx="13"/>
          </p:nvPr>
        </p:nvSpPr>
        <p:spPr/>
        <p:txBody>
          <a:bodyPr/>
          <a:lstStyle/>
          <a:p>
            <a:r>
              <a:rPr lang="en-US" b="1" dirty="0" smtClean="0"/>
              <a:t>21</a:t>
            </a:r>
            <a:endParaRPr lang="en-US" b="1" dirty="0"/>
          </a:p>
        </p:txBody>
      </p:sp>
      <p:pic>
        <p:nvPicPr>
          <p:cNvPr id="2" name="Picture Placeholder 1"/>
          <p:cNvPicPr>
            <a:picLocks noGrp="1" noChangeAspect="1"/>
          </p:cNvPicPr>
          <p:nvPr>
            <p:ph type="pic" sz="quarter" idx="14"/>
          </p:nvPr>
        </p:nvPicPr>
        <p:blipFill rotWithShape="1">
          <a:blip r:embed="rId3" cstate="print">
            <a:extLst>
              <a:ext uri="{28A0092B-C50C-407E-A947-70E740481C1C}">
                <a14:useLocalDpi xmlns="" xmlns:a14="http://schemas.microsoft.com/office/drawing/2010/main" val="0"/>
              </a:ext>
            </a:extLst>
          </a:blip>
          <a:srcRect t="-790" b="802"/>
          <a:stretch/>
        </p:blipFill>
        <p:spPr>
          <a:xfrm>
            <a:off x="218611" y="1055889"/>
            <a:ext cx="1154049" cy="1153911"/>
          </a:xfrm>
        </p:spPr>
      </p:pic>
      <p:sp>
        <p:nvSpPr>
          <p:cNvPr id="6" name="Title 1"/>
          <p:cNvSpPr txBox="1">
            <a:spLocks/>
          </p:cNvSpPr>
          <p:nvPr/>
        </p:nvSpPr>
        <p:spPr>
          <a:xfrm>
            <a:off x="3886200" y="2362200"/>
            <a:ext cx="5029200" cy="609600"/>
          </a:xfrm>
          <a:prstGeom prst="rect">
            <a:avLst/>
          </a:prstGeom>
        </p:spPr>
        <p:txBody>
          <a:bodyPr/>
          <a:lst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a:r>
              <a:rPr lang="en-US" sz="3200" i="1" kern="0" dirty="0" smtClean="0">
                <a:solidFill>
                  <a:schemeClr val="tx1">
                    <a:lumMod val="50000"/>
                    <a:lumOff val="50000"/>
                  </a:schemeClr>
                </a:solidFill>
              </a:rPr>
              <a:t>Carbon Monoxide Poisoning</a:t>
            </a:r>
            <a:endParaRPr lang="en-US" sz="3200" i="1" kern="0" dirty="0">
              <a:solidFill>
                <a:schemeClr val="tx1">
                  <a:lumMod val="50000"/>
                  <a:lumOff val="50000"/>
                </a:schemeClr>
              </a:solidFill>
            </a:endParaRPr>
          </a:p>
        </p:txBody>
      </p:sp>
      <p:cxnSp>
        <p:nvCxnSpPr>
          <p:cNvPr id="7" name="Straight Connector 6"/>
          <p:cNvCxnSpPr/>
          <p:nvPr/>
        </p:nvCxnSpPr>
        <p:spPr>
          <a:xfrm>
            <a:off x="274320" y="2549856"/>
            <a:ext cx="384048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4320" y="2569468"/>
            <a:ext cx="38404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 xmlns:p14="http://schemas.microsoft.com/office/powerpoint/2010/main" val="19642801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Carbon Monoxide</a:t>
            </a:r>
            <a:endParaRPr lang="en-US" dirty="0"/>
          </a:p>
        </p:txBody>
      </p:sp>
      <p:sp>
        <p:nvSpPr>
          <p:cNvPr id="5" name="Content Placeholder 4"/>
          <p:cNvSpPr>
            <a:spLocks noGrp="1"/>
          </p:cNvSpPr>
          <p:nvPr>
            <p:ph sz="half" idx="2"/>
          </p:nvPr>
        </p:nvSpPr>
        <p:spPr/>
        <p:txBody>
          <a:bodyPr/>
          <a:lstStyle/>
          <a:p>
            <a:pPr marL="342900" indent="-342900">
              <a:spcAft>
                <a:spcPts val="1200"/>
              </a:spcAft>
              <a:buClr>
                <a:schemeClr val="accent1"/>
              </a:buClr>
              <a:buFont typeface="Arial" panose="020B0604020202020204" pitchFamily="34" charset="0"/>
              <a:buChar char="•"/>
            </a:pPr>
            <a:r>
              <a:rPr lang="en-US" dirty="0"/>
              <a:t>Many people have died from CO poisoning because their generator was not adequately </a:t>
            </a:r>
            <a:r>
              <a:rPr lang="en-US" dirty="0" smtClean="0"/>
              <a:t>ventilated.</a:t>
            </a:r>
            <a:endParaRPr lang="en-US" dirty="0"/>
          </a:p>
          <a:p>
            <a:pPr marL="342900" indent="-342900">
              <a:spcAft>
                <a:spcPts val="1200"/>
              </a:spcAft>
              <a:buClr>
                <a:schemeClr val="accent1"/>
              </a:buClr>
              <a:buFont typeface="Arial" panose="020B0604020202020204" pitchFamily="34" charset="0"/>
              <a:buChar char="•"/>
            </a:pPr>
            <a:r>
              <a:rPr lang="en-US" dirty="0"/>
              <a:t>Carbon monoxide (CO) is a colorless, odorless, toxic gas.</a:t>
            </a:r>
          </a:p>
          <a:p>
            <a:pPr marL="342900" indent="-342900">
              <a:spcAft>
                <a:spcPts val="1200"/>
              </a:spcAft>
              <a:buClr>
                <a:schemeClr val="accent1"/>
              </a:buClr>
              <a:buFont typeface="Arial" panose="020B0604020202020204" pitchFamily="34" charset="0"/>
              <a:buChar char="•"/>
            </a:pPr>
            <a:r>
              <a:rPr lang="en-US" dirty="0"/>
              <a:t>Symptoms of CO poisoning: dizziness, headaches, nausea, tiredness—get to fresh air immediately and seek medical attention.</a:t>
            </a:r>
          </a:p>
          <a:p>
            <a:pPr marL="342900" indent="-342900">
              <a:spcAft>
                <a:spcPts val="1200"/>
              </a:spcAft>
              <a:buClr>
                <a:schemeClr val="accent1"/>
              </a:buClr>
              <a:buFont typeface="Arial" panose="020B0604020202020204" pitchFamily="34" charset="0"/>
              <a:buChar char="•"/>
            </a:pPr>
            <a:r>
              <a:rPr lang="en-US" dirty="0"/>
              <a:t>Do not re-enter the area until it is determined to be safe by trained and properly equipped personnel</a:t>
            </a:r>
            <a:r>
              <a:rPr lang="en-US" dirty="0" smtClean="0"/>
              <a:t>.</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22</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THE HAZARD</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31265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Carbon Monoxide</a:t>
            </a:r>
            <a:endParaRPr lang="en-US" dirty="0"/>
          </a:p>
        </p:txBody>
      </p:sp>
      <p:sp>
        <p:nvSpPr>
          <p:cNvPr id="5" name="Content Placeholder 4"/>
          <p:cNvSpPr>
            <a:spLocks noGrp="1"/>
          </p:cNvSpPr>
          <p:nvPr>
            <p:ph sz="half" idx="2"/>
          </p:nvPr>
        </p:nvSpPr>
        <p:spPr/>
        <p:txBody>
          <a:bodyPr/>
          <a:lstStyle/>
          <a:p>
            <a:pPr marL="342900" indent="-342900">
              <a:spcAft>
                <a:spcPts val="1200"/>
              </a:spcAft>
              <a:buClr>
                <a:schemeClr val="accent1"/>
              </a:buClr>
              <a:buFont typeface="Arial" panose="020B0604020202020204" pitchFamily="34" charset="0"/>
              <a:buChar char="•"/>
            </a:pPr>
            <a:r>
              <a:rPr lang="en-US" dirty="0"/>
              <a:t>Never use a generator indoors or in enclosed spaces such as garages, crawl spaces, and basements.</a:t>
            </a:r>
          </a:p>
          <a:p>
            <a:pPr marL="342900" indent="-342900">
              <a:spcAft>
                <a:spcPts val="1200"/>
              </a:spcAft>
              <a:buClr>
                <a:schemeClr val="accent1"/>
              </a:buClr>
              <a:buFont typeface="Arial" panose="020B0604020202020204" pitchFamily="34" charset="0"/>
              <a:buChar char="•"/>
            </a:pPr>
            <a:r>
              <a:rPr lang="en-US" dirty="0"/>
              <a:t>Make sure a generator has 3 to 4 feet of clear space on all sides and above it to ensure adequate </a:t>
            </a:r>
            <a:r>
              <a:rPr lang="en-US" dirty="0" smtClean="0"/>
              <a:t>ventilation.</a:t>
            </a:r>
            <a:endParaRPr lang="en-US" dirty="0"/>
          </a:p>
          <a:p>
            <a:pPr marL="342900" indent="-342900">
              <a:spcAft>
                <a:spcPts val="1200"/>
              </a:spcAft>
              <a:buClr>
                <a:schemeClr val="accent1"/>
              </a:buClr>
              <a:buFont typeface="Arial" panose="020B0604020202020204" pitchFamily="34" charset="0"/>
              <a:buChar char="•"/>
            </a:pPr>
            <a:r>
              <a:rPr lang="en-US" dirty="0"/>
              <a:t>Do not use a generator outdoors if its placement near doors, windows, and vents could allow CO to enter and build up in occupied spaces</a:t>
            </a:r>
            <a:r>
              <a:rPr lang="en-US" dirty="0" smtClean="0"/>
              <a:t>.</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23</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PROPER VENTILATION</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401373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mtClean="0"/>
              <a:t>24</a:t>
            </a:r>
            <a:endParaRPr lang="en-US" dirty="0"/>
          </a:p>
        </p:txBody>
      </p:sp>
      <p:sp>
        <p:nvSpPr>
          <p:cNvPr id="11" name="Title 10"/>
          <p:cNvSpPr>
            <a:spLocks noGrp="1"/>
          </p:cNvSpPr>
          <p:nvPr>
            <p:ph type="title" idx="4294967295"/>
          </p:nvPr>
        </p:nvSpPr>
        <p:spPr>
          <a:xfrm>
            <a:off x="0" y="60434"/>
            <a:ext cx="8382000" cy="1347788"/>
          </a:xfrm>
        </p:spPr>
        <p:txBody>
          <a:bodyPr/>
          <a:lstStyle/>
          <a:p>
            <a:r>
              <a:rPr lang="en-US" dirty="0" smtClean="0"/>
              <a:t>Carbon Monoxide</a:t>
            </a:r>
            <a:endParaRPr lang="en-US" dirty="0"/>
          </a:p>
        </p:txBody>
      </p:sp>
      <p:pic>
        <p:nvPicPr>
          <p:cNvPr id="6"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69975" y="1831975"/>
            <a:ext cx="18272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94337" y="3886200"/>
            <a:ext cx="18145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08375" y="1905000"/>
            <a:ext cx="18272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679575" y="3889375"/>
            <a:ext cx="306546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718175" y="1831975"/>
            <a:ext cx="1825625"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4"/>
          <p:cNvSpPr txBox="1">
            <a:spLocks/>
          </p:cNvSpPr>
          <p:nvPr/>
        </p:nvSpPr>
        <p:spPr bwMode="auto">
          <a:xfrm>
            <a:off x="76200" y="857249"/>
            <a:ext cx="830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tx1">
                    <a:lumMod val="65000"/>
                    <a:lumOff val="35000"/>
                  </a:schemeClr>
                </a:solidFill>
                <a:effectLst/>
              </a:rPr>
              <a:t>DETECTORS ARE CRITICAL</a:t>
            </a:r>
            <a:endParaRPr lang="en-US" kern="0" dirty="0">
              <a:solidFill>
                <a:schemeClr val="tx1">
                  <a:lumMod val="65000"/>
                  <a:lumOff val="35000"/>
                </a:schemeClr>
              </a:solidFill>
              <a:effectLst/>
            </a:endParaRPr>
          </a:p>
        </p:txBody>
      </p:sp>
    </p:spTree>
    <p:custDataLst>
      <p:tags r:id="rId1"/>
    </p:custDataLst>
    <p:extLst>
      <p:ext uri="{BB962C8B-B14F-4D97-AF65-F5344CB8AC3E}">
        <p14:creationId xmlns="" xmlns:p14="http://schemas.microsoft.com/office/powerpoint/2010/main" val="37706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dirty="0" smtClean="0"/>
              <a:t>Carbon Monoxide</a:t>
            </a:r>
            <a:endParaRPr lang="en-US" b="0" i="1" dirty="0"/>
          </a:p>
        </p:txBody>
      </p:sp>
      <p:sp>
        <p:nvSpPr>
          <p:cNvPr id="3" name="Content Placeholder 2"/>
          <p:cNvSpPr>
            <a:spLocks noGrp="1"/>
          </p:cNvSpPr>
          <p:nvPr>
            <p:ph idx="1"/>
          </p:nvPr>
        </p:nvSpPr>
        <p:spPr>
          <a:xfrm>
            <a:off x="457201" y="1600200"/>
            <a:ext cx="7772399" cy="4456175"/>
          </a:xfrm>
        </p:spPr>
        <p:txBody>
          <a:bodyPr/>
          <a:lstStyle/>
          <a:p>
            <a:pPr marL="342900" indent="-342900">
              <a:spcAft>
                <a:spcPts val="1200"/>
              </a:spcAft>
              <a:buClr>
                <a:schemeClr val="accent1"/>
              </a:buClr>
              <a:buFont typeface="Arial" panose="020B0604020202020204" pitchFamily="34" charset="0"/>
              <a:buChar char="•"/>
            </a:pPr>
            <a:r>
              <a:rPr lang="en-US" sz="2200" b="1" dirty="0">
                <a:solidFill>
                  <a:schemeClr val="tx1">
                    <a:lumMod val="50000"/>
                    <a:lumOff val="50000"/>
                  </a:schemeClr>
                </a:solidFill>
              </a:rPr>
              <a:t>What does your manufacturer recommend?</a:t>
            </a:r>
          </a:p>
          <a:p>
            <a:pPr marL="342900" indent="-342900">
              <a:spcAft>
                <a:spcPts val="1200"/>
              </a:spcAft>
              <a:buClr>
                <a:schemeClr val="accent1"/>
              </a:buClr>
              <a:buFont typeface="Arial" panose="020B0604020202020204" pitchFamily="34" charset="0"/>
              <a:buChar char="•"/>
            </a:pPr>
            <a:r>
              <a:rPr lang="en-US" sz="2200" dirty="0">
                <a:solidFill>
                  <a:schemeClr val="tx1">
                    <a:lumMod val="50000"/>
                    <a:lumOff val="50000"/>
                  </a:schemeClr>
                </a:solidFill>
              </a:rPr>
              <a:t>Flexible exhaust extensions </a:t>
            </a:r>
            <a:r>
              <a:rPr lang="en-US" sz="2200" dirty="0" smtClean="0">
                <a:solidFill>
                  <a:schemeClr val="tx1">
                    <a:lumMod val="50000"/>
                    <a:lumOff val="50000"/>
                  </a:schemeClr>
                </a:solidFill>
              </a:rPr>
              <a:t/>
            </a:r>
            <a:br>
              <a:rPr lang="en-US" sz="2200" dirty="0" smtClean="0">
                <a:solidFill>
                  <a:schemeClr val="tx1">
                    <a:lumMod val="50000"/>
                    <a:lumOff val="50000"/>
                  </a:schemeClr>
                </a:solidFill>
              </a:rPr>
            </a:br>
            <a:r>
              <a:rPr lang="en-US" sz="2200" dirty="0" smtClean="0">
                <a:solidFill>
                  <a:schemeClr val="tx1">
                    <a:lumMod val="50000"/>
                    <a:lumOff val="50000"/>
                  </a:schemeClr>
                </a:solidFill>
              </a:rPr>
              <a:t>are </a:t>
            </a:r>
            <a:r>
              <a:rPr lang="en-US" sz="2200" dirty="0">
                <a:solidFill>
                  <a:schemeClr val="tx1">
                    <a:lumMod val="50000"/>
                    <a:lumOff val="50000"/>
                  </a:schemeClr>
                </a:solidFill>
              </a:rPr>
              <a:t>available in many auto </a:t>
            </a:r>
            <a:r>
              <a:rPr lang="en-US" sz="2200" dirty="0" smtClean="0">
                <a:solidFill>
                  <a:schemeClr val="tx1">
                    <a:lumMod val="50000"/>
                    <a:lumOff val="50000"/>
                  </a:schemeClr>
                </a:solidFill>
              </a:rPr>
              <a:t/>
            </a:r>
            <a:br>
              <a:rPr lang="en-US" sz="2200" dirty="0" smtClean="0">
                <a:solidFill>
                  <a:schemeClr val="tx1">
                    <a:lumMod val="50000"/>
                    <a:lumOff val="50000"/>
                  </a:schemeClr>
                </a:solidFill>
              </a:rPr>
            </a:br>
            <a:r>
              <a:rPr lang="en-US" sz="2200" dirty="0" smtClean="0">
                <a:solidFill>
                  <a:schemeClr val="tx1">
                    <a:lumMod val="50000"/>
                    <a:lumOff val="50000"/>
                  </a:schemeClr>
                </a:solidFill>
              </a:rPr>
              <a:t>parts stores.</a:t>
            </a:r>
            <a:endParaRPr lang="en-US" sz="2200" dirty="0">
              <a:solidFill>
                <a:schemeClr val="tx1">
                  <a:lumMod val="50000"/>
                  <a:lumOff val="50000"/>
                </a:schemeClr>
              </a:solidFill>
            </a:endParaRPr>
          </a:p>
          <a:p>
            <a:pPr marL="342900" indent="-342900">
              <a:spcAft>
                <a:spcPts val="1200"/>
              </a:spcAft>
              <a:buClr>
                <a:schemeClr val="accent1"/>
              </a:buClr>
              <a:buFont typeface="Arial" panose="020B0604020202020204" pitchFamily="34" charset="0"/>
              <a:buChar char="•"/>
            </a:pPr>
            <a:r>
              <a:rPr lang="en-US" sz="2200" dirty="0">
                <a:solidFill>
                  <a:schemeClr val="tx1">
                    <a:lumMod val="50000"/>
                    <a:lumOff val="50000"/>
                  </a:schemeClr>
                </a:solidFill>
              </a:rPr>
              <a:t>Care should be taken to limit </a:t>
            </a:r>
            <a:r>
              <a:rPr lang="en-US" sz="2200" dirty="0" smtClean="0">
                <a:solidFill>
                  <a:schemeClr val="tx1">
                    <a:lumMod val="50000"/>
                    <a:lumOff val="50000"/>
                  </a:schemeClr>
                </a:solidFill>
              </a:rPr>
              <a:t/>
            </a:r>
            <a:br>
              <a:rPr lang="en-US" sz="2200" dirty="0" smtClean="0">
                <a:solidFill>
                  <a:schemeClr val="tx1">
                    <a:lumMod val="50000"/>
                    <a:lumOff val="50000"/>
                  </a:schemeClr>
                </a:solidFill>
              </a:rPr>
            </a:br>
            <a:r>
              <a:rPr lang="en-US" sz="2200" dirty="0" smtClean="0">
                <a:solidFill>
                  <a:schemeClr val="tx1">
                    <a:lumMod val="50000"/>
                    <a:lumOff val="50000"/>
                  </a:schemeClr>
                </a:solidFill>
              </a:rPr>
              <a:t>the </a:t>
            </a:r>
            <a:r>
              <a:rPr lang="en-US" sz="2200" dirty="0">
                <a:solidFill>
                  <a:schemeClr val="tx1">
                    <a:lumMod val="50000"/>
                    <a:lumOff val="50000"/>
                  </a:schemeClr>
                </a:solidFill>
              </a:rPr>
              <a:t>length of the extension </a:t>
            </a:r>
            <a:r>
              <a:rPr lang="en-US" sz="2200" dirty="0" smtClean="0">
                <a:solidFill>
                  <a:schemeClr val="tx1">
                    <a:lumMod val="50000"/>
                    <a:lumOff val="50000"/>
                  </a:schemeClr>
                </a:solidFill>
              </a:rPr>
              <a:t/>
            </a:r>
            <a:br>
              <a:rPr lang="en-US" sz="2200" dirty="0" smtClean="0">
                <a:solidFill>
                  <a:schemeClr val="tx1">
                    <a:lumMod val="50000"/>
                    <a:lumOff val="50000"/>
                  </a:schemeClr>
                </a:solidFill>
              </a:rPr>
            </a:br>
            <a:r>
              <a:rPr lang="en-US" sz="2200" dirty="0" smtClean="0">
                <a:solidFill>
                  <a:schemeClr val="tx1">
                    <a:lumMod val="50000"/>
                    <a:lumOff val="50000"/>
                  </a:schemeClr>
                </a:solidFill>
              </a:rPr>
              <a:t>to </a:t>
            </a:r>
            <a:r>
              <a:rPr lang="en-US" sz="2200" dirty="0">
                <a:solidFill>
                  <a:schemeClr val="tx1">
                    <a:lumMod val="50000"/>
                    <a:lumOff val="50000"/>
                  </a:schemeClr>
                </a:solidFill>
              </a:rPr>
              <a:t>minimize exhaust back </a:t>
            </a:r>
            <a:r>
              <a:rPr lang="en-US" sz="2200" dirty="0" smtClean="0">
                <a:solidFill>
                  <a:schemeClr val="tx1">
                    <a:lumMod val="50000"/>
                    <a:lumOff val="50000"/>
                  </a:schemeClr>
                </a:solidFill>
              </a:rPr>
              <a:t/>
            </a:r>
            <a:br>
              <a:rPr lang="en-US" sz="2200" dirty="0" smtClean="0">
                <a:solidFill>
                  <a:schemeClr val="tx1">
                    <a:lumMod val="50000"/>
                    <a:lumOff val="50000"/>
                  </a:schemeClr>
                </a:solidFill>
              </a:rPr>
            </a:br>
            <a:r>
              <a:rPr lang="en-US" sz="2200" dirty="0" smtClean="0">
                <a:solidFill>
                  <a:schemeClr val="tx1">
                    <a:lumMod val="50000"/>
                    <a:lumOff val="50000"/>
                  </a:schemeClr>
                </a:solidFill>
              </a:rPr>
              <a:t>pressure.</a:t>
            </a:r>
            <a:endParaRPr lang="en-US" sz="2200" dirty="0">
              <a:solidFill>
                <a:schemeClr val="tx1">
                  <a:lumMod val="50000"/>
                  <a:lumOff val="50000"/>
                </a:schemeClr>
              </a:solidFill>
            </a:endParaRPr>
          </a:p>
          <a:p>
            <a:pPr marL="342900" indent="-342900">
              <a:spcAft>
                <a:spcPts val="1200"/>
              </a:spcAft>
              <a:buFont typeface="Arial" panose="020B0604020202020204" pitchFamily="34" charset="0"/>
              <a:buChar char="•"/>
            </a:pPr>
            <a:endParaRPr lang="en-US" sz="2200" dirty="0">
              <a:solidFill>
                <a:schemeClr val="tx1">
                  <a:lumMod val="50000"/>
                  <a:lumOff val="50000"/>
                </a:schemeClr>
              </a:solidFill>
            </a:endParaRPr>
          </a:p>
        </p:txBody>
      </p:sp>
      <p:sp>
        <p:nvSpPr>
          <p:cNvPr id="5" name="Text Placeholder 4"/>
          <p:cNvSpPr>
            <a:spLocks noGrp="1"/>
          </p:cNvSpPr>
          <p:nvPr>
            <p:ph type="body" sz="quarter" idx="13"/>
          </p:nvPr>
        </p:nvSpPr>
        <p:spPr/>
        <p:txBody>
          <a:bodyPr/>
          <a:lstStyle/>
          <a:p>
            <a:r>
              <a:rPr lang="en-US" sz="1600" dirty="0" smtClean="0">
                <a:solidFill>
                  <a:schemeClr val="tx2">
                    <a:lumMod val="40000"/>
                    <a:lumOff val="60000"/>
                  </a:schemeClr>
                </a:solidFill>
              </a:rPr>
              <a:t>25</a:t>
            </a:r>
            <a:endParaRPr lang="en-US" sz="1600" dirty="0">
              <a:solidFill>
                <a:schemeClr val="tx2">
                  <a:lumMod val="40000"/>
                  <a:lumOff val="60000"/>
                </a:schemeClr>
              </a:solidFill>
            </a:endParaRPr>
          </a:p>
        </p:txBody>
      </p:sp>
      <p:pic>
        <p:nvPicPr>
          <p:cNvPr id="6" name="Picture 2" descr="http://www.westernsafety.com/supervac/SuperVacpg14-ExhaustHoseExtension.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86302" y="2286000"/>
            <a:ext cx="3543298" cy="2362200"/>
          </a:xfrm>
          <a:prstGeom prst="rect">
            <a:avLst/>
          </a:prstGeom>
          <a:noFill/>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8" name="Title 4"/>
          <p:cNvSpPr txBox="1">
            <a:spLocks/>
          </p:cNvSpPr>
          <p:nvPr/>
        </p:nvSpPr>
        <p:spPr bwMode="auto">
          <a:xfrm>
            <a:off x="76200" y="857249"/>
            <a:ext cx="830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tx1">
                    <a:lumMod val="65000"/>
                    <a:lumOff val="35000"/>
                  </a:schemeClr>
                </a:solidFill>
                <a:effectLst/>
              </a:rPr>
              <a:t>IS IT OKAY TO EXTEND THE EXHAUST PIPE?</a:t>
            </a:r>
            <a:endParaRPr lang="en-US" kern="0" dirty="0">
              <a:solidFill>
                <a:schemeClr val="tx1">
                  <a:lumMod val="65000"/>
                  <a:lumOff val="35000"/>
                </a:schemeClr>
              </a:solidFill>
              <a:effectLst/>
            </a:endParaRPr>
          </a:p>
        </p:txBody>
      </p:sp>
    </p:spTree>
    <p:custDataLst>
      <p:tags r:id="rId1"/>
    </p:custDataLst>
    <p:extLst>
      <p:ext uri="{BB962C8B-B14F-4D97-AF65-F5344CB8AC3E}">
        <p14:creationId xmlns="" xmlns:p14="http://schemas.microsoft.com/office/powerpoint/2010/main" val="6763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5"/>
          </p:nvPr>
        </p:nvSpPr>
        <p:spPr/>
        <p:txBody>
          <a:bodyPr anchor="ctr"/>
          <a:lstStyle/>
          <a:p>
            <a:pPr>
              <a:lnSpc>
                <a:spcPct val="80000"/>
              </a:lnSpc>
            </a:pPr>
            <a:r>
              <a:rPr lang="en-US" sz="3800" dirty="0" smtClean="0"/>
              <a:t>Hazards Associated with Portable Generators</a:t>
            </a:r>
            <a:endParaRPr lang="en-US" sz="3800" dirty="0"/>
          </a:p>
        </p:txBody>
      </p:sp>
      <p:sp>
        <p:nvSpPr>
          <p:cNvPr id="5" name="Text Placeholder 4"/>
          <p:cNvSpPr>
            <a:spLocks noGrp="1"/>
          </p:cNvSpPr>
          <p:nvPr>
            <p:ph type="body" sz="quarter" idx="13"/>
          </p:nvPr>
        </p:nvSpPr>
        <p:spPr/>
        <p:txBody>
          <a:bodyPr/>
          <a:lstStyle/>
          <a:p>
            <a:r>
              <a:rPr lang="en-US" b="1" dirty="0" smtClean="0"/>
              <a:t>26</a:t>
            </a:r>
            <a:endParaRPr lang="en-US" b="1" dirty="0"/>
          </a:p>
        </p:txBody>
      </p:sp>
      <p:pic>
        <p:nvPicPr>
          <p:cNvPr id="2" name="Picture Placeholder 1"/>
          <p:cNvPicPr>
            <a:picLocks noGrp="1" noChangeAspect="1"/>
          </p:cNvPicPr>
          <p:nvPr>
            <p:ph type="pic" sz="quarter" idx="14"/>
          </p:nvPr>
        </p:nvPicPr>
        <p:blipFill rotWithShape="1">
          <a:blip r:embed="rId3" cstate="print">
            <a:extLst>
              <a:ext uri="{28A0092B-C50C-407E-A947-70E740481C1C}">
                <a14:useLocalDpi xmlns="" xmlns:a14="http://schemas.microsoft.com/office/drawing/2010/main" val="0"/>
              </a:ext>
            </a:extLst>
          </a:blip>
          <a:srcRect t="-790" b="802"/>
          <a:stretch/>
        </p:blipFill>
        <p:spPr>
          <a:xfrm>
            <a:off x="218611" y="1055889"/>
            <a:ext cx="1154049" cy="1153911"/>
          </a:xfrm>
        </p:spPr>
      </p:pic>
      <p:sp>
        <p:nvSpPr>
          <p:cNvPr id="6" name="Title 1"/>
          <p:cNvSpPr txBox="1">
            <a:spLocks/>
          </p:cNvSpPr>
          <p:nvPr/>
        </p:nvSpPr>
        <p:spPr>
          <a:xfrm>
            <a:off x="3886200" y="2362200"/>
            <a:ext cx="5029200" cy="609600"/>
          </a:xfrm>
          <a:prstGeom prst="rect">
            <a:avLst/>
          </a:prstGeom>
        </p:spPr>
        <p:txBody>
          <a:bodyPr/>
          <a:lst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a:r>
              <a:rPr lang="en-US" sz="3200" i="1" kern="0" dirty="0" smtClean="0">
                <a:solidFill>
                  <a:schemeClr val="tx1">
                    <a:lumMod val="50000"/>
                    <a:lumOff val="50000"/>
                  </a:schemeClr>
                </a:solidFill>
              </a:rPr>
              <a:t>Fire Hazards</a:t>
            </a:r>
            <a:endParaRPr lang="en-US" sz="3200" i="1" kern="0" dirty="0">
              <a:solidFill>
                <a:schemeClr val="tx1">
                  <a:lumMod val="50000"/>
                  <a:lumOff val="50000"/>
                </a:schemeClr>
              </a:solidFill>
            </a:endParaRPr>
          </a:p>
        </p:txBody>
      </p:sp>
      <p:cxnSp>
        <p:nvCxnSpPr>
          <p:cNvPr id="7" name="Straight Connector 6"/>
          <p:cNvCxnSpPr/>
          <p:nvPr/>
        </p:nvCxnSpPr>
        <p:spPr>
          <a:xfrm>
            <a:off x="274320" y="2549856"/>
            <a:ext cx="630936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4320" y="2569468"/>
            <a:ext cx="630936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 xmlns:p14="http://schemas.microsoft.com/office/powerpoint/2010/main" val="4548278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Fire Hazards</a:t>
            </a:r>
            <a:endParaRPr lang="en-US" dirty="0"/>
          </a:p>
        </p:txBody>
      </p:sp>
      <p:sp>
        <p:nvSpPr>
          <p:cNvPr id="5" name="Content Placeholder 4"/>
          <p:cNvSpPr>
            <a:spLocks noGrp="1"/>
          </p:cNvSpPr>
          <p:nvPr>
            <p:ph sz="half" idx="2"/>
          </p:nvPr>
        </p:nvSpPr>
        <p:spPr/>
        <p:txBody>
          <a:bodyPr/>
          <a:lstStyle/>
          <a:p>
            <a:pPr marL="342900" indent="-342900">
              <a:spcAft>
                <a:spcPts val="1200"/>
              </a:spcAft>
              <a:buClr>
                <a:schemeClr val="accent1"/>
              </a:buClr>
              <a:buFont typeface="Arial" panose="020B0604020202020204" pitchFamily="34" charset="0"/>
              <a:buChar char="•"/>
            </a:pPr>
            <a:r>
              <a:rPr lang="en-US" dirty="0"/>
              <a:t>Generators become hot while running and remain hot for long periods after they are stopped.</a:t>
            </a:r>
          </a:p>
          <a:p>
            <a:pPr marL="342900" indent="-342900">
              <a:spcAft>
                <a:spcPts val="1200"/>
              </a:spcAft>
              <a:buClr>
                <a:schemeClr val="accent1"/>
              </a:buClr>
              <a:buFont typeface="Arial" panose="020B0604020202020204" pitchFamily="34" charset="0"/>
              <a:buChar char="•"/>
            </a:pPr>
            <a:r>
              <a:rPr lang="en-US" dirty="0"/>
              <a:t>Generator fuels (gasoline, kerosene, etc.) can ignite when spilled on hot engine parts.</a:t>
            </a:r>
          </a:p>
          <a:p>
            <a:pPr marL="342900" indent="-342900">
              <a:spcAft>
                <a:spcPts val="1200"/>
              </a:spcAft>
              <a:buClr>
                <a:schemeClr val="accent1"/>
              </a:buClr>
              <a:buFont typeface="Arial" panose="020B0604020202020204" pitchFamily="34" charset="0"/>
              <a:buChar char="•"/>
            </a:pPr>
            <a:r>
              <a:rPr lang="en-US" dirty="0"/>
              <a:t>Before refueling, shut down the generator and allow it to cool</a:t>
            </a:r>
            <a:r>
              <a:rPr lang="en-US" dirty="0" smtClean="0"/>
              <a:t>.</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27</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DANGER FROM HOT ENGINE</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29111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Fire Hazards</a:t>
            </a:r>
            <a:endParaRPr lang="en-US" dirty="0"/>
          </a:p>
        </p:txBody>
      </p:sp>
      <p:sp>
        <p:nvSpPr>
          <p:cNvPr id="5" name="Content Placeholder 4"/>
          <p:cNvSpPr>
            <a:spLocks noGrp="1"/>
          </p:cNvSpPr>
          <p:nvPr>
            <p:ph sz="half" idx="2"/>
          </p:nvPr>
        </p:nvSpPr>
        <p:spPr>
          <a:xfrm>
            <a:off x="211348" y="1653390"/>
            <a:ext cx="8627852" cy="4442610"/>
          </a:xfrm>
        </p:spPr>
        <p:txBody>
          <a:bodyPr/>
          <a:lstStyle/>
          <a:p>
            <a:pPr marL="342900" indent="-342900">
              <a:spcAft>
                <a:spcPts val="400"/>
              </a:spcAft>
              <a:buClr>
                <a:schemeClr val="accent1"/>
              </a:buClr>
              <a:buFont typeface="Arial" panose="020B0604020202020204" pitchFamily="34" charset="0"/>
              <a:buChar char="•"/>
            </a:pPr>
            <a:r>
              <a:rPr lang="en-US" dirty="0"/>
              <a:t>Gasoline and other generator fuels should be stored and transported in approved containers that are properly designed and marked for their </a:t>
            </a:r>
            <a:r>
              <a:rPr lang="en-US" dirty="0" smtClean="0"/>
              <a:t>contents </a:t>
            </a:r>
            <a:r>
              <a:rPr lang="en-US" dirty="0"/>
              <a:t>and vented.</a:t>
            </a:r>
          </a:p>
          <a:p>
            <a:pPr marL="342900" indent="-342900">
              <a:spcAft>
                <a:spcPts val="400"/>
              </a:spcAft>
              <a:buClr>
                <a:schemeClr val="accent1"/>
              </a:buClr>
              <a:buFont typeface="Arial" panose="020B0604020202020204" pitchFamily="34" charset="0"/>
              <a:buChar char="•"/>
            </a:pPr>
            <a:r>
              <a:rPr lang="en-US" dirty="0"/>
              <a:t>Keep fuel containers away from </a:t>
            </a:r>
            <a:r>
              <a:rPr lang="en-US" dirty="0" smtClean="0"/>
              <a:t>flame-producing </a:t>
            </a:r>
            <a:r>
              <a:rPr lang="en-US" dirty="0"/>
              <a:t>and </a:t>
            </a:r>
            <a:r>
              <a:rPr lang="en-US" dirty="0" smtClean="0"/>
              <a:t/>
            </a:r>
            <a:br>
              <a:rPr lang="en-US" dirty="0" smtClean="0"/>
            </a:br>
            <a:r>
              <a:rPr lang="en-US" dirty="0" smtClean="0"/>
              <a:t>heat-generating </a:t>
            </a:r>
            <a:r>
              <a:rPr lang="en-US" dirty="0"/>
              <a:t>devices (such as the generator itself, water heaters, cigarettes, lighters, and matches). </a:t>
            </a:r>
          </a:p>
          <a:p>
            <a:pPr marL="342900" indent="-342900">
              <a:spcAft>
                <a:spcPts val="400"/>
              </a:spcAft>
              <a:buClr>
                <a:schemeClr val="accent1"/>
              </a:buClr>
              <a:buFont typeface="Arial" panose="020B0604020202020204" pitchFamily="34" charset="0"/>
              <a:buChar char="•"/>
            </a:pPr>
            <a:r>
              <a:rPr lang="en-US" dirty="0"/>
              <a:t>Do not smoke around fuel containers.</a:t>
            </a:r>
          </a:p>
          <a:p>
            <a:pPr marL="342900" indent="-342900">
              <a:spcAft>
                <a:spcPts val="400"/>
              </a:spcAft>
              <a:buClr>
                <a:schemeClr val="accent1"/>
              </a:buClr>
              <a:buFont typeface="Arial" panose="020B0604020202020204" pitchFamily="34" charset="0"/>
              <a:buChar char="•"/>
            </a:pPr>
            <a:r>
              <a:rPr lang="en-US" dirty="0"/>
              <a:t>Escaping vapors or vapors from spilled materials can travel long distances to ignition sources.</a:t>
            </a:r>
          </a:p>
          <a:p>
            <a:pPr marL="342900" indent="-342900">
              <a:spcAft>
                <a:spcPts val="400"/>
              </a:spcAft>
              <a:buClr>
                <a:schemeClr val="accent1"/>
              </a:buClr>
              <a:buFont typeface="Arial" panose="020B0604020202020204" pitchFamily="34" charset="0"/>
              <a:buChar char="•"/>
            </a:pPr>
            <a:r>
              <a:rPr lang="en-US" dirty="0"/>
              <a:t>Do not store generator fuels in your home.</a:t>
            </a:r>
          </a:p>
          <a:p>
            <a:pPr marL="342900" indent="-342900">
              <a:spcAft>
                <a:spcPts val="400"/>
              </a:spcAft>
              <a:buClr>
                <a:schemeClr val="accent1"/>
              </a:buClr>
              <a:buFont typeface="Arial" panose="020B0604020202020204" pitchFamily="34" charset="0"/>
              <a:buChar char="•"/>
            </a:pPr>
            <a:r>
              <a:rPr lang="en-US" dirty="0"/>
              <a:t>Store fuels away from living areas.</a:t>
            </a:r>
          </a:p>
          <a:p>
            <a:pPr marL="342900" indent="-342900">
              <a:spcAft>
                <a:spcPts val="400"/>
              </a:spcAft>
              <a:buFont typeface="Arial" panose="020B0604020202020204" pitchFamily="34" charset="0"/>
              <a:buChar char="•"/>
            </a:pP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28</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FUEL STORAGE</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36983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5"/>
          </p:nvPr>
        </p:nvSpPr>
        <p:spPr/>
        <p:txBody>
          <a:bodyPr anchor="ctr"/>
          <a:lstStyle/>
          <a:p>
            <a:pPr>
              <a:lnSpc>
                <a:spcPct val="80000"/>
              </a:lnSpc>
            </a:pPr>
            <a:r>
              <a:rPr lang="en-US" sz="3800" dirty="0" smtClean="0"/>
              <a:t>Hazards Associated with Portable Generators</a:t>
            </a:r>
            <a:endParaRPr lang="en-US" sz="3800" dirty="0"/>
          </a:p>
        </p:txBody>
      </p:sp>
      <p:sp>
        <p:nvSpPr>
          <p:cNvPr id="5" name="Text Placeholder 4"/>
          <p:cNvSpPr>
            <a:spLocks noGrp="1"/>
          </p:cNvSpPr>
          <p:nvPr>
            <p:ph type="body" sz="quarter" idx="13"/>
          </p:nvPr>
        </p:nvSpPr>
        <p:spPr/>
        <p:txBody>
          <a:bodyPr/>
          <a:lstStyle/>
          <a:p>
            <a:r>
              <a:rPr lang="en-US" b="1" dirty="0" smtClean="0"/>
              <a:t>29</a:t>
            </a:r>
            <a:endParaRPr lang="en-US" b="1" dirty="0"/>
          </a:p>
        </p:txBody>
      </p:sp>
      <p:pic>
        <p:nvPicPr>
          <p:cNvPr id="2" name="Picture Placeholder 1"/>
          <p:cNvPicPr>
            <a:picLocks noGrp="1" noChangeAspect="1"/>
          </p:cNvPicPr>
          <p:nvPr>
            <p:ph type="pic" sz="quarter" idx="14"/>
          </p:nvPr>
        </p:nvPicPr>
        <p:blipFill rotWithShape="1">
          <a:blip r:embed="rId3" cstate="print">
            <a:extLst>
              <a:ext uri="{28A0092B-C50C-407E-A947-70E740481C1C}">
                <a14:useLocalDpi xmlns="" xmlns:a14="http://schemas.microsoft.com/office/drawing/2010/main" val="0"/>
              </a:ext>
            </a:extLst>
          </a:blip>
          <a:srcRect t="-790" b="802"/>
          <a:stretch/>
        </p:blipFill>
        <p:spPr>
          <a:xfrm>
            <a:off x="218611" y="1055889"/>
            <a:ext cx="1154049" cy="1153911"/>
          </a:xfrm>
        </p:spPr>
      </p:pic>
      <p:sp>
        <p:nvSpPr>
          <p:cNvPr id="6" name="Title 1"/>
          <p:cNvSpPr txBox="1">
            <a:spLocks/>
          </p:cNvSpPr>
          <p:nvPr/>
        </p:nvSpPr>
        <p:spPr>
          <a:xfrm>
            <a:off x="3886200" y="2362200"/>
            <a:ext cx="5029200" cy="609600"/>
          </a:xfrm>
          <a:prstGeom prst="rect">
            <a:avLst/>
          </a:prstGeom>
        </p:spPr>
        <p:txBody>
          <a:bodyPr/>
          <a:lst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a:r>
              <a:rPr lang="en-US" sz="3200" i="1" kern="0" dirty="0" smtClean="0">
                <a:solidFill>
                  <a:schemeClr val="tx1">
                    <a:lumMod val="50000"/>
                    <a:lumOff val="50000"/>
                  </a:schemeClr>
                </a:solidFill>
              </a:rPr>
              <a:t>Noise and Vibration Hazards</a:t>
            </a:r>
            <a:endParaRPr lang="en-US" sz="3200" i="1" kern="0" dirty="0">
              <a:solidFill>
                <a:schemeClr val="tx1">
                  <a:lumMod val="50000"/>
                  <a:lumOff val="50000"/>
                </a:schemeClr>
              </a:solidFill>
            </a:endParaRPr>
          </a:p>
        </p:txBody>
      </p:sp>
      <p:cxnSp>
        <p:nvCxnSpPr>
          <p:cNvPr id="7" name="Straight Connector 6"/>
          <p:cNvCxnSpPr/>
          <p:nvPr/>
        </p:nvCxnSpPr>
        <p:spPr>
          <a:xfrm>
            <a:off x="274320" y="2549856"/>
            <a:ext cx="384048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4320" y="2569468"/>
            <a:ext cx="384048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 xmlns:p14="http://schemas.microsoft.com/office/powerpoint/2010/main" val="31791912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bwMode="auto">
          <a:xfrm>
            <a:off x="1676399" y="85724"/>
            <a:ext cx="7391400" cy="5950964"/>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marL="91440" indent="0" algn="l" rtl="0" eaLnBrk="0" fontAlgn="base" hangingPunct="0">
              <a:spcBef>
                <a:spcPct val="20000"/>
              </a:spcBef>
              <a:spcAft>
                <a:spcPct val="0"/>
              </a:spcAft>
              <a:buNone/>
              <a:defRPr sz="2000" b="0">
                <a:solidFill>
                  <a:schemeClr val="tx1">
                    <a:lumMod val="50000"/>
                    <a:lumOff val="50000"/>
                  </a:schemeClr>
                </a:solidFill>
                <a:latin typeface="+mn-lt"/>
                <a:ea typeface="ＭＳ Ｐゴシック" pitchFamily="-65" charset="-128"/>
                <a:cs typeface="+mn-cs"/>
              </a:defRPr>
            </a:lvl1pPr>
            <a:lvl2pPr marL="457200" indent="0" algn="l" rtl="0" eaLnBrk="0" fontAlgn="base" hangingPunct="0">
              <a:spcBef>
                <a:spcPct val="20000"/>
              </a:spcBef>
              <a:spcAft>
                <a:spcPct val="0"/>
              </a:spcAft>
              <a:buFont typeface="Arial" panose="020B0604020202020204" pitchFamily="34" charset="0"/>
              <a:buNone/>
              <a:defRPr sz="1200">
                <a:solidFill>
                  <a:schemeClr val="tx1">
                    <a:lumMod val="50000"/>
                    <a:lumOff val="50000"/>
                  </a:schemeClr>
                </a:solidFill>
                <a:latin typeface="+mn-lt"/>
                <a:ea typeface="ＭＳ Ｐゴシック" pitchFamily="-65" charset="-128"/>
              </a:defRPr>
            </a:lvl2pPr>
            <a:lvl3pPr marL="914400" indent="0" algn="l" rtl="0" eaLnBrk="0" fontAlgn="base" hangingPunct="0">
              <a:spcBef>
                <a:spcPct val="20000"/>
              </a:spcBef>
              <a:spcAft>
                <a:spcPct val="0"/>
              </a:spcAft>
              <a:buFont typeface="Arial" panose="020B0604020202020204" pitchFamily="34" charset="0"/>
              <a:buNone/>
              <a:defRPr sz="1000">
                <a:solidFill>
                  <a:schemeClr val="tx1">
                    <a:lumMod val="50000"/>
                    <a:lumOff val="50000"/>
                  </a:schemeClr>
                </a:solidFill>
                <a:latin typeface="+mn-lt"/>
                <a:ea typeface="ＭＳ Ｐゴシック" pitchFamily="-65" charset="-128"/>
              </a:defRPr>
            </a:lvl3pPr>
            <a:lvl4pPr marL="1371600" indent="0" algn="l" rtl="0" eaLnBrk="0" fontAlgn="base" hangingPunct="0">
              <a:spcBef>
                <a:spcPct val="20000"/>
              </a:spcBef>
              <a:spcAft>
                <a:spcPct val="0"/>
              </a:spcAft>
              <a:buFont typeface="Arial" panose="020B0604020202020204" pitchFamily="34" charset="0"/>
              <a:buNone/>
              <a:defRPr sz="900">
                <a:solidFill>
                  <a:schemeClr val="bg1">
                    <a:lumMod val="75000"/>
                  </a:schemeClr>
                </a:solidFill>
                <a:latin typeface="+mn-lt"/>
                <a:ea typeface="ＭＳ Ｐゴシック" pitchFamily="-65" charset="-128"/>
              </a:defRPr>
            </a:lvl4pPr>
            <a:lvl5pPr marL="1828800" indent="0" algn="l" rtl="0" eaLnBrk="0" fontAlgn="base" hangingPunct="0">
              <a:spcBef>
                <a:spcPct val="20000"/>
              </a:spcBef>
              <a:spcAft>
                <a:spcPct val="0"/>
              </a:spcAft>
              <a:buFont typeface="Arial" panose="020B0604020202020204" pitchFamily="34" charset="0"/>
              <a:buNone/>
              <a:defRPr sz="900">
                <a:solidFill>
                  <a:schemeClr val="bg1">
                    <a:lumMod val="75000"/>
                  </a:schemeClr>
                </a:solidFill>
                <a:latin typeface="+mn-lt"/>
                <a:ea typeface="ＭＳ Ｐゴシック" pitchFamily="-65" charset="-128"/>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endParaRPr lang="en-US" sz="1900" kern="0" dirty="0" smtClean="0"/>
          </a:p>
        </p:txBody>
      </p:sp>
      <p:sp>
        <p:nvSpPr>
          <p:cNvPr id="10" name="Rectangle: bottom-left, color"/>
          <p:cNvSpPr/>
          <p:nvPr/>
        </p:nvSpPr>
        <p:spPr>
          <a:xfrm>
            <a:off x="990600" y="71094"/>
            <a:ext cx="609600" cy="5965594"/>
          </a:xfrm>
          <a:prstGeom prst="rect">
            <a:avLst/>
          </a:prstGeom>
          <a:solidFill>
            <a:schemeClr val="accent1"/>
          </a:solidFill>
          <a:ln>
            <a:noFill/>
          </a:ln>
          <a:effectLst>
            <a:innerShdw blurRad="1143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6200000">
            <a:off x="-1636519" y="2774156"/>
            <a:ext cx="5943599" cy="566738"/>
          </a:xfrm>
          <a:noFill/>
        </p:spPr>
        <p:txBody>
          <a:bodyPr anchor="t"/>
          <a:lstStyle/>
          <a:p>
            <a:pPr algn="ctr"/>
            <a:r>
              <a:rPr lang="en-US" sz="4000" dirty="0" smtClean="0">
                <a:solidFill>
                  <a:srgbClr val="FFFFFF"/>
                </a:solidFill>
              </a:rPr>
              <a:t>TEST YOURSELF</a:t>
            </a:r>
            <a:endParaRPr lang="en-US" sz="4000" dirty="0">
              <a:solidFill>
                <a:srgbClr val="FFFFFF"/>
              </a:solidFill>
            </a:endParaRPr>
          </a:p>
        </p:txBody>
      </p:sp>
      <p:sp>
        <p:nvSpPr>
          <p:cNvPr id="4" name="Text Placeholder 3"/>
          <p:cNvSpPr>
            <a:spLocks noGrp="1"/>
          </p:cNvSpPr>
          <p:nvPr>
            <p:ph type="body" sz="half" idx="2"/>
          </p:nvPr>
        </p:nvSpPr>
        <p:spPr>
          <a:xfrm>
            <a:off x="1839432" y="381000"/>
            <a:ext cx="6999768" cy="5655688"/>
          </a:xfrm>
          <a:noFill/>
        </p:spPr>
        <p:txBody>
          <a:bodyPr anchor="t"/>
          <a:lstStyle/>
          <a:p>
            <a:pPr marL="548640" indent="-457200">
              <a:spcBef>
                <a:spcPts val="0"/>
              </a:spcBef>
              <a:spcAft>
                <a:spcPts val="600"/>
              </a:spcAft>
              <a:buClr>
                <a:srgbClr val="FF9D0D"/>
              </a:buClr>
              <a:buFont typeface="+mj-lt"/>
              <a:buAutoNum type="arabicPeriod"/>
            </a:pPr>
            <a:r>
              <a:rPr lang="en-US" sz="1800" dirty="0" smtClean="0">
                <a:solidFill>
                  <a:schemeClr val="tx1">
                    <a:lumMod val="65000"/>
                    <a:lumOff val="35000"/>
                  </a:schemeClr>
                </a:solidFill>
              </a:rPr>
              <a:t>Name one of the most valuable things you can do to understand safe and proper use (and maintenance) of your generator.</a:t>
            </a:r>
            <a:endParaRPr lang="en-US" sz="1800" dirty="0">
              <a:solidFill>
                <a:schemeClr val="tx1">
                  <a:lumMod val="65000"/>
                  <a:lumOff val="35000"/>
                </a:schemeClr>
              </a:solidFill>
            </a:endParaRPr>
          </a:p>
          <a:p>
            <a:pPr marL="548640" indent="-457200">
              <a:spcBef>
                <a:spcPts val="0"/>
              </a:spcBef>
              <a:spcAft>
                <a:spcPts val="600"/>
              </a:spcAft>
              <a:buClr>
                <a:srgbClr val="FF9D0D"/>
              </a:buClr>
              <a:buFont typeface="+mj-lt"/>
              <a:buAutoNum type="arabicPeriod"/>
            </a:pPr>
            <a:r>
              <a:rPr lang="en-US" sz="1800" dirty="0">
                <a:solidFill>
                  <a:schemeClr val="tx1">
                    <a:lumMod val="65000"/>
                    <a:lumOff val="35000"/>
                  </a:schemeClr>
                </a:solidFill>
              </a:rPr>
              <a:t>Under what conditions would you use </a:t>
            </a:r>
            <a:r>
              <a:rPr lang="en-US" sz="1800" dirty="0" smtClean="0">
                <a:solidFill>
                  <a:schemeClr val="tx1">
                    <a:lumMod val="65000"/>
                    <a:lumOff val="35000"/>
                  </a:schemeClr>
                </a:solidFill>
              </a:rPr>
              <a:t>(a</a:t>
            </a:r>
            <a:r>
              <a:rPr lang="en-US" sz="1800" dirty="0">
                <a:solidFill>
                  <a:schemeClr val="tx1">
                    <a:lumMod val="65000"/>
                    <a:lumOff val="35000"/>
                  </a:schemeClr>
                </a:solidFill>
              </a:rPr>
              <a:t>) an independent portable generator system and </a:t>
            </a:r>
            <a:r>
              <a:rPr lang="en-US" sz="1800" dirty="0" smtClean="0">
                <a:solidFill>
                  <a:schemeClr val="tx1">
                    <a:lumMod val="65000"/>
                    <a:lumOff val="35000"/>
                  </a:schemeClr>
                </a:solidFill>
              </a:rPr>
              <a:t>(b</a:t>
            </a:r>
            <a:r>
              <a:rPr lang="en-US" sz="1800" dirty="0">
                <a:solidFill>
                  <a:schemeClr val="tx1">
                    <a:lumMod val="65000"/>
                    <a:lumOff val="35000"/>
                  </a:schemeClr>
                </a:solidFill>
              </a:rPr>
              <a:t>) an integrated portable generator system?</a:t>
            </a:r>
          </a:p>
          <a:p>
            <a:pPr marL="548640" indent="-457200">
              <a:spcBef>
                <a:spcPts val="0"/>
              </a:spcBef>
              <a:spcAft>
                <a:spcPts val="600"/>
              </a:spcAft>
              <a:buClr>
                <a:srgbClr val="FF9D0D"/>
              </a:buClr>
              <a:buFont typeface="+mj-lt"/>
              <a:buAutoNum type="arabicPeriod"/>
            </a:pPr>
            <a:r>
              <a:rPr lang="en-US" sz="1800" dirty="0">
                <a:solidFill>
                  <a:schemeClr val="tx1">
                    <a:lumMod val="65000"/>
                    <a:lumOff val="35000"/>
                  </a:schemeClr>
                </a:solidFill>
              </a:rPr>
              <a:t>Assume you will use a portable generator to power a building or residence during a power failure. Before turning the generator on, what very important thing should you do first?</a:t>
            </a:r>
          </a:p>
          <a:p>
            <a:pPr marL="548640" indent="-457200">
              <a:spcBef>
                <a:spcPts val="0"/>
              </a:spcBef>
              <a:spcAft>
                <a:spcPts val="600"/>
              </a:spcAft>
              <a:buClr>
                <a:srgbClr val="FF9D0D"/>
              </a:buClr>
              <a:buFont typeface="+mj-lt"/>
              <a:buAutoNum type="arabicPeriod"/>
            </a:pPr>
            <a:r>
              <a:rPr lang="en-US" sz="1800" dirty="0">
                <a:solidFill>
                  <a:schemeClr val="tx1">
                    <a:lumMod val="65000"/>
                    <a:lumOff val="35000"/>
                  </a:schemeClr>
                </a:solidFill>
              </a:rPr>
              <a:t>Why is a double-pole, double-throw transfer switch so important for safety?</a:t>
            </a:r>
          </a:p>
          <a:p>
            <a:pPr marL="548640" indent="-457200">
              <a:spcBef>
                <a:spcPts val="0"/>
              </a:spcBef>
              <a:spcAft>
                <a:spcPts val="600"/>
              </a:spcAft>
              <a:buClr>
                <a:srgbClr val="FF9D0D"/>
              </a:buClr>
              <a:buFont typeface="+mj-lt"/>
              <a:buAutoNum type="arabicPeriod"/>
            </a:pPr>
            <a:r>
              <a:rPr lang="en-US" sz="1800" dirty="0" smtClean="0">
                <a:solidFill>
                  <a:schemeClr val="tx1">
                    <a:lumMod val="65000"/>
                    <a:lumOff val="35000"/>
                  </a:schemeClr>
                </a:solidFill>
              </a:rPr>
              <a:t>When using extension cords with a generator, what is a common cause of a spark or fire hazard?</a:t>
            </a:r>
            <a:endParaRPr lang="en-US" sz="1800" dirty="0">
              <a:solidFill>
                <a:schemeClr val="tx1">
                  <a:lumMod val="65000"/>
                  <a:lumOff val="35000"/>
                </a:schemeClr>
              </a:solidFill>
            </a:endParaRPr>
          </a:p>
          <a:p>
            <a:pPr marL="548640" indent="-457200">
              <a:spcBef>
                <a:spcPts val="0"/>
              </a:spcBef>
              <a:spcAft>
                <a:spcPts val="600"/>
              </a:spcAft>
              <a:buClr>
                <a:srgbClr val="FF9D0D"/>
              </a:buClr>
              <a:buFont typeface="+mj-lt"/>
              <a:buAutoNum type="arabicPeriod"/>
            </a:pPr>
            <a:r>
              <a:rPr lang="en-US" sz="1800" dirty="0">
                <a:solidFill>
                  <a:schemeClr val="tx1">
                    <a:lumMod val="65000"/>
                    <a:lumOff val="35000"/>
                  </a:schemeClr>
                </a:solidFill>
              </a:rPr>
              <a:t>With portable generators, explain why carbon monoxide poisoning is a hazard.</a:t>
            </a:r>
          </a:p>
          <a:p>
            <a:pPr marL="548640" indent="-457200">
              <a:spcBef>
                <a:spcPts val="0"/>
              </a:spcBef>
              <a:spcAft>
                <a:spcPts val="600"/>
              </a:spcAft>
              <a:buClr>
                <a:srgbClr val="FF9D0D"/>
              </a:buClr>
              <a:buFont typeface="+mj-lt"/>
              <a:buAutoNum type="arabicPeriod"/>
            </a:pPr>
            <a:r>
              <a:rPr lang="en-US" sz="1800" dirty="0">
                <a:solidFill>
                  <a:schemeClr val="tx1">
                    <a:lumMod val="65000"/>
                    <a:lumOff val="35000"/>
                  </a:schemeClr>
                </a:solidFill>
              </a:rPr>
              <a:t>Name two symptoms of carbon monoxide poisoning.</a:t>
            </a:r>
          </a:p>
          <a:p>
            <a:pPr marL="548640" indent="-457200">
              <a:spcBef>
                <a:spcPts val="0"/>
              </a:spcBef>
              <a:spcAft>
                <a:spcPts val="600"/>
              </a:spcAft>
              <a:buClr>
                <a:srgbClr val="FF9D0D"/>
              </a:buClr>
              <a:buFont typeface="+mj-lt"/>
              <a:buAutoNum type="arabicPeriod"/>
            </a:pPr>
            <a:r>
              <a:rPr lang="en-US" sz="1800" dirty="0">
                <a:solidFill>
                  <a:schemeClr val="tx1">
                    <a:lumMod val="65000"/>
                    <a:lumOff val="35000"/>
                  </a:schemeClr>
                </a:solidFill>
              </a:rPr>
              <a:t>List five items in a home or residence a portable generator should be able to power.</a:t>
            </a:r>
          </a:p>
          <a:p>
            <a:pPr marL="548640" indent="-457200">
              <a:spcBef>
                <a:spcPts val="0"/>
              </a:spcBef>
              <a:spcAft>
                <a:spcPts val="600"/>
              </a:spcAft>
              <a:buClr>
                <a:srgbClr val="FF9D0D"/>
              </a:buClr>
              <a:buFont typeface="+mj-lt"/>
              <a:buAutoNum type="arabicPeriod"/>
            </a:pPr>
            <a:endParaRPr lang="en-US" sz="1800" dirty="0">
              <a:solidFill>
                <a:schemeClr val="tx1">
                  <a:lumMod val="65000"/>
                  <a:lumOff val="35000"/>
                </a:schemeClr>
              </a:solidFill>
            </a:endParaRPr>
          </a:p>
        </p:txBody>
      </p:sp>
      <p:sp>
        <p:nvSpPr>
          <p:cNvPr id="5" name="Text Placeholder 4"/>
          <p:cNvSpPr>
            <a:spLocks noGrp="1"/>
          </p:cNvSpPr>
          <p:nvPr>
            <p:ph type="body" sz="quarter" idx="13"/>
          </p:nvPr>
        </p:nvSpPr>
        <p:spPr/>
        <p:txBody>
          <a:bodyPr/>
          <a:lstStyle/>
          <a:p>
            <a:r>
              <a:rPr lang="en-US" dirty="0" smtClean="0"/>
              <a:t>3</a:t>
            </a:r>
            <a:endParaRPr lang="en-US" dirty="0"/>
          </a:p>
        </p:txBody>
      </p:sp>
    </p:spTree>
    <p:custDataLst>
      <p:tags r:id="rId1"/>
    </p:custDataLst>
    <p:extLst>
      <p:ext uri="{BB962C8B-B14F-4D97-AF65-F5344CB8AC3E}">
        <p14:creationId xmlns="" xmlns:p14="http://schemas.microsoft.com/office/powerpoint/2010/main" val="35373800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Noise and Vibration Hazards</a:t>
            </a:r>
            <a:endParaRPr lang="en-US" dirty="0"/>
          </a:p>
        </p:txBody>
      </p:sp>
      <p:sp>
        <p:nvSpPr>
          <p:cNvPr id="5" name="Content Placeholder 4"/>
          <p:cNvSpPr>
            <a:spLocks noGrp="1"/>
          </p:cNvSpPr>
          <p:nvPr>
            <p:ph idx="1"/>
          </p:nvPr>
        </p:nvSpPr>
        <p:spPr/>
        <p:txBody>
          <a:bodyPr/>
          <a:lstStyle/>
          <a:p>
            <a:pPr marL="342900" indent="-342900">
              <a:spcAft>
                <a:spcPts val="1200"/>
              </a:spcAft>
              <a:buClr>
                <a:schemeClr val="accent1"/>
              </a:buClr>
              <a:buFont typeface="Arial" panose="020B0604020202020204" pitchFamily="34" charset="0"/>
              <a:buChar char="•"/>
            </a:pPr>
            <a:r>
              <a:rPr lang="en-US" dirty="0"/>
              <a:t>Generator engines vibrate and create noise.</a:t>
            </a:r>
          </a:p>
          <a:p>
            <a:pPr marL="342900" indent="-342900">
              <a:spcAft>
                <a:spcPts val="1200"/>
              </a:spcAft>
              <a:buClr>
                <a:schemeClr val="accent1"/>
              </a:buClr>
              <a:buFont typeface="Arial" panose="020B0604020202020204" pitchFamily="34" charset="0"/>
              <a:buChar char="•"/>
            </a:pPr>
            <a:r>
              <a:rPr lang="en-US" dirty="0"/>
              <a:t>Excessive noise and vibration could cause hearing loss and fatigue that may affect job performance.</a:t>
            </a:r>
          </a:p>
          <a:p>
            <a:pPr marL="342900" indent="-342900">
              <a:spcAft>
                <a:spcPts val="1200"/>
              </a:spcAft>
              <a:buClr>
                <a:schemeClr val="accent1"/>
              </a:buClr>
              <a:buFont typeface="Arial" panose="020B0604020202020204" pitchFamily="34" charset="0"/>
              <a:buChar char="•"/>
            </a:pPr>
            <a:r>
              <a:rPr lang="en-US" dirty="0"/>
              <a:t>Keep portable generators as far </a:t>
            </a:r>
            <a:r>
              <a:rPr lang="en-US" dirty="0" smtClean="0"/>
              <a:t>away as </a:t>
            </a:r>
            <a:r>
              <a:rPr lang="en-US" dirty="0"/>
              <a:t>possible from work areas and gathering spaces. Wear hearing protection if this is not possible</a:t>
            </a:r>
            <a:r>
              <a:rPr lang="en-US" dirty="0" smtClean="0"/>
              <a:t>.</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30</a:t>
            </a:r>
            <a:endParaRPr lang="en-US" sz="1600" dirty="0">
              <a:solidFill>
                <a:schemeClr val="tx2">
                  <a:lumMod val="40000"/>
                  <a:lumOff val="60000"/>
                </a:schemeClr>
              </a:solidFill>
            </a:endParaRPr>
          </a:p>
        </p:txBody>
      </p:sp>
    </p:spTree>
    <p:custDataLst>
      <p:tags r:id="rId1"/>
    </p:custDataLst>
    <p:extLst>
      <p:ext uri="{BB962C8B-B14F-4D97-AF65-F5344CB8AC3E}">
        <p14:creationId xmlns="" xmlns:p14="http://schemas.microsoft.com/office/powerpoint/2010/main" val="30843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5"/>
          </p:nvPr>
        </p:nvSpPr>
        <p:spPr/>
        <p:txBody>
          <a:bodyPr anchor="ctr"/>
          <a:lstStyle/>
          <a:p>
            <a:pPr>
              <a:lnSpc>
                <a:spcPct val="80000"/>
              </a:lnSpc>
            </a:pPr>
            <a:r>
              <a:rPr lang="en-US" sz="3800" dirty="0" smtClean="0"/>
              <a:t>Hazards Associated with Portable Generators</a:t>
            </a:r>
            <a:endParaRPr lang="en-US" sz="3800" dirty="0"/>
          </a:p>
        </p:txBody>
      </p:sp>
      <p:sp>
        <p:nvSpPr>
          <p:cNvPr id="5" name="Text Placeholder 4"/>
          <p:cNvSpPr>
            <a:spLocks noGrp="1"/>
          </p:cNvSpPr>
          <p:nvPr>
            <p:ph type="body" sz="quarter" idx="13"/>
          </p:nvPr>
        </p:nvSpPr>
        <p:spPr/>
        <p:txBody>
          <a:bodyPr/>
          <a:lstStyle/>
          <a:p>
            <a:r>
              <a:rPr lang="en-US" b="1" dirty="0" smtClean="0"/>
              <a:t>31</a:t>
            </a:r>
            <a:endParaRPr lang="en-US" b="1" dirty="0"/>
          </a:p>
        </p:txBody>
      </p:sp>
      <p:pic>
        <p:nvPicPr>
          <p:cNvPr id="2" name="Picture Placeholder 1"/>
          <p:cNvPicPr>
            <a:picLocks noGrp="1" noChangeAspect="1"/>
          </p:cNvPicPr>
          <p:nvPr>
            <p:ph type="pic" sz="quarter" idx="14"/>
          </p:nvPr>
        </p:nvPicPr>
        <p:blipFill rotWithShape="1">
          <a:blip r:embed="rId3" cstate="print">
            <a:extLst>
              <a:ext uri="{28A0092B-C50C-407E-A947-70E740481C1C}">
                <a14:useLocalDpi xmlns="" xmlns:a14="http://schemas.microsoft.com/office/drawing/2010/main" val="0"/>
              </a:ext>
            </a:extLst>
          </a:blip>
          <a:srcRect t="-790" b="802"/>
          <a:stretch/>
        </p:blipFill>
        <p:spPr>
          <a:xfrm>
            <a:off x="218611" y="1055889"/>
            <a:ext cx="1154049" cy="1153911"/>
          </a:xfrm>
        </p:spPr>
      </p:pic>
      <p:sp>
        <p:nvSpPr>
          <p:cNvPr id="6" name="Title 1"/>
          <p:cNvSpPr txBox="1">
            <a:spLocks/>
          </p:cNvSpPr>
          <p:nvPr/>
        </p:nvSpPr>
        <p:spPr>
          <a:xfrm>
            <a:off x="2438400" y="2362200"/>
            <a:ext cx="6477000" cy="609600"/>
          </a:xfrm>
          <a:prstGeom prst="rect">
            <a:avLst/>
          </a:prstGeom>
        </p:spPr>
        <p:txBody>
          <a:bodyPr/>
          <a:lstStyle>
            <a:lvl1pPr algn="ctr" rtl="0" eaLnBrk="0" fontAlgn="base" hangingPunct="0">
              <a:lnSpc>
                <a:spcPct val="80000"/>
              </a:lnSpc>
              <a:spcBef>
                <a:spcPct val="0"/>
              </a:spcBef>
              <a:spcAft>
                <a:spcPct val="0"/>
              </a:spcAft>
              <a:defRPr sz="3400" b="1">
                <a:solidFill>
                  <a:schemeClr val="accent1"/>
                </a:solidFill>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a:r>
              <a:rPr lang="en-US" sz="3200" i="1" kern="0" dirty="0" smtClean="0">
                <a:solidFill>
                  <a:schemeClr val="tx1">
                    <a:lumMod val="50000"/>
                    <a:lumOff val="50000"/>
                  </a:schemeClr>
                </a:solidFill>
              </a:rPr>
              <a:t>Prioritizing Needs and Load Planning </a:t>
            </a:r>
            <a:endParaRPr lang="en-US" sz="3200" i="1" kern="0" dirty="0">
              <a:solidFill>
                <a:schemeClr val="tx1">
                  <a:lumMod val="50000"/>
                  <a:lumOff val="50000"/>
                </a:schemeClr>
              </a:solidFill>
            </a:endParaRPr>
          </a:p>
        </p:txBody>
      </p:sp>
      <p:cxnSp>
        <p:nvCxnSpPr>
          <p:cNvPr id="7" name="Straight Connector 6"/>
          <p:cNvCxnSpPr/>
          <p:nvPr/>
        </p:nvCxnSpPr>
        <p:spPr>
          <a:xfrm>
            <a:off x="274320" y="2549856"/>
            <a:ext cx="237744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4320" y="2569468"/>
            <a:ext cx="237744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 xmlns:p14="http://schemas.microsoft.com/office/powerpoint/2010/main" val="7022931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Sizing an Emergency </a:t>
            </a:r>
            <a:r>
              <a:rPr lang="en-US" dirty="0" smtClean="0"/>
              <a:t>Generator</a:t>
            </a:r>
            <a:endParaRPr lang="en-US" dirty="0"/>
          </a:p>
        </p:txBody>
      </p:sp>
      <p:sp>
        <p:nvSpPr>
          <p:cNvPr id="5" name="Content Placeholder 4"/>
          <p:cNvSpPr>
            <a:spLocks noGrp="1"/>
          </p:cNvSpPr>
          <p:nvPr>
            <p:ph sz="half" idx="2"/>
          </p:nvPr>
        </p:nvSpPr>
        <p:spPr/>
        <p:txBody>
          <a:bodyPr/>
          <a:lstStyle/>
          <a:p>
            <a:pPr marL="342900" indent="-342900">
              <a:buClr>
                <a:schemeClr val="accent1"/>
              </a:buClr>
              <a:buFont typeface="Arial" panose="020B0604020202020204" pitchFamily="34" charset="0"/>
              <a:buChar char="•"/>
            </a:pPr>
            <a:r>
              <a:rPr lang="en-US" dirty="0"/>
              <a:t>Make a list of all critical items you feel must operate in an emergency.</a:t>
            </a:r>
          </a:p>
          <a:p>
            <a:pPr marL="342900" indent="-342900">
              <a:buClr>
                <a:schemeClr val="accent1"/>
              </a:buClr>
              <a:buFont typeface="Arial" panose="020B0604020202020204" pitchFamily="34" charset="0"/>
              <a:buChar char="•"/>
            </a:pPr>
            <a:r>
              <a:rPr lang="en-US" dirty="0"/>
              <a:t>Limit the load on your generator. Higher loads use more fuel. Add the wattages of essential appliances, including “starting wattage” for items that use electric motors.</a:t>
            </a:r>
          </a:p>
          <a:p>
            <a:pPr marL="342900" indent="-342900">
              <a:buClr>
                <a:schemeClr val="accent1"/>
              </a:buClr>
              <a:buFont typeface="Arial" panose="020B0604020202020204" pitchFamily="34" charset="0"/>
              <a:buChar char="•"/>
            </a:pPr>
            <a:r>
              <a:rPr lang="en-US" dirty="0"/>
              <a:t>Use low-watt light bulbs that provide a safe level of light. This reserves power for additional equipment or appliances.</a:t>
            </a:r>
          </a:p>
          <a:p>
            <a:pPr marL="342900" indent="-342900">
              <a:buClr>
                <a:schemeClr val="accent1"/>
              </a:buClr>
              <a:buFont typeface="Arial" panose="020B0604020202020204" pitchFamily="34" charset="0"/>
              <a:buChar char="•"/>
            </a:pPr>
            <a:r>
              <a:rPr lang="en-US" dirty="0"/>
              <a:t>Nameplate information on motors or appliances can help you determine their kilowatt rating:</a:t>
            </a:r>
          </a:p>
          <a:p>
            <a:pPr marL="1085850" lvl="1" indent="-342900">
              <a:buClr>
                <a:schemeClr val="accent1">
                  <a:lumMod val="60000"/>
                  <a:lumOff val="40000"/>
                </a:schemeClr>
              </a:buClr>
            </a:pPr>
            <a:r>
              <a:rPr lang="en-US" dirty="0"/>
              <a:t>Power (watts) = Current (amps) x Voltage (volts</a:t>
            </a:r>
            <a:r>
              <a:rPr lang="en-US" dirty="0" smtClean="0"/>
              <a:t>)</a:t>
            </a: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32</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PRIORITIZE YOUR NEEDS</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22136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Sizing an Emergency Generator</a:t>
            </a:r>
            <a:endParaRPr lang="en-US" dirty="0"/>
          </a:p>
        </p:txBody>
      </p:sp>
      <p:sp>
        <p:nvSpPr>
          <p:cNvPr id="5" name="Content Placeholder 4"/>
          <p:cNvSpPr>
            <a:spLocks noGrp="1"/>
          </p:cNvSpPr>
          <p:nvPr>
            <p:ph sz="half" idx="2"/>
          </p:nvPr>
        </p:nvSpPr>
        <p:spPr>
          <a:xfrm>
            <a:off x="211348" y="1653390"/>
            <a:ext cx="8475452" cy="4172314"/>
          </a:xfrm>
        </p:spPr>
        <p:txBody>
          <a:bodyPr/>
          <a:lstStyle/>
          <a:p>
            <a:pPr>
              <a:buClr>
                <a:schemeClr val="accent1"/>
              </a:buClr>
            </a:pPr>
            <a:r>
              <a:rPr lang="en-US" dirty="0"/>
              <a:t>Electrical appliances have either resistive load or inductive </a:t>
            </a:r>
            <a:r>
              <a:rPr lang="en-US" dirty="0" smtClean="0"/>
              <a:t>load.</a:t>
            </a:r>
            <a:endParaRPr lang="en-US" dirty="0"/>
          </a:p>
          <a:p>
            <a:pPr marL="884682" lvl="2" indent="-342900">
              <a:buClr>
                <a:schemeClr val="accent1">
                  <a:lumMod val="60000"/>
                  <a:lumOff val="40000"/>
                </a:schemeClr>
              </a:buClr>
            </a:pPr>
            <a:r>
              <a:rPr lang="en-US" b="1" dirty="0">
                <a:solidFill>
                  <a:schemeClr val="accent1"/>
                </a:solidFill>
              </a:rPr>
              <a:t>Resistive </a:t>
            </a:r>
            <a:r>
              <a:rPr lang="en-US" b="1" dirty="0" smtClean="0">
                <a:solidFill>
                  <a:schemeClr val="accent1"/>
                </a:solidFill>
              </a:rPr>
              <a:t>Load:</a:t>
            </a:r>
            <a:r>
              <a:rPr lang="en-US" dirty="0" smtClean="0">
                <a:solidFill>
                  <a:schemeClr val="accent1"/>
                </a:solidFill>
              </a:rPr>
              <a:t> </a:t>
            </a:r>
            <a:r>
              <a:rPr lang="en-US" dirty="0">
                <a:solidFill>
                  <a:schemeClr val="tx1">
                    <a:lumMod val="65000"/>
                    <a:lumOff val="35000"/>
                  </a:schemeClr>
                </a:solidFill>
              </a:rPr>
              <a:t>Electric appliances (electric stoves, electric space heaters, radios, light bulbs, televisions) that have the same starting and operating </a:t>
            </a:r>
            <a:r>
              <a:rPr lang="en-US" dirty="0" smtClean="0">
                <a:solidFill>
                  <a:schemeClr val="tx1">
                    <a:lumMod val="65000"/>
                    <a:lumOff val="35000"/>
                  </a:schemeClr>
                </a:solidFill>
              </a:rPr>
              <a:t>wattage.</a:t>
            </a:r>
            <a:endParaRPr lang="en-US" dirty="0">
              <a:solidFill>
                <a:schemeClr val="tx1">
                  <a:lumMod val="65000"/>
                  <a:lumOff val="35000"/>
                </a:schemeClr>
              </a:solidFill>
            </a:endParaRPr>
          </a:p>
          <a:p>
            <a:pPr marL="884682" lvl="2" indent="-342900">
              <a:buClr>
                <a:schemeClr val="accent1">
                  <a:lumMod val="60000"/>
                  <a:lumOff val="40000"/>
                </a:schemeClr>
              </a:buClr>
            </a:pPr>
            <a:r>
              <a:rPr lang="en-US" b="1" dirty="0">
                <a:solidFill>
                  <a:schemeClr val="accent1"/>
                </a:solidFill>
              </a:rPr>
              <a:t>Inductive </a:t>
            </a:r>
            <a:r>
              <a:rPr lang="en-US" b="1" dirty="0" smtClean="0">
                <a:solidFill>
                  <a:schemeClr val="accent1"/>
                </a:solidFill>
              </a:rPr>
              <a:t>Load:</a:t>
            </a:r>
            <a:r>
              <a:rPr lang="en-US" dirty="0" smtClean="0">
                <a:solidFill>
                  <a:schemeClr val="accent1"/>
                </a:solidFill>
              </a:rPr>
              <a:t> </a:t>
            </a:r>
            <a:r>
              <a:rPr lang="en-US" dirty="0">
                <a:solidFill>
                  <a:schemeClr val="tx1">
                    <a:lumMod val="65000"/>
                    <a:lumOff val="35000"/>
                  </a:schemeClr>
                </a:solidFill>
              </a:rPr>
              <a:t>Electric appliances (power tools, refrigerators, freezers, pumps) that use electric motors requiring two to four times the operating wattage for </a:t>
            </a: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start-up</a:t>
            </a:r>
            <a:r>
              <a:rPr lang="en-US" dirty="0">
                <a:solidFill>
                  <a:schemeClr val="tx1">
                    <a:lumMod val="65000"/>
                    <a:lumOff val="35000"/>
                  </a:schemeClr>
                </a:solidFill>
              </a:rPr>
              <a:t>.</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3"/>
          </p:nvPr>
        </p:nvSpPr>
        <p:spPr/>
        <p:txBody>
          <a:bodyPr/>
          <a:lstStyle/>
          <a:p>
            <a:r>
              <a:rPr lang="en-US" sz="1600" dirty="0" smtClean="0">
                <a:solidFill>
                  <a:schemeClr val="tx2">
                    <a:lumMod val="40000"/>
                    <a:lumOff val="60000"/>
                  </a:schemeClr>
                </a:solidFill>
              </a:rPr>
              <a:t>33</a:t>
            </a:r>
            <a:endParaRPr lang="en-US" sz="1600" dirty="0">
              <a:solidFill>
                <a:schemeClr val="tx2">
                  <a:lumMod val="40000"/>
                  <a:lumOff val="60000"/>
                </a:schemeClr>
              </a:solidFill>
            </a:endParaRPr>
          </a:p>
        </p:txBody>
      </p:sp>
      <p:sp>
        <p:nvSpPr>
          <p:cNvPr id="10"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LOAD PLANNING</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388768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Sizing an Emergency Generator</a:t>
            </a:r>
          </a:p>
        </p:txBody>
      </p:sp>
      <p:sp>
        <p:nvSpPr>
          <p:cNvPr id="3" name="Content Placeholder 2"/>
          <p:cNvSpPr>
            <a:spLocks noGrp="1"/>
          </p:cNvSpPr>
          <p:nvPr>
            <p:ph sz="half" idx="2"/>
          </p:nvPr>
        </p:nvSpPr>
        <p:spPr>
          <a:xfrm>
            <a:off x="211348" y="1653390"/>
            <a:ext cx="3751052" cy="4172314"/>
          </a:xfrm>
        </p:spPr>
        <p:txBody>
          <a:bodyPr/>
          <a:lstStyle/>
          <a:p>
            <a:pPr>
              <a:spcAft>
                <a:spcPts val="1200"/>
              </a:spcAft>
            </a:pPr>
            <a:r>
              <a:rPr lang="en-US" dirty="0" smtClean="0"/>
              <a:t>First prioritize the most critical equipment like lights and heat. </a:t>
            </a:r>
          </a:p>
          <a:p>
            <a:pPr>
              <a:spcAft>
                <a:spcPts val="1200"/>
              </a:spcAft>
            </a:pPr>
            <a:r>
              <a:rPr lang="en-US" dirty="0" smtClean="0"/>
              <a:t>Then slowly add devices and appliances to stay under the unit capacity. </a:t>
            </a:r>
          </a:p>
          <a:p>
            <a:pPr>
              <a:spcAft>
                <a:spcPts val="1200"/>
              </a:spcAft>
            </a:pPr>
            <a:r>
              <a:rPr lang="en-US" dirty="0" smtClean="0"/>
              <a:t>In this case a 5,000-watt portable generator would be needed.</a:t>
            </a:r>
            <a:endParaRPr lang="en-US" dirty="0"/>
          </a:p>
        </p:txBody>
      </p:sp>
      <p:sp>
        <p:nvSpPr>
          <p:cNvPr id="4" name="Text Placeholder 3"/>
          <p:cNvSpPr>
            <a:spLocks noGrp="1"/>
          </p:cNvSpPr>
          <p:nvPr>
            <p:ph type="body" sz="quarter" idx="13"/>
          </p:nvPr>
        </p:nvSpPr>
        <p:spPr/>
        <p:txBody>
          <a:bodyPr/>
          <a:lstStyle/>
          <a:p>
            <a:r>
              <a:rPr lang="en-US" sz="1600" dirty="0" smtClean="0">
                <a:solidFill>
                  <a:schemeClr val="tx2">
                    <a:lumMod val="40000"/>
                    <a:lumOff val="60000"/>
                  </a:schemeClr>
                </a:solidFill>
              </a:rPr>
              <a:t>34</a:t>
            </a:r>
            <a:endParaRPr lang="en-US" sz="1600" dirty="0">
              <a:solidFill>
                <a:schemeClr val="tx2">
                  <a:lumMod val="40000"/>
                  <a:lumOff val="60000"/>
                </a:schemeClr>
              </a:solidFill>
            </a:endParaRPr>
          </a:p>
        </p:txBody>
      </p:sp>
      <p:pic>
        <p:nvPicPr>
          <p:cNvPr id="7" name="Picture 2"/>
          <p:cNvPicPr>
            <a:picLocks noChangeAspect="1" noChangeArrowheads="1"/>
          </p:cNvPicPr>
          <p:nvPr/>
        </p:nvPicPr>
        <p:blipFill>
          <a:blip r:embed="rId4" cstate="print"/>
          <a:stretch>
            <a:fillRect/>
          </a:stretch>
        </p:blipFill>
        <p:spPr bwMode="auto">
          <a:xfrm>
            <a:off x="4168173" y="1556132"/>
            <a:ext cx="4903057" cy="4539868"/>
          </a:xfrm>
          <a:prstGeom prst="rect">
            <a:avLst/>
          </a:prstGeom>
          <a:noFill/>
          <a:ln w="9525">
            <a:noFill/>
            <a:miter lim="800000"/>
            <a:headEnd/>
            <a:tailEnd/>
          </a:ln>
        </p:spPr>
      </p:pic>
      <p:sp>
        <p:nvSpPr>
          <p:cNvPr id="8" name="Title 4"/>
          <p:cNvSpPr txBox="1">
            <a:spLocks/>
          </p:cNvSpPr>
          <p:nvPr/>
        </p:nvSpPr>
        <p:spPr bwMode="auto">
          <a:xfrm>
            <a:off x="76200" y="762000"/>
            <a:ext cx="8991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100000"/>
              </a:lnSpc>
              <a:spcBef>
                <a:spcPct val="0"/>
              </a:spcBef>
              <a:spcAft>
                <a:spcPct val="0"/>
              </a:spcAft>
              <a:defRPr sz="3400" b="1">
                <a:solidFill>
                  <a:schemeClr val="accent3"/>
                </a:solidFill>
                <a:effectLst>
                  <a:outerShdw blurRad="38100" dist="38100" dir="2700000" algn="tl">
                    <a:srgbClr val="000000">
                      <a:alpha val="43137"/>
                    </a:srgbClr>
                  </a:outerShdw>
                </a:effectLst>
                <a:latin typeface="Arial Narrow" panose="020B0606020202030204" pitchFamily="34" charset="0"/>
                <a:ea typeface="ＭＳ Ｐゴシック" pitchFamily="-65"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chemeClr val="bg1">
                    <a:lumMod val="90000"/>
                  </a:schemeClr>
                </a:solidFill>
              </a:rPr>
              <a:t>LOAD PLANNING EXAMPLE</a:t>
            </a:r>
            <a:endParaRPr lang="en-US" kern="0" dirty="0">
              <a:solidFill>
                <a:schemeClr val="bg1">
                  <a:lumMod val="90000"/>
                </a:schemeClr>
              </a:solidFill>
            </a:endParaRPr>
          </a:p>
        </p:txBody>
      </p:sp>
    </p:spTree>
    <p:custDataLst>
      <p:tags r:id="rId1"/>
    </p:custDataLst>
    <p:extLst>
      <p:ext uri="{BB962C8B-B14F-4D97-AF65-F5344CB8AC3E}">
        <p14:creationId xmlns="" xmlns:p14="http://schemas.microsoft.com/office/powerpoint/2010/main" val="405905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728" y="328405"/>
            <a:ext cx="4120072" cy="1347995"/>
          </a:xfrm>
        </p:spPr>
        <p:txBody>
          <a:bodyPr/>
          <a:lstStyle/>
          <a:p>
            <a:r>
              <a:rPr lang="en-US" dirty="0" smtClean="0"/>
              <a:t>Load Planning Exercise</a:t>
            </a:r>
            <a:endParaRPr lang="en-US" dirty="0"/>
          </a:p>
        </p:txBody>
      </p:sp>
      <p:sp>
        <p:nvSpPr>
          <p:cNvPr id="3" name="Content Placeholder 2"/>
          <p:cNvSpPr>
            <a:spLocks noGrp="1"/>
          </p:cNvSpPr>
          <p:nvPr>
            <p:ph idx="1"/>
          </p:nvPr>
        </p:nvSpPr>
        <p:spPr/>
        <p:txBody>
          <a:bodyPr/>
          <a:lstStyle/>
          <a:p>
            <a:pPr marL="342900" indent="-342900">
              <a:spcAft>
                <a:spcPts val="600"/>
              </a:spcAft>
              <a:buClr>
                <a:schemeClr val="accent1"/>
              </a:buClr>
              <a:buFont typeface="Arial" panose="020B0604020202020204" pitchFamily="34" charset="0"/>
              <a:buChar char="•"/>
            </a:pPr>
            <a:r>
              <a:rPr lang="en-US" kern="1200" dirty="0"/>
              <a:t>Determine your own electrical needs by completing this load calculation </a:t>
            </a:r>
            <a:r>
              <a:rPr lang="en-US" kern="1200" dirty="0" smtClean="0"/>
              <a:t>worksheet.</a:t>
            </a:r>
            <a:endParaRPr lang="en-US" kern="1200" dirty="0"/>
          </a:p>
          <a:p>
            <a:pPr marL="342900" indent="-342900">
              <a:spcAft>
                <a:spcPts val="600"/>
              </a:spcAft>
              <a:buClr>
                <a:schemeClr val="accent1"/>
              </a:buClr>
              <a:buFont typeface="Arial" panose="020B0604020202020204" pitchFamily="34" charset="0"/>
              <a:buChar char="•"/>
            </a:pPr>
            <a:r>
              <a:rPr lang="en-US" kern="1200" dirty="0"/>
              <a:t>Remember, safety first! Try not to overload the capacity of your generator!</a:t>
            </a:r>
          </a:p>
        </p:txBody>
      </p:sp>
      <p:sp>
        <p:nvSpPr>
          <p:cNvPr id="5" name="Text Placeholder 4"/>
          <p:cNvSpPr>
            <a:spLocks noGrp="1"/>
          </p:cNvSpPr>
          <p:nvPr>
            <p:ph type="body" sz="quarter" idx="13"/>
          </p:nvPr>
        </p:nvSpPr>
        <p:spPr/>
        <p:txBody>
          <a:bodyPr/>
          <a:lstStyle/>
          <a:p>
            <a:r>
              <a:rPr lang="en-US" sz="1600" dirty="0" smtClean="0">
                <a:solidFill>
                  <a:schemeClr val="tx2">
                    <a:lumMod val="40000"/>
                    <a:lumOff val="60000"/>
                  </a:schemeClr>
                </a:solidFill>
              </a:rPr>
              <a:t>35</a:t>
            </a:r>
            <a:endParaRPr lang="en-US" sz="1600" dirty="0">
              <a:solidFill>
                <a:schemeClr val="tx2">
                  <a:lumMod val="40000"/>
                  <a:lumOff val="60000"/>
                </a:schemeClr>
              </a:solidFill>
            </a:endParaRPr>
          </a:p>
        </p:txBody>
      </p:sp>
      <p:pic>
        <p:nvPicPr>
          <p:cNvPr id="8" name="Picture Placeholder 7" descr="worksheet.png"/>
          <p:cNvPicPr>
            <a:picLocks noGrp="1" noChangeAspect="1"/>
          </p:cNvPicPr>
          <p:nvPr>
            <p:ph type="pic" sz="quarter" idx="14"/>
          </p:nvPr>
        </p:nvPicPr>
        <p:blipFill>
          <a:blip r:embed="rId4" cstate="print"/>
          <a:stretch>
            <a:fillRect/>
          </a:stretch>
        </p:blipFill>
        <p:spPr>
          <a:xfrm>
            <a:off x="71717" y="42164"/>
            <a:ext cx="4576483" cy="6004072"/>
          </a:xfrm>
          <a:effectLst/>
        </p:spPr>
      </p:pic>
    </p:spTree>
    <p:custDataLst>
      <p:tags r:id="rId1"/>
    </p:custDataLst>
    <p:extLst>
      <p:ext uri="{BB962C8B-B14F-4D97-AF65-F5344CB8AC3E}">
        <p14:creationId xmlns="" xmlns:p14="http://schemas.microsoft.com/office/powerpoint/2010/main" val="20866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5"/>
          </p:nvPr>
        </p:nvSpPr>
        <p:spPr/>
        <p:txBody>
          <a:bodyPr/>
          <a:lstStyle/>
          <a:p>
            <a:r>
              <a:rPr lang="en-US" dirty="0" smtClean="0"/>
              <a:t>Any Questions?</a:t>
            </a:r>
            <a:endParaRPr lang="en-US" dirty="0"/>
          </a:p>
        </p:txBody>
      </p:sp>
      <p:sp>
        <p:nvSpPr>
          <p:cNvPr id="5" name="Text Placeholder 4"/>
          <p:cNvSpPr>
            <a:spLocks noGrp="1"/>
          </p:cNvSpPr>
          <p:nvPr>
            <p:ph type="body" sz="quarter" idx="13"/>
          </p:nvPr>
        </p:nvSpPr>
        <p:spPr/>
        <p:txBody>
          <a:bodyPr/>
          <a:lstStyle/>
          <a:p>
            <a:r>
              <a:rPr lang="en-US" dirty="0" smtClean="0"/>
              <a:t>36</a:t>
            </a:r>
            <a:endParaRPr lang="en-US" dirty="0"/>
          </a:p>
        </p:txBody>
      </p:sp>
      <p:sp>
        <p:nvSpPr>
          <p:cNvPr id="7" name="TextBox 6"/>
          <p:cNvSpPr txBox="1"/>
          <p:nvPr/>
        </p:nvSpPr>
        <p:spPr>
          <a:xfrm>
            <a:off x="558540" y="1219200"/>
            <a:ext cx="1246909" cy="630942"/>
          </a:xfrm>
          <a:prstGeom prst="rect">
            <a:avLst/>
          </a:prstGeom>
          <a:noFill/>
        </p:spPr>
        <p:txBody>
          <a:bodyPr wrap="square" rtlCol="0">
            <a:spAutoFit/>
          </a:bodyPr>
          <a:lstStyle/>
          <a:p>
            <a:pPr algn="ctr"/>
            <a:r>
              <a:rPr lang="en-US" sz="3500" b="1" dirty="0" smtClean="0">
                <a:solidFill>
                  <a:schemeClr val="bg1">
                    <a:lumMod val="90000"/>
                  </a:schemeClr>
                </a:solidFill>
              </a:rPr>
              <a:t>?</a:t>
            </a:r>
            <a:endParaRPr lang="en-US" sz="3500" b="1" dirty="0">
              <a:solidFill>
                <a:schemeClr val="bg1">
                  <a:lumMod val="90000"/>
                </a:schemeClr>
              </a:solidFill>
            </a:endParaRPr>
          </a:p>
        </p:txBody>
      </p:sp>
      <p:sp>
        <p:nvSpPr>
          <p:cNvPr id="2" name="TextBox 1"/>
          <p:cNvSpPr txBox="1"/>
          <p:nvPr/>
        </p:nvSpPr>
        <p:spPr>
          <a:xfrm>
            <a:off x="109868" y="1066800"/>
            <a:ext cx="1371600" cy="1107996"/>
          </a:xfrm>
          <a:prstGeom prst="rect">
            <a:avLst/>
          </a:prstGeom>
          <a:noFill/>
        </p:spPr>
        <p:txBody>
          <a:bodyPr wrap="square" rtlCol="0">
            <a:spAutoFit/>
          </a:bodyPr>
          <a:lstStyle/>
          <a:p>
            <a:pPr algn="ctr"/>
            <a:r>
              <a:rPr lang="en-US" sz="6600" b="1" dirty="0" smtClean="0">
                <a:solidFill>
                  <a:schemeClr val="accent1"/>
                </a:solidFill>
              </a:rPr>
              <a:t>?</a:t>
            </a:r>
            <a:endParaRPr lang="en-US" sz="6600" b="1" dirty="0">
              <a:solidFill>
                <a:schemeClr val="accent1"/>
              </a:solidFill>
            </a:endParaRPr>
          </a:p>
        </p:txBody>
      </p:sp>
      <p:sp>
        <p:nvSpPr>
          <p:cNvPr id="8" name="TextBox 7"/>
          <p:cNvSpPr txBox="1"/>
          <p:nvPr/>
        </p:nvSpPr>
        <p:spPr>
          <a:xfrm>
            <a:off x="-135808" y="1371600"/>
            <a:ext cx="1246909" cy="630942"/>
          </a:xfrm>
          <a:prstGeom prst="rect">
            <a:avLst/>
          </a:prstGeom>
          <a:noFill/>
        </p:spPr>
        <p:txBody>
          <a:bodyPr wrap="square" rtlCol="0">
            <a:spAutoFit/>
          </a:bodyPr>
          <a:lstStyle/>
          <a:p>
            <a:pPr algn="ctr"/>
            <a:r>
              <a:rPr lang="en-US" sz="3500" b="1" dirty="0" smtClean="0">
                <a:solidFill>
                  <a:schemeClr val="bg1">
                    <a:lumMod val="75000"/>
                  </a:schemeClr>
                </a:solidFill>
              </a:rPr>
              <a:t>?</a:t>
            </a:r>
            <a:endParaRPr lang="en-US" sz="3500" b="1" dirty="0">
              <a:solidFill>
                <a:schemeClr val="bg1">
                  <a:lumMod val="75000"/>
                </a:schemeClr>
              </a:solidFill>
            </a:endParaRPr>
          </a:p>
        </p:txBody>
      </p:sp>
    </p:spTree>
    <p:custDataLst>
      <p:tags r:id="rId1"/>
    </p:custDataLst>
    <p:extLst>
      <p:ext uri="{BB962C8B-B14F-4D97-AF65-F5344CB8AC3E}">
        <p14:creationId xmlns="" xmlns:p14="http://schemas.microsoft.com/office/powerpoint/2010/main" val="19250891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rotWithShape="1">
          <a:blip r:embed="rId3" cstate="print">
            <a:extLst>
              <a:ext uri="{28A0092B-C50C-407E-A947-70E740481C1C}">
                <a14:useLocalDpi xmlns="" xmlns:a14="http://schemas.microsoft.com/office/drawing/2010/main" val="0"/>
              </a:ext>
            </a:extLst>
          </a:blip>
          <a:srcRect l="-2376" r="-2209"/>
          <a:stretch/>
        </p:blipFill>
        <p:spPr>
          <a:xfrm>
            <a:off x="510363" y="1086297"/>
            <a:ext cx="3317357" cy="3124200"/>
          </a:xfrm>
        </p:spPr>
      </p:pic>
      <p:sp>
        <p:nvSpPr>
          <p:cNvPr id="8" name="Text Placeholder 7"/>
          <p:cNvSpPr>
            <a:spLocks noGrp="1"/>
          </p:cNvSpPr>
          <p:nvPr>
            <p:ph type="body" sz="quarter" idx="18"/>
          </p:nvPr>
        </p:nvSpPr>
        <p:spPr>
          <a:xfrm>
            <a:off x="3657600" y="1219200"/>
            <a:ext cx="5257800" cy="2895600"/>
          </a:xfrm>
        </p:spPr>
        <p:txBody>
          <a:bodyPr/>
          <a:lstStyle/>
          <a:p>
            <a:r>
              <a:rPr lang="en-US" dirty="0" smtClean="0"/>
              <a:t>This publication was made possible by   </a:t>
            </a:r>
            <a:br>
              <a:rPr lang="en-US" dirty="0" smtClean="0"/>
            </a:br>
            <a:r>
              <a:rPr lang="en-US" dirty="0" smtClean="0"/>
              <a:t>  grant number 5 U45 ES006182-19 from </a:t>
            </a:r>
            <a:br>
              <a:rPr lang="en-US" dirty="0" smtClean="0"/>
            </a:br>
            <a:r>
              <a:rPr lang="en-US" dirty="0" smtClean="0"/>
              <a:t>   the National Institute of Environmental </a:t>
            </a:r>
            <a:br>
              <a:rPr lang="en-US" dirty="0" smtClean="0"/>
            </a:br>
            <a:r>
              <a:rPr lang="en-US" dirty="0" smtClean="0"/>
              <a:t>    Health Sciences (NIEHS), NIH. Its </a:t>
            </a:r>
            <a:br>
              <a:rPr lang="en-US" dirty="0" smtClean="0"/>
            </a:br>
            <a:r>
              <a:rPr lang="en-US" dirty="0" smtClean="0"/>
              <a:t>   contents are solely the responsibility </a:t>
            </a:r>
            <a:br>
              <a:rPr lang="en-US" dirty="0" smtClean="0"/>
            </a:br>
            <a:r>
              <a:rPr lang="en-US" dirty="0" smtClean="0"/>
              <a:t>  of the authors and do not necessarily represent the official views of the NIEHS, NIH.</a:t>
            </a:r>
            <a:endParaRPr lang="en-US" dirty="0"/>
          </a:p>
        </p:txBody>
      </p:sp>
      <p:sp>
        <p:nvSpPr>
          <p:cNvPr id="9" name="Text Placeholder 8"/>
          <p:cNvSpPr>
            <a:spLocks noGrp="1"/>
          </p:cNvSpPr>
          <p:nvPr>
            <p:ph type="body" sz="quarter" idx="19"/>
          </p:nvPr>
        </p:nvSpPr>
        <p:spPr/>
        <p:txBody>
          <a:bodyPr/>
          <a:lstStyle/>
          <a:p>
            <a:r>
              <a:rPr lang="en-US" dirty="0" smtClean="0">
                <a:solidFill>
                  <a:schemeClr val="bg1">
                    <a:lumMod val="25000"/>
                  </a:schemeClr>
                </a:solidFill>
              </a:rPr>
              <a:t>(304) 253-8674</a:t>
            </a:r>
            <a:endParaRPr lang="en-US" dirty="0">
              <a:solidFill>
                <a:schemeClr val="bg1">
                  <a:lumMod val="25000"/>
                </a:schemeClr>
              </a:solidFill>
            </a:endParaRPr>
          </a:p>
        </p:txBody>
      </p:sp>
      <p:sp>
        <p:nvSpPr>
          <p:cNvPr id="10" name="Text Placeholder 9"/>
          <p:cNvSpPr>
            <a:spLocks noGrp="1"/>
          </p:cNvSpPr>
          <p:nvPr>
            <p:ph type="body" sz="quarter" idx="20"/>
          </p:nvPr>
        </p:nvSpPr>
        <p:spPr/>
        <p:txBody>
          <a:bodyPr/>
          <a:lstStyle/>
          <a:p>
            <a:r>
              <a:rPr lang="en-US" dirty="0" smtClean="0">
                <a:solidFill>
                  <a:schemeClr val="bg1">
                    <a:lumMod val="25000"/>
                  </a:schemeClr>
                </a:solidFill>
              </a:rPr>
              <a:t>hazmat@iuoehazmat.org</a:t>
            </a:r>
            <a:endParaRPr lang="en-US" dirty="0">
              <a:solidFill>
                <a:schemeClr val="bg1">
                  <a:lumMod val="25000"/>
                </a:schemeClr>
              </a:solidFill>
            </a:endParaRPr>
          </a:p>
        </p:txBody>
      </p:sp>
      <p:sp>
        <p:nvSpPr>
          <p:cNvPr id="11" name="Text Placeholder 10"/>
          <p:cNvSpPr>
            <a:spLocks noGrp="1"/>
          </p:cNvSpPr>
          <p:nvPr>
            <p:ph type="body" sz="quarter" idx="21"/>
          </p:nvPr>
        </p:nvSpPr>
        <p:spPr/>
        <p:txBody>
          <a:bodyPr/>
          <a:lstStyle/>
          <a:p>
            <a:r>
              <a:rPr lang="en-US" dirty="0" smtClean="0">
                <a:solidFill>
                  <a:schemeClr val="bg1">
                    <a:lumMod val="25000"/>
                  </a:schemeClr>
                </a:solidFill>
              </a:rPr>
              <a:t>www.iuoehazmat.org</a:t>
            </a:r>
            <a:endParaRPr lang="en-US" dirty="0">
              <a:solidFill>
                <a:schemeClr val="bg1">
                  <a:lumMod val="25000"/>
                </a:schemeClr>
              </a:solidFill>
            </a:endParaRPr>
          </a:p>
        </p:txBody>
      </p:sp>
    </p:spTree>
    <p:custDataLst>
      <p:tags r:id="rId1"/>
    </p:custDataLst>
    <p:extLst>
      <p:ext uri="{BB962C8B-B14F-4D97-AF65-F5344CB8AC3E}">
        <p14:creationId xmlns="" xmlns:p14="http://schemas.microsoft.com/office/powerpoint/2010/main" val="3280266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6" name="Text Placeholder 5"/>
          <p:cNvSpPr>
            <a:spLocks noGrp="1"/>
          </p:cNvSpPr>
          <p:nvPr>
            <p:ph type="body" sz="quarter" idx="16"/>
          </p:nvPr>
        </p:nvSpPr>
        <p:spPr>
          <a:xfrm>
            <a:off x="2133601" y="990600"/>
            <a:ext cx="6934200" cy="1143000"/>
          </a:xfrm>
        </p:spPr>
        <p:txBody>
          <a:bodyPr anchor="ctr"/>
          <a:lstStyle/>
          <a:p>
            <a:pPr marL="285750" indent="-285750">
              <a:buClr>
                <a:schemeClr val="accent1"/>
              </a:buClr>
              <a:buFont typeface="Arial" panose="020B0604020202020204" pitchFamily="34" charset="0"/>
              <a:buChar char="•"/>
            </a:pPr>
            <a:r>
              <a:rPr lang="en-US" sz="1700" dirty="0"/>
              <a:t>Be exposed to topics associated with portable generator hazards such as proper setup, use of cords, proper grounding, water hazards, fire hazards, dangers from hot engines, fuel storage, </a:t>
            </a:r>
            <a:r>
              <a:rPr lang="en-US" sz="1700" dirty="0" smtClean="0"/>
              <a:t>noise, </a:t>
            </a:r>
            <a:r>
              <a:rPr lang="en-US" sz="1700" dirty="0"/>
              <a:t>and </a:t>
            </a:r>
            <a:r>
              <a:rPr lang="en-US" sz="1700" dirty="0" smtClean="0"/>
              <a:t>vibration.</a:t>
            </a:r>
            <a:endParaRPr lang="en-US" sz="1700" dirty="0"/>
          </a:p>
        </p:txBody>
      </p:sp>
      <p:sp>
        <p:nvSpPr>
          <p:cNvPr id="7" name="Text Placeholder 6"/>
          <p:cNvSpPr>
            <a:spLocks noGrp="1"/>
          </p:cNvSpPr>
          <p:nvPr>
            <p:ph type="body" sz="quarter" idx="17"/>
          </p:nvPr>
        </p:nvSpPr>
        <p:spPr>
          <a:xfrm>
            <a:off x="2133601" y="2286000"/>
            <a:ext cx="6705599" cy="1371600"/>
          </a:xfrm>
        </p:spPr>
        <p:txBody>
          <a:bodyPr anchor="ctr"/>
          <a:lstStyle/>
          <a:p>
            <a:pPr marL="285750" indent="-285750">
              <a:buClr>
                <a:schemeClr val="accent1"/>
              </a:buClr>
              <a:buFont typeface="Arial" panose="020B0604020202020204" pitchFamily="34" charset="0"/>
              <a:buChar char="•"/>
            </a:pPr>
            <a:r>
              <a:rPr lang="en-US" sz="1700" dirty="0"/>
              <a:t>Identify independent </a:t>
            </a:r>
            <a:r>
              <a:rPr lang="en-US" sz="1700" dirty="0" smtClean="0"/>
              <a:t>and </a:t>
            </a:r>
            <a:r>
              <a:rPr lang="en-US" sz="1700" dirty="0"/>
              <a:t>integrated portable generator </a:t>
            </a:r>
            <a:r>
              <a:rPr lang="en-US" sz="1700" dirty="0" smtClean="0"/>
              <a:t>systems.</a:t>
            </a:r>
            <a:endParaRPr lang="en-US" sz="1700" dirty="0"/>
          </a:p>
          <a:p>
            <a:pPr marL="285750" indent="-285750">
              <a:buClr>
                <a:schemeClr val="accent1"/>
              </a:buClr>
              <a:buFont typeface="Arial" panose="020B0604020202020204" pitchFamily="34" charset="0"/>
              <a:buChar char="•"/>
            </a:pPr>
            <a:r>
              <a:rPr lang="en-US" sz="1700" dirty="0"/>
              <a:t>Understand the purpose and design of a double-pole, </a:t>
            </a:r>
            <a:r>
              <a:rPr lang="en-US" sz="1700" dirty="0" smtClean="0"/>
              <a:t/>
            </a:r>
            <a:br>
              <a:rPr lang="en-US" sz="1700" dirty="0" smtClean="0"/>
            </a:br>
            <a:r>
              <a:rPr lang="en-US" sz="1700" dirty="0" smtClean="0"/>
              <a:t>double-throw </a:t>
            </a:r>
            <a:r>
              <a:rPr lang="en-US" sz="1700" dirty="0"/>
              <a:t>transfer </a:t>
            </a:r>
            <a:r>
              <a:rPr lang="en-US" sz="1700" dirty="0" smtClean="0"/>
              <a:t>switch.</a:t>
            </a:r>
            <a:endParaRPr lang="en-US" sz="1700" dirty="0"/>
          </a:p>
          <a:p>
            <a:pPr marL="285750" indent="-285750">
              <a:buClr>
                <a:schemeClr val="accent1"/>
              </a:buClr>
              <a:buFont typeface="Arial" panose="020B0604020202020204" pitchFamily="34" charset="0"/>
              <a:buChar char="•"/>
            </a:pPr>
            <a:r>
              <a:rPr lang="en-US" sz="1700" dirty="0"/>
              <a:t>Understand the cause of carbon monoxide poisoning and its </a:t>
            </a:r>
            <a:r>
              <a:rPr lang="en-US" sz="1700" dirty="0" smtClean="0"/>
              <a:t>symptoms.</a:t>
            </a:r>
            <a:endParaRPr lang="en-US" sz="1700" dirty="0"/>
          </a:p>
        </p:txBody>
      </p:sp>
      <p:sp>
        <p:nvSpPr>
          <p:cNvPr id="8" name="Text Placeholder 7"/>
          <p:cNvSpPr>
            <a:spLocks noGrp="1"/>
          </p:cNvSpPr>
          <p:nvPr>
            <p:ph type="body" sz="quarter" idx="18"/>
          </p:nvPr>
        </p:nvSpPr>
        <p:spPr>
          <a:xfrm>
            <a:off x="2133601" y="3837296"/>
            <a:ext cx="6781800" cy="1039504"/>
          </a:xfrm>
        </p:spPr>
        <p:txBody>
          <a:bodyPr anchor="ctr"/>
          <a:lstStyle/>
          <a:p>
            <a:pPr marL="342900" indent="-342900">
              <a:buClr>
                <a:schemeClr val="accent1"/>
              </a:buClr>
              <a:buFont typeface="Arial" panose="020B0604020202020204" pitchFamily="34" charset="0"/>
              <a:buChar char="•"/>
            </a:pPr>
            <a:r>
              <a:rPr lang="en-US" sz="1700" dirty="0"/>
              <a:t>Be able to identify and prioritize power requirements for emergency generator </a:t>
            </a:r>
            <a:r>
              <a:rPr lang="en-US" sz="1700" dirty="0" smtClean="0"/>
              <a:t>use.</a:t>
            </a:r>
            <a:endParaRPr lang="en-US" sz="1700" dirty="0"/>
          </a:p>
          <a:p>
            <a:pPr marL="342900" indent="-342900">
              <a:buClr>
                <a:schemeClr val="accent1"/>
              </a:buClr>
              <a:buFont typeface="Arial" panose="020B0604020202020204" pitchFamily="34" charset="0"/>
              <a:buChar char="•"/>
            </a:pPr>
            <a:r>
              <a:rPr lang="en-US" sz="1700" dirty="0"/>
              <a:t>Complete a power calculation </a:t>
            </a:r>
            <a:r>
              <a:rPr lang="en-US" sz="1700" dirty="0" smtClean="0"/>
              <a:t>worksheet.</a:t>
            </a:r>
            <a:endParaRPr lang="en-US" sz="1700" dirty="0"/>
          </a:p>
        </p:txBody>
      </p:sp>
      <p:sp>
        <p:nvSpPr>
          <p:cNvPr id="9" name="Text Placeholder 8"/>
          <p:cNvSpPr>
            <a:spLocks noGrp="1"/>
          </p:cNvSpPr>
          <p:nvPr>
            <p:ph type="body" sz="quarter" idx="13"/>
          </p:nvPr>
        </p:nvSpPr>
        <p:spPr/>
        <p:txBody>
          <a:bodyPr/>
          <a:lstStyle/>
          <a:p>
            <a:r>
              <a:rPr lang="en-US" dirty="0"/>
              <a:t>4</a:t>
            </a:r>
          </a:p>
        </p:txBody>
      </p:sp>
      <p:sp>
        <p:nvSpPr>
          <p:cNvPr id="12" name="Text Placeholder 5"/>
          <p:cNvSpPr txBox="1">
            <a:spLocks/>
          </p:cNvSpPr>
          <p:nvPr/>
        </p:nvSpPr>
        <p:spPr bwMode="auto">
          <a:xfrm>
            <a:off x="0" y="2286000"/>
            <a:ext cx="2057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0" fontAlgn="base" hangingPunct="0">
              <a:spcBef>
                <a:spcPct val="20000"/>
              </a:spcBef>
              <a:spcAft>
                <a:spcPct val="0"/>
              </a:spcAft>
              <a:buNone/>
              <a:defRPr sz="20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en-US" sz="2600" b="1" kern="0" dirty="0" smtClean="0">
                <a:solidFill>
                  <a:schemeClr val="tx1">
                    <a:lumMod val="50000"/>
                    <a:lumOff val="50000"/>
                  </a:schemeClr>
                </a:solidFill>
                <a:latin typeface="Arial Narrow" panose="020B0606020202030204" pitchFamily="34" charset="0"/>
              </a:rPr>
              <a:t>KNOWLEDGE</a:t>
            </a:r>
            <a:endParaRPr lang="en-US" sz="2600" b="1" kern="0" dirty="0">
              <a:solidFill>
                <a:schemeClr val="tx1">
                  <a:lumMod val="50000"/>
                  <a:lumOff val="50000"/>
                </a:schemeClr>
              </a:solidFill>
              <a:latin typeface="Arial Narrow" panose="020B0606020202030204" pitchFamily="34" charset="0"/>
            </a:endParaRPr>
          </a:p>
        </p:txBody>
      </p:sp>
      <p:sp>
        <p:nvSpPr>
          <p:cNvPr id="13" name="Text Placeholder 5"/>
          <p:cNvSpPr txBox="1">
            <a:spLocks/>
          </p:cNvSpPr>
          <p:nvPr/>
        </p:nvSpPr>
        <p:spPr bwMode="auto">
          <a:xfrm>
            <a:off x="0" y="3962400"/>
            <a:ext cx="2057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0" fontAlgn="base" hangingPunct="0">
              <a:spcBef>
                <a:spcPct val="20000"/>
              </a:spcBef>
              <a:spcAft>
                <a:spcPct val="0"/>
              </a:spcAft>
              <a:buNone/>
              <a:defRPr sz="20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en-US" sz="2600" b="1" kern="0" dirty="0" smtClean="0">
                <a:latin typeface="Arial Narrow" panose="020B0606020202030204" pitchFamily="34" charset="0"/>
              </a:rPr>
              <a:t>SKILLS</a:t>
            </a:r>
            <a:endParaRPr lang="en-US" sz="2600" b="1" kern="0" dirty="0">
              <a:latin typeface="Arial Narrow" panose="020B0606020202030204" pitchFamily="34" charset="0"/>
            </a:endParaRPr>
          </a:p>
        </p:txBody>
      </p:sp>
      <p:sp>
        <p:nvSpPr>
          <p:cNvPr id="16" name="Text Placeholder 5"/>
          <p:cNvSpPr txBox="1">
            <a:spLocks/>
          </p:cNvSpPr>
          <p:nvPr/>
        </p:nvSpPr>
        <p:spPr bwMode="auto">
          <a:xfrm>
            <a:off x="0" y="1066800"/>
            <a:ext cx="2057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0" fontAlgn="base" hangingPunct="0">
              <a:spcBef>
                <a:spcPct val="20000"/>
              </a:spcBef>
              <a:spcAft>
                <a:spcPct val="0"/>
              </a:spcAft>
              <a:buNone/>
              <a:defRPr sz="20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en-US" sz="2600" b="1" kern="0" dirty="0" smtClean="0">
                <a:solidFill>
                  <a:schemeClr val="tx2">
                    <a:lumMod val="60000"/>
                    <a:lumOff val="40000"/>
                  </a:schemeClr>
                </a:solidFill>
                <a:latin typeface="Arial Narrow" panose="020B0606020202030204" pitchFamily="34" charset="0"/>
              </a:rPr>
              <a:t>EXPOSURE</a:t>
            </a:r>
            <a:endParaRPr lang="en-US" sz="2600" b="1" kern="0" dirty="0">
              <a:solidFill>
                <a:schemeClr val="tx2">
                  <a:lumMod val="60000"/>
                  <a:lumOff val="40000"/>
                </a:schemeClr>
              </a:solidFill>
              <a:latin typeface="Arial Narrow" panose="020B0606020202030204" pitchFamily="34" charset="0"/>
            </a:endParaRPr>
          </a:p>
        </p:txBody>
      </p:sp>
      <p:sp>
        <p:nvSpPr>
          <p:cNvPr id="10" name="Text Placeholder 5"/>
          <p:cNvSpPr txBox="1">
            <a:spLocks/>
          </p:cNvSpPr>
          <p:nvPr/>
        </p:nvSpPr>
        <p:spPr bwMode="auto">
          <a:xfrm>
            <a:off x="0" y="5064456"/>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0" fontAlgn="base" hangingPunct="0">
              <a:spcBef>
                <a:spcPct val="20000"/>
              </a:spcBef>
              <a:spcAft>
                <a:spcPct val="0"/>
              </a:spcAft>
              <a:buNone/>
              <a:defRPr sz="2000">
                <a:solidFill>
                  <a:schemeClr val="tx1">
                    <a:lumMod val="65000"/>
                    <a:lumOff val="35000"/>
                  </a:schemeClr>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2pPr>
            <a:lvl3pPr marL="1280160" indent="-274320" algn="l" rtl="0" eaLnBrk="0" fontAlgn="base" hangingPunct="0">
              <a:spcBef>
                <a:spcPct val="20000"/>
              </a:spcBef>
              <a:spcAft>
                <a:spcPct val="0"/>
              </a:spcAft>
              <a:buFont typeface="Arial" panose="020B0604020202020204" pitchFamily="34" charset="0"/>
              <a:buChar char="▪"/>
              <a:defRPr sz="2000">
                <a:solidFill>
                  <a:schemeClr val="tx1">
                    <a:lumMod val="50000"/>
                    <a:lumOff val="50000"/>
                  </a:schemeClr>
                </a:solidFill>
                <a:latin typeface="+mn-lt"/>
                <a:ea typeface="ＭＳ Ｐゴシック" pitchFamily="-65" charset="-128"/>
              </a:defRPr>
            </a:lvl3pPr>
            <a:lvl4pPr marL="182880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4pPr>
            <a:lvl5pPr marL="2377440" indent="-228600" algn="l" rtl="0" eaLnBrk="0" fontAlgn="base" hangingPunct="0">
              <a:spcBef>
                <a:spcPct val="20000"/>
              </a:spcBef>
              <a:spcAft>
                <a:spcPct val="0"/>
              </a:spcAft>
              <a:buFont typeface="Arial" panose="020B0604020202020204" pitchFamily="34" charset="0"/>
              <a:buChar char="▫"/>
              <a:defRPr sz="2000">
                <a:solidFill>
                  <a:schemeClr val="bg1">
                    <a:lumMod val="75000"/>
                  </a:schemeClr>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en-US" sz="2600" b="1" kern="0" dirty="0" smtClean="0">
                <a:solidFill>
                  <a:schemeClr val="tx1">
                    <a:lumMod val="75000"/>
                    <a:lumOff val="25000"/>
                  </a:schemeClr>
                </a:solidFill>
                <a:latin typeface="Arial Narrow" panose="020B0606020202030204" pitchFamily="34" charset="0"/>
              </a:rPr>
              <a:t>ATTITUDES</a:t>
            </a:r>
            <a:endParaRPr lang="en-US" sz="2600" b="1" kern="0" dirty="0">
              <a:solidFill>
                <a:schemeClr val="tx1">
                  <a:lumMod val="75000"/>
                  <a:lumOff val="25000"/>
                </a:schemeClr>
              </a:solidFill>
              <a:latin typeface="Arial Narrow" panose="020B0606020202030204" pitchFamily="34" charset="0"/>
            </a:endParaRPr>
          </a:p>
        </p:txBody>
      </p:sp>
      <p:sp>
        <p:nvSpPr>
          <p:cNvPr id="11" name="Text Placeholder 7"/>
          <p:cNvSpPr>
            <a:spLocks noGrp="1"/>
          </p:cNvSpPr>
          <p:nvPr>
            <p:ph type="body" sz="quarter" idx="18"/>
          </p:nvPr>
        </p:nvSpPr>
        <p:spPr>
          <a:xfrm>
            <a:off x="2133601" y="4912056"/>
            <a:ext cx="6705600" cy="1039504"/>
          </a:xfrm>
        </p:spPr>
        <p:txBody>
          <a:bodyPr anchor="ctr"/>
          <a:lstStyle/>
          <a:p>
            <a:pPr marL="342900" indent="-342900">
              <a:buClr>
                <a:schemeClr val="accent1"/>
              </a:buClr>
              <a:buFont typeface="Arial" panose="020B0604020202020204" pitchFamily="34" charset="0"/>
              <a:buChar char="•"/>
            </a:pPr>
            <a:r>
              <a:rPr lang="en-US" sz="1700" dirty="0"/>
              <a:t>Be aware of the need for proper setup with regards to shocks and </a:t>
            </a:r>
            <a:r>
              <a:rPr lang="en-US" sz="1700" dirty="0" smtClean="0"/>
              <a:t>electrocution.</a:t>
            </a:r>
            <a:endParaRPr lang="en-US" sz="1700" dirty="0"/>
          </a:p>
          <a:p>
            <a:pPr marL="342900" indent="-342900">
              <a:buClr>
                <a:schemeClr val="accent1"/>
              </a:buClr>
              <a:buFont typeface="Arial" panose="020B0604020202020204" pitchFamily="34" charset="0"/>
              <a:buChar char="•"/>
            </a:pPr>
            <a:r>
              <a:rPr lang="en-US" sz="1700" dirty="0"/>
              <a:t>Contribute to a culture of safe generator </a:t>
            </a:r>
            <a:r>
              <a:rPr lang="en-US" sz="1700" dirty="0" smtClean="0"/>
              <a:t>practices.</a:t>
            </a:r>
            <a:endParaRPr lang="en-US" sz="1700" dirty="0"/>
          </a:p>
        </p:txBody>
      </p:sp>
    </p:spTree>
    <p:custDataLst>
      <p:tags r:id="rId1"/>
    </p:custDataLst>
    <p:extLst>
      <p:ext uri="{BB962C8B-B14F-4D97-AF65-F5344CB8AC3E}">
        <p14:creationId xmlns="" xmlns:p14="http://schemas.microsoft.com/office/powerpoint/2010/main" val="21941524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P spid="8" grpId="0" uiExpand="1" build="p"/>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5</a:t>
            </a:r>
            <a:endParaRPr lang="en-US" dirty="0"/>
          </a:p>
        </p:txBody>
      </p:sp>
      <p:sp>
        <p:nvSpPr>
          <p:cNvPr id="4" name="Title 3"/>
          <p:cNvSpPr>
            <a:spLocks noGrp="1"/>
          </p:cNvSpPr>
          <p:nvPr>
            <p:ph type="title"/>
          </p:nvPr>
        </p:nvSpPr>
        <p:spPr>
          <a:xfrm>
            <a:off x="1388853" y="2057400"/>
            <a:ext cx="6477000" cy="609600"/>
          </a:xfrm>
        </p:spPr>
        <p:txBody>
          <a:bodyPr/>
          <a:lstStyle/>
          <a:p>
            <a:r>
              <a:rPr lang="en-US" sz="3200" cap="none" dirty="0" smtClean="0">
                <a:latin typeface="Arial Narrow" panose="020B0606020202030204" pitchFamily="34" charset="0"/>
              </a:rPr>
              <a:t>PORTABLE GENERATOR SAFETY</a:t>
            </a:r>
            <a:endParaRPr lang="en-US" sz="3200" cap="none" dirty="0">
              <a:latin typeface="Arial Narrow" panose="020B0606020202030204" pitchFamily="34" charset="0"/>
            </a:endParaRPr>
          </a:p>
        </p:txBody>
      </p:sp>
      <p:sp>
        <p:nvSpPr>
          <p:cNvPr id="5" name="Subtitle 1"/>
          <p:cNvSpPr>
            <a:spLocks noGrp="1"/>
          </p:cNvSpPr>
          <p:nvPr>
            <p:ph type="subTitle" idx="10"/>
          </p:nvPr>
        </p:nvSpPr>
        <p:spPr>
          <a:xfrm>
            <a:off x="1388853" y="2743200"/>
            <a:ext cx="6400800" cy="1600200"/>
          </a:xfrm>
        </p:spPr>
        <p:txBody>
          <a:bodyPr/>
          <a:lstStyle/>
          <a:p>
            <a:r>
              <a:rPr lang="en-US" sz="2400" b="0" dirty="0" smtClean="0"/>
              <a:t>This presentation discusses specific hazards inherent with the use of generators and also prov</a:t>
            </a:r>
            <a:r>
              <a:rPr lang="en-US" sz="2400" b="0" dirty="0"/>
              <a:t>i</a:t>
            </a:r>
            <a:r>
              <a:rPr lang="en-US" sz="2400" b="0" dirty="0" smtClean="0"/>
              <a:t>des helpful information to ensure that workers and others using such equipment remain safe. </a:t>
            </a:r>
            <a:endParaRPr lang="en-US" sz="2400" b="0" dirty="0"/>
          </a:p>
        </p:txBody>
      </p:sp>
    </p:spTree>
    <p:custDataLst>
      <p:tags r:id="rId1"/>
    </p:custDataLst>
    <p:extLst>
      <p:ext uri="{BB962C8B-B14F-4D97-AF65-F5344CB8AC3E}">
        <p14:creationId xmlns="" xmlns:p14="http://schemas.microsoft.com/office/powerpoint/2010/main" val="29236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6</a:t>
            </a:r>
            <a:endParaRPr lang="en-US" dirty="0"/>
          </a:p>
        </p:txBody>
      </p:sp>
      <p:pic>
        <p:nvPicPr>
          <p:cNvPr id="5" name="ESFI-Portable-Generator-60.mp4.mp4">
            <a:hlinkClick r:id="" action="ppaction://media"/>
          </p:cNvPr>
          <p:cNvPicPr>
            <a:picLocks noChangeAspect="1"/>
          </p:cNvPicPr>
          <p:nvPr>
            <a:videoFile r:link="rId2"/>
            <p:extLst>
              <p:ext uri="{DAA4B4D4-6D71-4841-9C94-3DE7FCFB9230}">
                <p14:media xmlns="" xmlns:p14="http://schemas.microsoft.com/office/powerpoint/2010/main" r:embed="rId5"/>
              </p:ext>
            </p:extLst>
          </p:nvPr>
        </p:nvPicPr>
        <p:blipFill>
          <a:blip r:embed="rId6" cstate="print"/>
          <a:stretch>
            <a:fillRect/>
          </a:stretch>
        </p:blipFill>
        <p:spPr>
          <a:xfrm>
            <a:off x="0" y="0"/>
            <a:ext cx="9144000" cy="5143500"/>
          </a:xfrm>
          <a:prstGeom prst="rect">
            <a:avLst/>
          </a:prstGeom>
        </p:spPr>
      </p:pic>
    </p:spTree>
    <p:custDataLst>
      <p:tags r:id="rId1"/>
    </p:custDataLst>
    <p:extLst>
      <p:ext uri="{BB962C8B-B14F-4D97-AF65-F5344CB8AC3E}">
        <p14:creationId xmlns="" xmlns:p14="http://schemas.microsoft.com/office/powerpoint/2010/main" val="1984828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Safety Notes</a:t>
            </a:r>
            <a:endParaRPr lang="en-US" dirty="0"/>
          </a:p>
        </p:txBody>
      </p:sp>
      <p:sp>
        <p:nvSpPr>
          <p:cNvPr id="5" name="Text Placeholder 4"/>
          <p:cNvSpPr>
            <a:spLocks noGrp="1"/>
          </p:cNvSpPr>
          <p:nvPr>
            <p:ph type="body" sz="quarter" idx="13"/>
          </p:nvPr>
        </p:nvSpPr>
        <p:spPr/>
        <p:txBody>
          <a:bodyPr/>
          <a:lstStyle/>
          <a:p>
            <a:r>
              <a:rPr lang="en-US" sz="1600" dirty="0" smtClean="0">
                <a:solidFill>
                  <a:schemeClr val="tx2">
                    <a:lumMod val="40000"/>
                    <a:lumOff val="60000"/>
                  </a:schemeClr>
                </a:solidFill>
              </a:rPr>
              <a:t>7</a:t>
            </a:r>
            <a:endParaRPr lang="en-US" sz="1600" dirty="0">
              <a:solidFill>
                <a:schemeClr val="tx2">
                  <a:lumMod val="40000"/>
                  <a:lumOff val="60000"/>
                </a:schemeClr>
              </a:solidFill>
            </a:endParaRPr>
          </a:p>
        </p:txBody>
      </p:sp>
      <p:sp>
        <p:nvSpPr>
          <p:cNvPr id="8" name="Rectangle 7"/>
          <p:cNvSpPr/>
          <p:nvPr/>
        </p:nvSpPr>
        <p:spPr>
          <a:xfrm>
            <a:off x="65690" y="1420504"/>
            <a:ext cx="8468710" cy="1752600"/>
          </a:xfrm>
          <a:prstGeom prst="rect">
            <a:avLst/>
          </a:prstGeom>
          <a:pattFill prst="ltUpDiag">
            <a:fgClr>
              <a:schemeClr val="tx1">
                <a:lumMod val="65000"/>
                <a:lumOff val="35000"/>
              </a:schemeClr>
            </a:fgClr>
            <a:bgClr>
              <a:schemeClr val="bg1">
                <a:lumMod val="50000"/>
              </a:schemeClr>
            </a:bgClr>
          </a:pattFill>
          <a:ln>
            <a:noFill/>
          </a:ln>
        </p:spPr>
        <p:style>
          <a:lnRef idx="2">
            <a:schemeClr val="dk1">
              <a:shade val="50000"/>
            </a:schemeClr>
          </a:lnRef>
          <a:fillRef idx="1001">
            <a:schemeClr val="dk2"/>
          </a:fillRef>
          <a:effectRef idx="0">
            <a:schemeClr val="dk1"/>
          </a:effectRef>
          <a:fontRef idx="minor">
            <a:schemeClr val="lt1"/>
          </a:fontRef>
        </p:style>
        <p:txBody>
          <a:bodyPr lIns="274320" rtlCol="0" anchor="ctr"/>
          <a:lstStyle/>
          <a:p>
            <a:pPr marL="2011680"/>
            <a:r>
              <a:rPr lang="en-US" sz="2400" b="1" dirty="0">
                <a:solidFill>
                  <a:srgbClr val="F3F3F3"/>
                </a:solidFill>
                <a:effectLst>
                  <a:outerShdw blurRad="38100" dist="38100" dir="2700000" algn="tl">
                    <a:srgbClr val="000000">
                      <a:alpha val="43137"/>
                    </a:srgbClr>
                  </a:outerShdw>
                </a:effectLst>
                <a:latin typeface="Arial Narrow" panose="020B0606020202030204" pitchFamily="34" charset="0"/>
              </a:rPr>
              <a:t>If you plan on using an emergency generator, it is essential that you take precautions for your safety and for the safety of utility employees working to restore power</a:t>
            </a:r>
            <a:r>
              <a:rPr lang="en-US" sz="2400" b="1" dirty="0" smtClean="0">
                <a:solidFill>
                  <a:srgbClr val="F3F3F3"/>
                </a:solidFill>
                <a:effectLst>
                  <a:outerShdw blurRad="38100" dist="38100" dir="2700000" algn="tl">
                    <a:srgbClr val="000000">
                      <a:alpha val="43137"/>
                    </a:srgbClr>
                  </a:outerShdw>
                </a:effectLst>
                <a:latin typeface="Arial Narrow" panose="020B0606020202030204" pitchFamily="34" charset="0"/>
              </a:rPr>
              <a:t>.</a:t>
            </a:r>
            <a:endParaRPr lang="en-US" sz="2400" b="1" dirty="0">
              <a:solidFill>
                <a:srgbClr val="F3F3F3"/>
              </a:solidFill>
              <a:effectLst>
                <a:outerShdw blurRad="38100" dist="38100" dir="2700000" algn="tl">
                  <a:srgbClr val="000000">
                    <a:alpha val="43137"/>
                  </a:srgbClr>
                </a:outerShdw>
              </a:effectLst>
              <a:latin typeface="Arial Narrow" panose="020B0606020202030204" pitchFamily="34" charset="0"/>
            </a:endParaRPr>
          </a:p>
        </p:txBody>
      </p:sp>
      <p:pic>
        <p:nvPicPr>
          <p:cNvPr id="9" name="Picture 2" descr="C:\Users\Bruce Howard\AppData\Local\Microsoft\Windows\Temporary Internet Files\Content.IE5\O9UGQSFX\MC900434750[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2750" y="1614607"/>
            <a:ext cx="1433393" cy="1433393"/>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76200" y="3352800"/>
            <a:ext cx="8468710" cy="1371600"/>
          </a:xfrm>
          <a:prstGeom prst="rect">
            <a:avLst/>
          </a:prstGeom>
          <a:pattFill prst="ltUpDiag">
            <a:fgClr>
              <a:schemeClr val="tx1">
                <a:lumMod val="65000"/>
                <a:lumOff val="35000"/>
              </a:schemeClr>
            </a:fgClr>
            <a:bgClr>
              <a:schemeClr val="bg1">
                <a:lumMod val="50000"/>
              </a:schemeClr>
            </a:bgClr>
          </a:pattFill>
          <a:ln>
            <a:noFill/>
          </a:ln>
        </p:spPr>
        <p:style>
          <a:lnRef idx="2">
            <a:schemeClr val="dk1">
              <a:shade val="50000"/>
            </a:schemeClr>
          </a:lnRef>
          <a:fillRef idx="1001">
            <a:schemeClr val="dk2"/>
          </a:fillRef>
          <a:effectRef idx="0">
            <a:schemeClr val="dk1"/>
          </a:effectRef>
          <a:fontRef idx="minor">
            <a:schemeClr val="lt1"/>
          </a:fontRef>
        </p:style>
        <p:txBody>
          <a:bodyPr lIns="274320" rtlCol="0" anchor="ctr"/>
          <a:lstStyle/>
          <a:p>
            <a:pPr marL="2011680"/>
            <a:r>
              <a:rPr lang="en-US" sz="2400" b="1" dirty="0">
                <a:solidFill>
                  <a:srgbClr val="F3F3F3"/>
                </a:solidFill>
                <a:effectLst>
                  <a:outerShdw blurRad="38100" dist="38100" dir="2700000" algn="tl">
                    <a:srgbClr val="000000">
                      <a:alpha val="43137"/>
                    </a:srgbClr>
                  </a:outerShdw>
                </a:effectLst>
                <a:latin typeface="Arial Narrow" panose="020B0606020202030204" pitchFamily="34" charset="0"/>
              </a:rPr>
              <a:t>Before starting your generator, carefully read, </a:t>
            </a:r>
            <a:r>
              <a:rPr lang="en-US" sz="2400" b="1" dirty="0" smtClean="0">
                <a:solidFill>
                  <a:srgbClr val="F3F3F3"/>
                </a:solidFill>
                <a:effectLst>
                  <a:outerShdw blurRad="38100" dist="38100" dir="2700000" algn="tl">
                    <a:srgbClr val="000000">
                      <a:alpha val="43137"/>
                    </a:srgbClr>
                  </a:outerShdw>
                </a:effectLst>
                <a:latin typeface="Arial Narrow" panose="020B0606020202030204" pitchFamily="34" charset="0"/>
              </a:rPr>
              <a:t>understand, and </a:t>
            </a:r>
            <a:r>
              <a:rPr lang="en-US" sz="2400" b="1" dirty="0">
                <a:solidFill>
                  <a:srgbClr val="F3F3F3"/>
                </a:solidFill>
                <a:effectLst>
                  <a:outerShdw blurRad="38100" dist="38100" dir="2700000" algn="tl">
                    <a:srgbClr val="000000">
                      <a:alpha val="43137"/>
                    </a:srgbClr>
                  </a:outerShdw>
                </a:effectLst>
                <a:latin typeface="Arial Narrow" panose="020B0606020202030204" pitchFamily="34" charset="0"/>
              </a:rPr>
              <a:t>follow the manufacturer’s instructions.</a:t>
            </a:r>
          </a:p>
        </p:txBody>
      </p:sp>
      <p:pic>
        <p:nvPicPr>
          <p:cNvPr id="11" name="Picture 2" descr="C:\Users\Bruce Howard\AppData\Local\Microsoft\Windows\Temporary Internet Files\Content.IE5\O9UGQSFX\MC900434750[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3260" y="3366448"/>
            <a:ext cx="1433393" cy="1433393"/>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 xmlns:p14="http://schemas.microsoft.com/office/powerpoint/2010/main" val="59434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1066800" y="76200"/>
            <a:ext cx="6477000" cy="584200"/>
          </a:xfrm>
        </p:spPr>
        <p:txBody>
          <a:bodyPr/>
          <a:lstStyle/>
          <a:p>
            <a:pPr algn="ctr"/>
            <a:r>
              <a:rPr lang="en-US" sz="3400" dirty="0" smtClean="0">
                <a:solidFill>
                  <a:srgbClr val="FFFFFF"/>
                </a:solidFill>
                <a:effectLst>
                  <a:outerShdw blurRad="38100" dist="38100" dir="2700000" algn="tl">
                    <a:srgbClr val="000000">
                      <a:alpha val="43137"/>
                    </a:srgbClr>
                  </a:outerShdw>
                </a:effectLst>
              </a:rPr>
              <a:t>Key Points of Generator Safety</a:t>
            </a:r>
            <a:endParaRPr lang="en-US" sz="3400" dirty="0">
              <a:solidFill>
                <a:srgbClr val="FFFFFF"/>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3"/>
          </p:nvPr>
        </p:nvSpPr>
        <p:spPr/>
        <p:txBody>
          <a:bodyPr/>
          <a:lstStyle/>
          <a:p>
            <a:r>
              <a:rPr lang="en-US" dirty="0" smtClean="0"/>
              <a:t>8</a:t>
            </a:r>
            <a:endParaRPr lang="en-US" dirty="0"/>
          </a:p>
        </p:txBody>
      </p:sp>
      <p:sp>
        <p:nvSpPr>
          <p:cNvPr id="4" name="Text Placeholder 3"/>
          <p:cNvSpPr>
            <a:spLocks noGrp="1"/>
          </p:cNvSpPr>
          <p:nvPr>
            <p:ph type="body" sz="half" idx="4294967295"/>
          </p:nvPr>
        </p:nvSpPr>
        <p:spPr>
          <a:xfrm>
            <a:off x="304800" y="990600"/>
            <a:ext cx="7848600" cy="4876800"/>
          </a:xfrm>
          <a:prstGeom prst="rect">
            <a:avLst/>
          </a:prstGeom>
          <a:solidFill>
            <a:schemeClr val="bg2">
              <a:alpha val="12000"/>
            </a:schemeClr>
          </a:solidFill>
        </p:spPr>
        <p:txBody>
          <a:bodyPr/>
          <a:lstStyle/>
          <a:p>
            <a:pPr marL="342900" indent="-342900">
              <a:spcBef>
                <a:spcPts val="0"/>
              </a:spcBef>
              <a:spcAft>
                <a:spcPts val="600"/>
              </a:spcAft>
              <a:buClr>
                <a:schemeClr val="accent1"/>
              </a:buClr>
              <a:buFont typeface="Arial" panose="020B0604020202020204" pitchFamily="34" charset="0"/>
              <a:buChar char="•"/>
            </a:pPr>
            <a:r>
              <a:rPr lang="en-US" sz="2200" dirty="0" smtClean="0"/>
              <a:t>All electrical connections must comply with the National Electric Code.</a:t>
            </a:r>
          </a:p>
          <a:p>
            <a:pPr marL="342900" indent="-342900">
              <a:spcBef>
                <a:spcPts val="0"/>
              </a:spcBef>
              <a:spcAft>
                <a:spcPts val="600"/>
              </a:spcAft>
              <a:buClr>
                <a:schemeClr val="accent1"/>
              </a:buClr>
              <a:buFont typeface="Arial" panose="020B0604020202020204" pitchFamily="34" charset="0"/>
              <a:buChar char="•"/>
            </a:pPr>
            <a:r>
              <a:rPr lang="en-US" altLang="en-US" sz="2200" dirty="0" smtClean="0"/>
              <a:t>Do not overload generator with too many appliances.</a:t>
            </a:r>
          </a:p>
          <a:p>
            <a:pPr marL="342900" indent="-342900">
              <a:spcBef>
                <a:spcPts val="0"/>
              </a:spcBef>
              <a:spcAft>
                <a:spcPts val="600"/>
              </a:spcAft>
              <a:buClr>
                <a:schemeClr val="accent1"/>
              </a:buClr>
              <a:buFont typeface="Arial" panose="020B0604020202020204" pitchFamily="34" charset="0"/>
              <a:buChar char="•"/>
            </a:pPr>
            <a:r>
              <a:rPr lang="en-US" altLang="en-US" sz="2200" dirty="0" smtClean="0"/>
              <a:t>After losing main power, turn off main breaker or pull main fuse block.</a:t>
            </a:r>
          </a:p>
          <a:p>
            <a:pPr marL="342900" indent="-342900">
              <a:spcBef>
                <a:spcPts val="0"/>
              </a:spcBef>
              <a:spcAft>
                <a:spcPts val="600"/>
              </a:spcAft>
              <a:buClr>
                <a:schemeClr val="accent1"/>
              </a:buClr>
              <a:buFont typeface="Arial" panose="020B0604020202020204" pitchFamily="34" charset="0"/>
              <a:buChar char="•"/>
            </a:pPr>
            <a:r>
              <a:rPr lang="en-US" altLang="en-US" sz="2200" dirty="0" smtClean="0"/>
              <a:t>Generators that are directly connected to existing wiring systems must use a double-pole, double-throw (DPDT) transfer switch.</a:t>
            </a:r>
          </a:p>
          <a:p>
            <a:pPr marL="342900" indent="-342900">
              <a:spcBef>
                <a:spcPts val="0"/>
              </a:spcBef>
              <a:spcAft>
                <a:spcPts val="600"/>
              </a:spcAft>
              <a:buClr>
                <a:schemeClr val="accent1"/>
              </a:buClr>
              <a:buFont typeface="Arial" panose="020B0604020202020204" pitchFamily="34" charset="0"/>
              <a:buChar char="•"/>
            </a:pPr>
            <a:r>
              <a:rPr lang="en-US" altLang="en-US" sz="2200" dirty="0" smtClean="0"/>
              <a:t>Generator must be properly grounded according to manufacturer recommendations.</a:t>
            </a:r>
          </a:p>
          <a:p>
            <a:pPr marL="342900" indent="-342900">
              <a:spcBef>
                <a:spcPts val="0"/>
              </a:spcBef>
              <a:spcAft>
                <a:spcPts val="600"/>
              </a:spcAft>
              <a:buClr>
                <a:schemeClr val="accent1"/>
              </a:buClr>
              <a:buFont typeface="Arial" panose="020B0604020202020204" pitchFamily="34" charset="0"/>
              <a:buChar char="•"/>
            </a:pPr>
            <a:r>
              <a:rPr lang="en-US" altLang="en-US" sz="2200" dirty="0" smtClean="0"/>
              <a:t>You may be liable for damage or injury to people and property that may result from an improperly installed or operated emergency generator.</a:t>
            </a:r>
            <a:endParaRPr lang="en-US" altLang="en-US" sz="2200" dirty="0"/>
          </a:p>
        </p:txBody>
      </p:sp>
    </p:spTree>
    <p:custDataLst>
      <p:tags r:id="rId1"/>
    </p:custDataLst>
    <p:extLst>
      <p:ext uri="{BB962C8B-B14F-4D97-AF65-F5344CB8AC3E}">
        <p14:creationId xmlns="" xmlns:p14="http://schemas.microsoft.com/office/powerpoint/2010/main" val="107142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Generator Types</a:t>
            </a:r>
            <a:endParaRPr lang="en-US" dirty="0"/>
          </a:p>
        </p:txBody>
      </p:sp>
      <p:sp>
        <p:nvSpPr>
          <p:cNvPr id="3" name="Text Placeholder 2"/>
          <p:cNvSpPr>
            <a:spLocks noGrp="1"/>
          </p:cNvSpPr>
          <p:nvPr>
            <p:ph type="body" idx="1"/>
          </p:nvPr>
        </p:nvSpPr>
        <p:spPr/>
        <p:txBody>
          <a:bodyPr/>
          <a:lstStyle/>
          <a:p>
            <a:r>
              <a:rPr lang="en-US" dirty="0" smtClean="0"/>
              <a:t>Engine-driven generators</a:t>
            </a:r>
            <a:endParaRPr lang="en-US" dirty="0"/>
          </a:p>
        </p:txBody>
      </p:sp>
      <p:sp>
        <p:nvSpPr>
          <p:cNvPr id="5" name="Text Placeholder 4"/>
          <p:cNvSpPr>
            <a:spLocks noGrp="1"/>
          </p:cNvSpPr>
          <p:nvPr>
            <p:ph type="body" sz="quarter" idx="3"/>
          </p:nvPr>
        </p:nvSpPr>
        <p:spPr/>
        <p:txBody>
          <a:bodyPr/>
          <a:lstStyle/>
          <a:p>
            <a:r>
              <a:rPr lang="en-US" dirty="0" err="1" smtClean="0"/>
              <a:t>Pto</a:t>
            </a:r>
            <a:r>
              <a:rPr lang="en-US" dirty="0" smtClean="0"/>
              <a:t>-driven generators</a:t>
            </a:r>
            <a:endParaRPr lang="en-US" dirty="0"/>
          </a:p>
        </p:txBody>
      </p:sp>
      <p:sp>
        <p:nvSpPr>
          <p:cNvPr id="7" name="Text Placeholder 6"/>
          <p:cNvSpPr>
            <a:spLocks noGrp="1"/>
          </p:cNvSpPr>
          <p:nvPr>
            <p:ph type="body" sz="quarter" idx="13"/>
          </p:nvPr>
        </p:nvSpPr>
        <p:spPr/>
        <p:txBody>
          <a:bodyPr/>
          <a:lstStyle/>
          <a:p>
            <a:r>
              <a:rPr lang="en-US" dirty="0" smtClean="0"/>
              <a:t>9</a:t>
            </a:r>
            <a:endParaRPr lang="en-US" dirty="0"/>
          </a:p>
        </p:txBody>
      </p:sp>
      <p:pic>
        <p:nvPicPr>
          <p:cNvPr id="8" name="Picture 6" descr="Petrol-Generator.jpg"/>
          <p:cNvPicPr>
            <a:picLocks noGrp="1" noChangeAspect="1"/>
          </p:cNvPicPr>
          <p:nvPr>
            <p:ph sz="half" idx="2"/>
          </p:nvPr>
        </p:nvPicPr>
        <p:blipFill>
          <a:blip r:embed="rId4" cstate="print">
            <a:clrChange>
              <a:clrFrom>
                <a:srgbClr val="FEFEFE"/>
              </a:clrFrom>
              <a:clrTo>
                <a:srgbClr val="FEFEFE">
                  <a:alpha val="0"/>
                </a:srgbClr>
              </a:clrTo>
            </a:clrChange>
          </a:blip>
          <a:srcRect/>
          <a:stretch>
            <a:fillRect/>
          </a:stretch>
        </p:blipFill>
        <p:spPr bwMode="auto">
          <a:xfrm>
            <a:off x="367095" y="1600200"/>
            <a:ext cx="3823905" cy="3322017"/>
          </a:xfrm>
          <a:prstGeom prst="rect">
            <a:avLst/>
          </a:prstGeom>
          <a:noFill/>
          <a:ln w="9525">
            <a:noFill/>
            <a:miter lim="800000"/>
            <a:headEnd/>
            <a:tailEnd/>
          </a:ln>
        </p:spPr>
      </p:pic>
      <p:pic>
        <p:nvPicPr>
          <p:cNvPr id="9" name="Picture 5" descr="PTO Generator.jpg"/>
          <p:cNvPicPr>
            <a:picLocks noGrp="1" noChangeAspect="1"/>
          </p:cNvPicPr>
          <p:nvPr>
            <p:ph sz="quarter" idx="4"/>
          </p:nvPr>
        </p:nvPicPr>
        <p:blipFill>
          <a:blip r:embed="rId5" cstate="print">
            <a:clrChange>
              <a:clrFrom>
                <a:srgbClr val="FFFFFF"/>
              </a:clrFrom>
              <a:clrTo>
                <a:srgbClr val="FFFFFF">
                  <a:alpha val="0"/>
                </a:srgbClr>
              </a:clrTo>
            </a:clrChange>
          </a:blip>
          <a:srcRect/>
          <a:stretch>
            <a:fillRect/>
          </a:stretch>
        </p:blipFill>
        <p:spPr bwMode="auto">
          <a:xfrm>
            <a:off x="5181600" y="1600200"/>
            <a:ext cx="3331335" cy="3331335"/>
          </a:xfrm>
          <a:prstGeom prst="rect">
            <a:avLst/>
          </a:prstGeom>
          <a:noFill/>
          <a:ln w="9525">
            <a:noFill/>
            <a:miter lim="800000"/>
            <a:headEnd/>
            <a:tailEnd/>
          </a:ln>
        </p:spPr>
      </p:pic>
      <p:sp>
        <p:nvSpPr>
          <p:cNvPr id="11" name="Rectangle 10"/>
          <p:cNvSpPr/>
          <p:nvPr/>
        </p:nvSpPr>
        <p:spPr>
          <a:xfrm>
            <a:off x="65690" y="5041256"/>
            <a:ext cx="9002110" cy="1005840"/>
          </a:xfrm>
          <a:prstGeom prst="rect">
            <a:avLst/>
          </a:prstGeom>
          <a:pattFill prst="ltUpDiag">
            <a:fgClr>
              <a:schemeClr val="tx1">
                <a:lumMod val="65000"/>
                <a:lumOff val="35000"/>
              </a:schemeClr>
            </a:fgClr>
            <a:bgClr>
              <a:schemeClr val="bg1">
                <a:lumMod val="50000"/>
              </a:schemeClr>
            </a:bgClr>
          </a:pattFill>
          <a:ln>
            <a:noFill/>
          </a:ln>
        </p:spPr>
        <p:style>
          <a:lnRef idx="2">
            <a:schemeClr val="dk1">
              <a:shade val="50000"/>
            </a:schemeClr>
          </a:lnRef>
          <a:fillRef idx="1001">
            <a:schemeClr val="dk2"/>
          </a:fillRef>
          <a:effectRef idx="0">
            <a:schemeClr val="dk1"/>
          </a:effectRef>
          <a:fontRef idx="minor">
            <a:schemeClr val="lt1"/>
          </a:fontRef>
        </p:style>
        <p:txBody>
          <a:bodyPr lIns="274320" rtlCol="0" anchor="ctr"/>
          <a:lstStyle/>
          <a:p>
            <a:pPr algn="ctr"/>
            <a:r>
              <a:rPr lang="en-US" sz="2400" dirty="0">
                <a:effectLst>
                  <a:outerShdw blurRad="38100" dist="38100" dir="2700000" algn="tl">
                    <a:srgbClr val="000000">
                      <a:alpha val="43137"/>
                    </a:srgbClr>
                  </a:outerShdw>
                </a:effectLst>
                <a:latin typeface="Arial Narrow" panose="020B0606020202030204" pitchFamily="34" charset="0"/>
              </a:rPr>
              <a:t>Available as portable or stationary units, </a:t>
            </a:r>
            <a:r>
              <a:rPr lang="en-US" sz="2400" dirty="0" smtClean="0">
                <a:effectLst>
                  <a:outerShdw blurRad="38100" dist="38100" dir="2700000" algn="tl">
                    <a:srgbClr val="000000">
                      <a:alpha val="43137"/>
                    </a:srgbClr>
                  </a:outerShdw>
                </a:effectLst>
                <a:latin typeface="Arial Narrow" panose="020B0606020202030204" pitchFamily="34" charset="0"/>
              </a:rPr>
              <a:t/>
            </a:r>
            <a:br>
              <a:rPr lang="en-US" sz="2400" dirty="0" smtClean="0">
                <a:effectLst>
                  <a:outerShdw blurRad="38100" dist="38100" dir="2700000" algn="tl">
                    <a:srgbClr val="000000">
                      <a:alpha val="43137"/>
                    </a:srgbClr>
                  </a:outerShdw>
                </a:effectLst>
                <a:latin typeface="Arial Narrow" panose="020B0606020202030204" pitchFamily="34" charset="0"/>
              </a:rPr>
            </a:br>
            <a:r>
              <a:rPr lang="en-US" sz="2400" dirty="0" smtClean="0">
                <a:effectLst>
                  <a:outerShdw blurRad="38100" dist="38100" dir="2700000" algn="tl">
                    <a:srgbClr val="000000">
                      <a:alpha val="43137"/>
                    </a:srgbClr>
                  </a:outerShdw>
                </a:effectLst>
                <a:latin typeface="Arial Narrow" panose="020B0606020202030204" pitchFamily="34" charset="0"/>
              </a:rPr>
              <a:t>generators </a:t>
            </a:r>
            <a:r>
              <a:rPr lang="en-US" sz="2400" dirty="0">
                <a:effectLst>
                  <a:outerShdw blurRad="38100" dist="38100" dir="2700000" algn="tl">
                    <a:srgbClr val="000000">
                      <a:alpha val="43137"/>
                    </a:srgbClr>
                  </a:outerShdw>
                </a:effectLst>
                <a:latin typeface="Arial Narrow" panose="020B0606020202030204" pitchFamily="34" charset="0"/>
              </a:rPr>
              <a:t>come in many sizes and configurations.</a:t>
            </a:r>
          </a:p>
        </p:txBody>
      </p:sp>
    </p:spTree>
    <p:custDataLst>
      <p:tags r:id="rId1"/>
    </p:custDataLst>
    <p:extLst>
      <p:ext uri="{BB962C8B-B14F-4D97-AF65-F5344CB8AC3E}">
        <p14:creationId xmlns="" xmlns:p14="http://schemas.microsoft.com/office/powerpoint/2010/main" val="36788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STER 1">
  <a:themeElements>
    <a:clrScheme name="HAZMAT">
      <a:dk1>
        <a:srgbClr val="000000"/>
      </a:dk1>
      <a:lt1>
        <a:srgbClr val="F3F3F3"/>
      </a:lt1>
      <a:dk2>
        <a:srgbClr val="525252"/>
      </a:dk2>
      <a:lt2>
        <a:srgbClr val="E9E9E9"/>
      </a:lt2>
      <a:accent1>
        <a:srgbClr val="F4930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ASTER 1">
  <a:themeElements>
    <a:clrScheme name="HAZMAT">
      <a:dk1>
        <a:srgbClr val="000000"/>
      </a:dk1>
      <a:lt1>
        <a:srgbClr val="F3F3F3"/>
      </a:lt1>
      <a:dk2>
        <a:srgbClr val="525252"/>
      </a:dk2>
      <a:lt2>
        <a:srgbClr val="E9E9E9"/>
      </a:lt2>
      <a:accent1>
        <a:srgbClr val="F4930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2656</TotalTime>
  <Words>1950</Words>
  <Application>Microsoft Office PowerPoint</Application>
  <PresentationFormat>On-screen Show (4:3)</PresentationFormat>
  <Paragraphs>243</Paragraphs>
  <Slides>37</Slides>
  <Notes>29</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Arial Narrow</vt:lpstr>
      <vt:lpstr>ＭＳ Ｐゴシック</vt:lpstr>
      <vt:lpstr>MASTER 1</vt:lpstr>
      <vt:lpstr>1_MASTER 1</vt:lpstr>
      <vt:lpstr>PORTABLE GENERATOR SAFETY</vt:lpstr>
      <vt:lpstr>Topics We Will Cover</vt:lpstr>
      <vt:lpstr>TEST YOURSELF</vt:lpstr>
      <vt:lpstr>Objectives</vt:lpstr>
      <vt:lpstr>PORTABLE GENERATOR SAFETY</vt:lpstr>
      <vt:lpstr>Slide 6</vt:lpstr>
      <vt:lpstr>Safety Notes</vt:lpstr>
      <vt:lpstr>Slide 8</vt:lpstr>
      <vt:lpstr>Generator Types</vt:lpstr>
      <vt:lpstr>Generator Modes</vt:lpstr>
      <vt:lpstr>Generator Modes: Independent Portable Operation</vt:lpstr>
      <vt:lpstr>Generator Modes: Independent Portable Operation</vt:lpstr>
      <vt:lpstr>Transfer Switch Explained</vt:lpstr>
      <vt:lpstr>Generator Modes: Integrated System Generators</vt:lpstr>
      <vt:lpstr>Slide 15</vt:lpstr>
      <vt:lpstr>Slide 16</vt:lpstr>
      <vt:lpstr>Shocks and Electrocution</vt:lpstr>
      <vt:lpstr>Shocks and Electrocution</vt:lpstr>
      <vt:lpstr>Shocks and Electrocution</vt:lpstr>
      <vt:lpstr>Shocks and Electrocution</vt:lpstr>
      <vt:lpstr>Slide 21</vt:lpstr>
      <vt:lpstr>Carbon Monoxide</vt:lpstr>
      <vt:lpstr>Carbon Monoxide</vt:lpstr>
      <vt:lpstr>Carbon Monoxide</vt:lpstr>
      <vt:lpstr>Carbon Monoxide</vt:lpstr>
      <vt:lpstr>Slide 26</vt:lpstr>
      <vt:lpstr>Fire Hazards</vt:lpstr>
      <vt:lpstr>Fire Hazards</vt:lpstr>
      <vt:lpstr>Slide 29</vt:lpstr>
      <vt:lpstr>Noise and Vibration Hazards</vt:lpstr>
      <vt:lpstr>Slide 31</vt:lpstr>
      <vt:lpstr>Sizing an Emergency Generator</vt:lpstr>
      <vt:lpstr>Sizing an Emergency Generator</vt:lpstr>
      <vt:lpstr>Sizing an Emergency Generator</vt:lpstr>
      <vt:lpstr>Load Planning Exercise</vt:lpstr>
      <vt:lpstr>Slide 36</vt:lpstr>
      <vt:lpstr>Slide 37</vt:lpstr>
    </vt:vector>
  </TitlesOfParts>
  <Company>WJU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jneuen</dc:creator>
  <cp:lastModifiedBy>cartschris</cp:lastModifiedBy>
  <cp:revision>303</cp:revision>
  <dcterms:created xsi:type="dcterms:W3CDTF">2009-09-18T13:21:01Z</dcterms:created>
  <dcterms:modified xsi:type="dcterms:W3CDTF">2017-12-06T19:18:42Z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43F4EE10-838F-4AAC-952A-8AA956D6C4E6</vt:lpwstr>
  </property>
  <property fmtid="{D5CDD505-2E9C-101B-9397-08002B2CF9AE}" pid="3" name="ArticulatePath">
    <vt:lpwstr>AliveTek HSS 14.Att 2</vt:lpwstr>
  </property>
</Properties>
</file>