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rts/chart2.xml" ContentType="application/vnd.openxmlformats-officedocument.drawingml.chart+xml"/>
  <Override PartName="/ppt/theme/themeOverride2.xml" ContentType="application/vnd.openxmlformats-officedocument.themeOverr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71.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74.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85.xml" ContentType="application/vnd.openxmlformats-officedocument.presentationml.notesSlide+xml"/>
  <Override PartName="/ppt/notesSlides/notesSlide8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6"/>
  </p:notesMasterIdLst>
  <p:sldIdLst>
    <p:sldId id="705" r:id="rId2"/>
    <p:sldId id="1339" r:id="rId3"/>
    <p:sldId id="1340" r:id="rId4"/>
    <p:sldId id="1344" r:id="rId5"/>
    <p:sldId id="1345" r:id="rId6"/>
    <p:sldId id="1082" r:id="rId7"/>
    <p:sldId id="1221" r:id="rId8"/>
    <p:sldId id="1114" r:id="rId9"/>
    <p:sldId id="747" r:id="rId10"/>
    <p:sldId id="859" r:id="rId11"/>
    <p:sldId id="1115" r:id="rId12"/>
    <p:sldId id="1341" r:id="rId13"/>
    <p:sldId id="1080" r:id="rId14"/>
    <p:sldId id="1111" r:id="rId15"/>
    <p:sldId id="1081" r:id="rId16"/>
    <p:sldId id="1086" r:id="rId17"/>
    <p:sldId id="1087" r:id="rId18"/>
    <p:sldId id="1306" r:id="rId19"/>
    <p:sldId id="1308" r:id="rId20"/>
    <p:sldId id="1309" r:id="rId21"/>
    <p:sldId id="1312" r:id="rId22"/>
    <p:sldId id="1313" r:id="rId23"/>
    <p:sldId id="1315" r:id="rId24"/>
    <p:sldId id="1316" r:id="rId25"/>
    <p:sldId id="1318" r:id="rId26"/>
    <p:sldId id="1319" r:id="rId27"/>
    <p:sldId id="1320" r:id="rId28"/>
    <p:sldId id="1277" r:id="rId29"/>
    <p:sldId id="1278" r:id="rId30"/>
    <p:sldId id="1092" r:id="rId31"/>
    <p:sldId id="1290" r:id="rId32"/>
    <p:sldId id="1291" r:id="rId33"/>
    <p:sldId id="1292" r:id="rId34"/>
    <p:sldId id="1297" r:id="rId35"/>
    <p:sldId id="1281" r:id="rId36"/>
    <p:sldId id="1338" r:id="rId37"/>
    <p:sldId id="1299" r:id="rId38"/>
    <p:sldId id="1300" r:id="rId39"/>
    <p:sldId id="1301" r:id="rId40"/>
    <p:sldId id="1282" r:id="rId41"/>
    <p:sldId id="1302" r:id="rId42"/>
    <p:sldId id="1303" r:id="rId43"/>
    <p:sldId id="1304" r:id="rId44"/>
    <p:sldId id="1305" r:id="rId45"/>
    <p:sldId id="1084" r:id="rId46"/>
    <p:sldId id="1348" r:id="rId47"/>
    <p:sldId id="1346" r:id="rId48"/>
    <p:sldId id="1349" r:id="rId49"/>
    <p:sldId id="1350" r:id="rId50"/>
    <p:sldId id="1351" r:id="rId51"/>
    <p:sldId id="1366" r:id="rId52"/>
    <p:sldId id="1353" r:id="rId53"/>
    <p:sldId id="1354" r:id="rId54"/>
    <p:sldId id="1355" r:id="rId55"/>
    <p:sldId id="1356" r:id="rId56"/>
    <p:sldId id="1357" r:id="rId57"/>
    <p:sldId id="1358" r:id="rId58"/>
    <p:sldId id="1367" r:id="rId59"/>
    <p:sldId id="1361" r:id="rId60"/>
    <p:sldId id="1362" r:id="rId61"/>
    <p:sldId id="1363" r:id="rId62"/>
    <p:sldId id="1365" r:id="rId63"/>
    <p:sldId id="1364" r:id="rId64"/>
    <p:sldId id="1119" r:id="rId65"/>
    <p:sldId id="1118" r:id="rId66"/>
    <p:sldId id="1134" r:id="rId67"/>
    <p:sldId id="1135" r:id="rId68"/>
    <p:sldId id="1136" r:id="rId69"/>
    <p:sldId id="1137" r:id="rId70"/>
    <p:sldId id="1336" r:id="rId71"/>
    <p:sldId id="1337" r:id="rId72"/>
    <p:sldId id="1335" r:id="rId73"/>
    <p:sldId id="877" r:id="rId74"/>
    <p:sldId id="1098" r:id="rId75"/>
    <p:sldId id="1154" r:id="rId76"/>
    <p:sldId id="1021" r:id="rId77"/>
    <p:sldId id="1023" r:id="rId78"/>
    <p:sldId id="1182" r:id="rId79"/>
    <p:sldId id="1025" r:id="rId80"/>
    <p:sldId id="1322" r:id="rId81"/>
    <p:sldId id="1324" r:id="rId82"/>
    <p:sldId id="1325" r:id="rId83"/>
    <p:sldId id="1326" r:id="rId84"/>
    <p:sldId id="1327" r:id="rId85"/>
    <p:sldId id="1328" r:id="rId86"/>
    <p:sldId id="1329" r:id="rId87"/>
    <p:sldId id="1330" r:id="rId88"/>
    <p:sldId id="1331" r:id="rId89"/>
    <p:sldId id="1333" r:id="rId90"/>
    <p:sldId id="1334" r:id="rId91"/>
    <p:sldId id="1369" r:id="rId92"/>
    <p:sldId id="970" r:id="rId93"/>
    <p:sldId id="1027" r:id="rId94"/>
    <p:sldId id="1028" r:id="rId95"/>
    <p:sldId id="1108" r:id="rId96"/>
    <p:sldId id="1030" r:id="rId97"/>
    <p:sldId id="1031" r:id="rId98"/>
    <p:sldId id="1058" r:id="rId99"/>
    <p:sldId id="1033" r:id="rId100"/>
    <p:sldId id="1077" r:id="rId101"/>
    <p:sldId id="1034" r:id="rId102"/>
    <p:sldId id="1035" r:id="rId103"/>
    <p:sldId id="1036" r:id="rId104"/>
    <p:sldId id="1037" r:id="rId105"/>
    <p:sldId id="1042" r:id="rId106"/>
    <p:sldId id="1071" r:id="rId107"/>
    <p:sldId id="1050" r:id="rId108"/>
    <p:sldId id="1070" r:id="rId109"/>
    <p:sldId id="971" r:id="rId110"/>
    <p:sldId id="1177" r:id="rId111"/>
    <p:sldId id="973" r:id="rId112"/>
    <p:sldId id="982" r:id="rId113"/>
    <p:sldId id="985" r:id="rId114"/>
    <p:sldId id="716" r:id="rId115"/>
  </p:sldIdLst>
  <p:sldSz cx="9144000" cy="6858000" type="screen4x3"/>
  <p:notesSz cx="6858000" cy="9296400"/>
  <p:defaultTextStyle>
    <a:defPPr>
      <a:defRPr lang="en-US"/>
    </a:defPPr>
    <a:lvl1pPr algn="l" rtl="0" fontAlgn="base">
      <a:spcBef>
        <a:spcPct val="0"/>
      </a:spcBef>
      <a:spcAft>
        <a:spcPct val="0"/>
      </a:spcAft>
      <a:defRPr sz="3200"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sz="3200"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sz="3200"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sz="3200"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sz="3200" kern="1200">
        <a:solidFill>
          <a:schemeClr val="tx1"/>
        </a:solidFill>
        <a:latin typeface="Arial" pitchFamily="34" charset="0"/>
        <a:ea typeface="ＭＳ Ｐゴシック" pitchFamily="34" charset="-128"/>
        <a:cs typeface="+mn-cs"/>
      </a:defRPr>
    </a:lvl5pPr>
    <a:lvl6pPr marL="2286000" algn="l" defTabSz="914400" rtl="0" eaLnBrk="1" latinLnBrk="0" hangingPunct="1">
      <a:defRPr sz="3200" kern="1200">
        <a:solidFill>
          <a:schemeClr val="tx1"/>
        </a:solidFill>
        <a:latin typeface="Arial" pitchFamily="34" charset="0"/>
        <a:ea typeface="ＭＳ Ｐゴシック" pitchFamily="34" charset="-128"/>
        <a:cs typeface="+mn-cs"/>
      </a:defRPr>
    </a:lvl6pPr>
    <a:lvl7pPr marL="2743200" algn="l" defTabSz="914400" rtl="0" eaLnBrk="1" latinLnBrk="0" hangingPunct="1">
      <a:defRPr sz="3200" kern="1200">
        <a:solidFill>
          <a:schemeClr val="tx1"/>
        </a:solidFill>
        <a:latin typeface="Arial" pitchFamily="34" charset="0"/>
        <a:ea typeface="ＭＳ Ｐゴシック" pitchFamily="34" charset="-128"/>
        <a:cs typeface="+mn-cs"/>
      </a:defRPr>
    </a:lvl7pPr>
    <a:lvl8pPr marL="3200400" algn="l" defTabSz="914400" rtl="0" eaLnBrk="1" latinLnBrk="0" hangingPunct="1">
      <a:defRPr sz="3200" kern="1200">
        <a:solidFill>
          <a:schemeClr val="tx1"/>
        </a:solidFill>
        <a:latin typeface="Arial" pitchFamily="34" charset="0"/>
        <a:ea typeface="ＭＳ Ｐゴシック" pitchFamily="34" charset="-128"/>
        <a:cs typeface="+mn-cs"/>
      </a:defRPr>
    </a:lvl8pPr>
    <a:lvl9pPr marL="3657600" algn="l" defTabSz="914400" rtl="0" eaLnBrk="1" latinLnBrk="0" hangingPunct="1">
      <a:defRPr sz="3200" kern="1200">
        <a:solidFill>
          <a:schemeClr val="tx1"/>
        </a:solidFill>
        <a:latin typeface="Arial" pitchFamily="34" charset="0"/>
        <a:ea typeface="ＭＳ Ｐゴシック" pitchFamily="34"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E691"/>
    <a:srgbClr val="EBF01C"/>
    <a:srgbClr val="5A0000"/>
    <a:srgbClr val="FFCCCC"/>
    <a:srgbClr val="74584F"/>
    <a:srgbClr val="8E3900"/>
    <a:srgbClr val="808000"/>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6617" autoAdjust="0"/>
  </p:normalViewPr>
  <p:slideViewPr>
    <p:cSldViewPr showGuides="1">
      <p:cViewPr>
        <p:scale>
          <a:sx n="63" d="100"/>
          <a:sy n="63" d="100"/>
        </p:scale>
        <p:origin x="-744" y="932"/>
      </p:cViewPr>
      <p:guideLst>
        <p:guide orient="horz" pos="4319"/>
        <p:guide pos="2880"/>
      </p:guideLst>
    </p:cSldViewPr>
  </p:slideViewPr>
  <p:outlineViewPr>
    <p:cViewPr>
      <p:scale>
        <a:sx n="33" d="100"/>
        <a:sy n="33" d="100"/>
      </p:scale>
      <p:origin x="0" y="11408"/>
    </p:cViewPr>
  </p:outlineViewPr>
  <p:notesTextViewPr>
    <p:cViewPr>
      <p:scale>
        <a:sx n="100" d="100"/>
        <a:sy n="100" d="100"/>
      </p:scale>
      <p:origin x="0" y="0"/>
    </p:cViewPr>
  </p:notesTextViewPr>
  <p:sorterViewPr>
    <p:cViewPr>
      <p:scale>
        <a:sx n="85" d="100"/>
        <a:sy n="85" d="100"/>
      </p:scale>
      <p:origin x="0" y="0"/>
    </p:cViewPr>
  </p:sorterViewPr>
  <p:notesViewPr>
    <p:cSldViewPr showGuides="1">
      <p:cViewPr>
        <p:scale>
          <a:sx n="100" d="100"/>
          <a:sy n="100" d="100"/>
        </p:scale>
        <p:origin x="-1542" y="540"/>
      </p:cViewPr>
      <p:guideLst>
        <p:guide orient="horz" pos="2928"/>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presProps" Target="presProps.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slide" Target="slides/slide109.xml"/><Relationship Id="rId115" Type="http://schemas.openxmlformats.org/officeDocument/2006/relationships/slide" Target="slides/slide114.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s>
</file>

<file path=ppt/charts/_rels/chart1.xml.rels><?xml version="1.0" encoding="UTF-8" standalone="yes"?>
<Relationships xmlns="http://schemas.openxmlformats.org/package/2006/relationships"><Relationship Id="rId2" Type="http://schemas.openxmlformats.org/officeDocument/2006/relationships/oleObject" Target="Macintosh%20HD:Users:brucelippy:Downloads:nano%20inventory%20results%20090914.xlsx" TargetMode="External"/><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oleObject" Target="Macintosh%20HD:Users:brucelippy:Downloads:nano%20countries%20worksheet%20102414.xlsx" TargetMode="External"/><Relationship Id="rId1" Type="http://schemas.openxmlformats.org/officeDocument/2006/relationships/themeOverride" Target="../theme/themeOverride2.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tx>
            <c:strRef>
              <c:f>'[nano%20inventory%20results%20090914.xlsx]PIE CHART'!$B$1</c:f>
              <c:strCache>
                <c:ptCount val="1"/>
                <c:pt idx="0">
                  <c:v>Number of Products</c:v>
                </c:pt>
              </c:strCache>
            </c:strRef>
          </c:tx>
          <c:explosion val="25"/>
          <c:dPt>
            <c:idx val="0"/>
            <c:bubble3D val="0"/>
            <c:spPr>
              <a:solidFill>
                <a:schemeClr val="accent1">
                  <a:lumMod val="75000"/>
                </a:schemeClr>
              </a:solidFill>
            </c:spPr>
          </c:dPt>
          <c:dPt>
            <c:idx val="14"/>
            <c:bubble3D val="0"/>
            <c:spPr>
              <a:solidFill>
                <a:schemeClr val="accent1"/>
              </a:solidFill>
            </c:spPr>
          </c:dPt>
          <c:dLbls>
            <c:dLbl>
              <c:idx val="0"/>
              <c:layout>
                <c:manualLayout>
                  <c:x val="-0.16943845004000199"/>
                  <c:y val="-5.2069927706661703E-2"/>
                </c:manualLayout>
              </c:layout>
              <c:spPr/>
              <c:txPr>
                <a:bodyPr/>
                <a:lstStyle/>
                <a:p>
                  <a:pPr>
                    <a:defRPr sz="2400" b="1"/>
                  </a:pPr>
                  <a:endParaRPr lang="en-US"/>
                </a:p>
              </c:txPr>
              <c:showLegendKey val="0"/>
              <c:showVal val="0"/>
              <c:showCatName val="1"/>
              <c:showSerName val="0"/>
              <c:showPercent val="1"/>
              <c:showBubbleSize val="0"/>
              <c:extLst>
                <c:ext xmlns:c15="http://schemas.microsoft.com/office/drawing/2012/chart" uri="{CE6537A1-D6FC-4f65-9D91-7224C49458BB}">
                  <c15:layout/>
                </c:ext>
              </c:extLst>
            </c:dLbl>
            <c:dLbl>
              <c:idx val="1"/>
              <c:spPr/>
              <c:txPr>
                <a:bodyPr/>
                <a:lstStyle/>
                <a:p>
                  <a:pPr>
                    <a:defRPr sz="1600" b="1"/>
                  </a:pPr>
                  <a:endParaRPr lang="en-US"/>
                </a:p>
              </c:txPr>
              <c:showLegendKey val="0"/>
              <c:showVal val="0"/>
              <c:showCatName val="1"/>
              <c:showSerName val="0"/>
              <c:showPercent val="1"/>
              <c:showBubbleSize val="0"/>
            </c:dLbl>
            <c:dLbl>
              <c:idx val="2"/>
              <c:layout/>
              <c:tx>
                <c:rich>
                  <a:bodyPr/>
                  <a:lstStyle/>
                  <a:p>
                    <a:pPr>
                      <a:defRPr sz="1600" b="1"/>
                    </a:pPr>
                    <a:r>
                      <a:rPr lang="en-US"/>
                      <a:t>Coatings - glass/</a:t>
                    </a:r>
                    <a:r>
                      <a:rPr lang="en-US" smtClean="0"/>
                      <a:t>ceramic</a:t>
                    </a:r>
                    <a:r>
                      <a:rPr lang="en-US" baseline="0" smtClean="0"/>
                      <a:t> </a:t>
                    </a:r>
                    <a:r>
                      <a:rPr lang="en-US" smtClean="0"/>
                      <a:t>6</a:t>
                    </a:r>
                    <a:r>
                      <a:rPr lang="en-US"/>
                      <a:t>%</a:t>
                    </a:r>
                  </a:p>
                </c:rich>
              </c:tx>
              <c:spPr/>
              <c:showLegendKey val="0"/>
              <c:showVal val="0"/>
              <c:showCatName val="1"/>
              <c:showSerName val="0"/>
              <c:showPercent val="1"/>
              <c:showBubbleSize val="0"/>
              <c:extLst>
                <c:ext xmlns:c15="http://schemas.microsoft.com/office/drawing/2012/chart" uri="{CE6537A1-D6FC-4f65-9D91-7224C49458BB}">
                  <c15:layout/>
                </c:ext>
              </c:extLst>
            </c:dLbl>
            <c:dLbl>
              <c:idx val="4"/>
              <c:spPr/>
              <c:txPr>
                <a:bodyPr/>
                <a:lstStyle/>
                <a:p>
                  <a:pPr>
                    <a:defRPr sz="1800" b="1"/>
                  </a:pPr>
                  <a:endParaRPr lang="en-US"/>
                </a:p>
              </c:txPr>
              <c:showLegendKey val="0"/>
              <c:showVal val="0"/>
              <c:showCatName val="1"/>
              <c:showSerName val="0"/>
              <c:showPercent val="1"/>
              <c:showBubbleSize val="0"/>
            </c:dLbl>
            <c:spPr>
              <a:noFill/>
              <a:ln>
                <a:noFill/>
              </a:ln>
              <a:effectLst/>
            </c:spPr>
            <c:txPr>
              <a:bodyPr/>
              <a:lstStyle/>
              <a:p>
                <a:pPr>
                  <a:defRPr sz="1200" b="1"/>
                </a:pPr>
                <a:endParaRPr lang="en-US"/>
              </a:p>
            </c:txPr>
            <c:showLegendKey val="0"/>
            <c:showVal val="0"/>
            <c:showCatName val="1"/>
            <c:showSerName val="0"/>
            <c:showPercent val="1"/>
            <c:showBubbleSize val="0"/>
            <c:showLeaderLines val="1"/>
            <c:extLst>
              <c:ext xmlns:c15="http://schemas.microsoft.com/office/drawing/2012/chart" uri="{CE6537A1-D6FC-4f65-9D91-7224C49458BB}">
                <c15:layout/>
              </c:ext>
            </c:extLst>
          </c:dLbls>
          <c:cat>
            <c:strRef>
              <c:f>'[nano%20inventory%20results%20090914.xlsx]PIE CHART'!$A$2:$A$16</c:f>
              <c:strCache>
                <c:ptCount val="15"/>
                <c:pt idx="0">
                  <c:v>Coatings</c:v>
                </c:pt>
                <c:pt idx="1">
                  <c:v>Insulation</c:v>
                </c:pt>
                <c:pt idx="2">
                  <c:v>Coatings - glass/ceramic</c:v>
                </c:pt>
                <c:pt idx="3">
                  <c:v>Additives for coatings</c:v>
                </c:pt>
                <c:pt idx="4">
                  <c:v>Cement-based</c:v>
                </c:pt>
                <c:pt idx="5">
                  <c:v>Thermal spray coating materials</c:v>
                </c:pt>
                <c:pt idx="6">
                  <c:v>Patching compounds</c:v>
                </c:pt>
                <c:pt idx="7">
                  <c:v>Roofing</c:v>
                </c:pt>
                <c:pt idx="8">
                  <c:v>Surface preparation</c:v>
                </c:pt>
                <c:pt idx="9">
                  <c:v>Glass and solar panels</c:v>
                </c:pt>
                <c:pt idx="10">
                  <c:v>Weld overlays</c:v>
                </c:pt>
                <c:pt idx="11">
                  <c:v>Additives for concrete/cement</c:v>
                </c:pt>
                <c:pt idx="12">
                  <c:v>Adhesives</c:v>
                </c:pt>
                <c:pt idx="13">
                  <c:v>Lubricants</c:v>
                </c:pt>
                <c:pt idx="14">
                  <c:v>Other</c:v>
                </c:pt>
              </c:strCache>
            </c:strRef>
          </c:cat>
          <c:val>
            <c:numRef>
              <c:f>'[nano%20inventory%20results%20090914.xlsx]PIE CHART'!$B$2:$B$16</c:f>
              <c:numCache>
                <c:formatCode>General</c:formatCode>
                <c:ptCount val="15"/>
                <c:pt idx="0">
                  <c:v>240</c:v>
                </c:pt>
                <c:pt idx="1">
                  <c:v>26</c:v>
                </c:pt>
                <c:pt idx="2">
                  <c:v>25</c:v>
                </c:pt>
                <c:pt idx="3">
                  <c:v>24</c:v>
                </c:pt>
                <c:pt idx="4">
                  <c:v>22</c:v>
                </c:pt>
                <c:pt idx="5">
                  <c:v>12</c:v>
                </c:pt>
                <c:pt idx="6">
                  <c:v>10</c:v>
                </c:pt>
                <c:pt idx="7">
                  <c:v>10</c:v>
                </c:pt>
                <c:pt idx="8">
                  <c:v>9</c:v>
                </c:pt>
                <c:pt idx="9">
                  <c:v>7</c:v>
                </c:pt>
                <c:pt idx="10">
                  <c:v>7</c:v>
                </c:pt>
                <c:pt idx="11">
                  <c:v>6</c:v>
                </c:pt>
                <c:pt idx="12">
                  <c:v>6</c:v>
                </c:pt>
                <c:pt idx="13">
                  <c:v>5</c:v>
                </c:pt>
                <c:pt idx="14">
                  <c:v>28</c:v>
                </c:pt>
              </c:numCache>
            </c:numRef>
          </c:val>
        </c:ser>
        <c:dLbls>
          <c:showLegendKey val="0"/>
          <c:showVal val="0"/>
          <c:showCatName val="1"/>
          <c:showSerName val="0"/>
          <c:showPercent val="1"/>
          <c:showBubbleSize val="0"/>
          <c:showLeaderLines val="1"/>
        </c:dLbls>
        <c:firstSliceAng val="0"/>
      </c:pieChart>
    </c:plotArea>
    <c:plotVisOnly val="1"/>
    <c:dispBlanksAs val="gap"/>
    <c:showDLblsOverMax val="0"/>
  </c:chart>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dPt>
            <c:idx val="1"/>
            <c:bubble3D val="0"/>
            <c:explosion val="6"/>
          </c:dPt>
          <c:dLbls>
            <c:dLbl>
              <c:idx val="0"/>
              <c:layout>
                <c:manualLayout>
                  <c:x val="-0.13023630982055601"/>
                  <c:y val="-0.22590838530041299"/>
                </c:manualLayout>
              </c:layout>
              <c:showLegendKey val="0"/>
              <c:showVal val="0"/>
              <c:showCatName val="1"/>
              <c:showSerName val="0"/>
              <c:showPercent val="1"/>
              <c:showBubbleSize val="0"/>
              <c:extLst>
                <c:ext xmlns:c15="http://schemas.microsoft.com/office/drawing/2012/chart" uri="{CE6537A1-D6FC-4f65-9D91-7224C49458BB}">
                  <c15:layout/>
                </c:ext>
              </c:extLst>
            </c:dLbl>
            <c:dLbl>
              <c:idx val="1"/>
              <c:layout>
                <c:manualLayout>
                  <c:x val="-6.7023484809496894E-2"/>
                  <c:y val="8.4598623379093796E-2"/>
                </c:manualLayout>
              </c:layout>
              <c:tx>
                <c:rich>
                  <a:bodyPr/>
                  <a:lstStyle/>
                  <a:p>
                    <a:r>
                      <a:rPr lang="en-US" sz="2000" b="1"/>
                      <a:t>Do not appear active in USA
25%</a:t>
                    </a:r>
                    <a:endParaRPr lang="en-US" sz="1400"/>
                  </a:p>
                </c:rich>
              </c:tx>
              <c:showLegendKey val="0"/>
              <c:showVal val="0"/>
              <c:showCatName val="1"/>
              <c:showSerName val="0"/>
              <c:showPercent val="1"/>
              <c:showBubbleSize val="0"/>
              <c:extLst>
                <c:ext xmlns:c15="http://schemas.microsoft.com/office/drawing/2012/chart" uri="{CE6537A1-D6FC-4f65-9D91-7224C49458BB}">
                  <c15:layout/>
                </c:ext>
              </c:extLst>
            </c:dLbl>
            <c:spPr>
              <a:noFill/>
              <a:ln>
                <a:noFill/>
              </a:ln>
              <a:effectLst/>
            </c:spPr>
            <c:txPr>
              <a:bodyPr/>
              <a:lstStyle/>
              <a:p>
                <a:pPr>
                  <a:defRPr sz="2000" b="1"/>
                </a:pPr>
                <a:endParaRPr lang="en-US"/>
              </a:p>
            </c:txPr>
            <c:showLegendKey val="0"/>
            <c:showVal val="0"/>
            <c:showCatName val="1"/>
            <c:showSerName val="0"/>
            <c:showPercent val="1"/>
            <c:showBubbleSize val="0"/>
            <c:showLeaderLines val="1"/>
            <c:extLst>
              <c:ext xmlns:c15="http://schemas.microsoft.com/office/drawing/2012/chart" uri="{CE6537A1-D6FC-4f65-9D91-7224C49458BB}"/>
            </c:extLst>
          </c:dLbls>
          <c:cat>
            <c:strRef>
              <c:f>'[nano%20countries%20worksheet%20102414.xlsx]nano countries worksheet 102414'!$C$19:$C$20</c:f>
              <c:strCache>
                <c:ptCount val="1"/>
                <c:pt idx="0">
                  <c:v>USA address or exports</c:v>
                </c:pt>
              </c:strCache>
            </c:strRef>
          </c:cat>
          <c:val>
            <c:numRef>
              <c:f>'[nano%20countries%20worksheet%20102414.xlsx]nano countries worksheet 102414'!$D$19:$D$20</c:f>
              <c:numCache>
                <c:formatCode>General</c:formatCode>
                <c:ptCount val="2"/>
                <c:pt idx="0">
                  <c:v>76</c:v>
                </c:pt>
                <c:pt idx="1">
                  <c:v>26</c:v>
                </c:pt>
              </c:numCache>
            </c:numRef>
          </c:val>
        </c:ser>
        <c:dLbls>
          <c:showLegendKey val="0"/>
          <c:showVal val="0"/>
          <c:showCatName val="1"/>
          <c:showSerName val="0"/>
          <c:showPercent val="1"/>
          <c:showBubbleSize val="0"/>
          <c:showLeaderLines val="1"/>
        </c:dLbls>
        <c:firstSliceAng val="0"/>
      </c:pieChart>
    </c:plotArea>
    <c:plotVisOnly val="1"/>
    <c:dispBlanksAs val="gap"/>
    <c:showDLblsOverMax val="0"/>
  </c:chart>
  <c:externalData r:id="rId2">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2DCFE97-779F-6A41-8ED2-1BDB099A5133}" type="doc">
      <dgm:prSet loTypeId="urn:microsoft.com/office/officeart/2005/8/layout/chevron1" loCatId="" qsTypeId="urn:microsoft.com/office/officeart/2005/8/quickstyle/simple4" qsCatId="simple" csTypeId="urn:microsoft.com/office/officeart/2005/8/colors/accent1_2" csCatId="accent1" phldr="1"/>
      <dgm:spPr/>
    </dgm:pt>
    <dgm:pt modelId="{8D09D677-6F1E-6F4A-BA27-6FD5E2E02265}">
      <dgm:prSet phldrT="[Text]"/>
      <dgm:spPr>
        <a:solidFill>
          <a:srgbClr val="FF0000"/>
        </a:solidFill>
      </dgm:spPr>
      <dgm:t>
        <a:bodyPr/>
        <a:lstStyle/>
        <a:p>
          <a:r>
            <a:rPr lang="en-US" dirty="0" smtClean="0"/>
            <a:t>1</a:t>
          </a:r>
          <a:endParaRPr lang="en-US" dirty="0"/>
        </a:p>
      </dgm:t>
    </dgm:pt>
    <dgm:pt modelId="{0F4531C1-4CF9-0A43-8A90-10837FD3A809}" type="parTrans" cxnId="{5703080F-097E-E247-A73C-DDF9689670DD}">
      <dgm:prSet/>
      <dgm:spPr/>
      <dgm:t>
        <a:bodyPr/>
        <a:lstStyle/>
        <a:p>
          <a:endParaRPr lang="en-US"/>
        </a:p>
      </dgm:t>
    </dgm:pt>
    <dgm:pt modelId="{8C060338-14AA-D34B-9D85-3AE10EECA1C5}" type="sibTrans" cxnId="{5703080F-097E-E247-A73C-DDF9689670DD}">
      <dgm:prSet/>
      <dgm:spPr/>
      <dgm:t>
        <a:bodyPr/>
        <a:lstStyle/>
        <a:p>
          <a:endParaRPr lang="en-US"/>
        </a:p>
      </dgm:t>
    </dgm:pt>
    <dgm:pt modelId="{908455C2-7BB7-414C-8D73-39903170C41C}">
      <dgm:prSet phldrT="[Text]" phldr="1"/>
      <dgm:spPr/>
      <dgm:t>
        <a:bodyPr/>
        <a:lstStyle/>
        <a:p>
          <a:endParaRPr lang="en-US" dirty="0"/>
        </a:p>
      </dgm:t>
    </dgm:pt>
    <dgm:pt modelId="{05E11BC1-2C90-3A4E-A67C-BFB14EE3FDAA}" type="parTrans" cxnId="{DE899491-E217-8644-9514-AC839A9F49EB}">
      <dgm:prSet/>
      <dgm:spPr/>
      <dgm:t>
        <a:bodyPr/>
        <a:lstStyle/>
        <a:p>
          <a:endParaRPr lang="en-US"/>
        </a:p>
      </dgm:t>
    </dgm:pt>
    <dgm:pt modelId="{33EC2021-7C90-384C-9411-2CA7FB856E81}" type="sibTrans" cxnId="{DE899491-E217-8644-9514-AC839A9F49EB}">
      <dgm:prSet/>
      <dgm:spPr/>
      <dgm:t>
        <a:bodyPr/>
        <a:lstStyle/>
        <a:p>
          <a:endParaRPr lang="en-US"/>
        </a:p>
      </dgm:t>
    </dgm:pt>
    <dgm:pt modelId="{41F5640C-044B-304B-88C5-65B3F617B4A2}">
      <dgm:prSet phldrT="[Text]" phldr="1"/>
      <dgm:spPr/>
      <dgm:t>
        <a:bodyPr/>
        <a:lstStyle/>
        <a:p>
          <a:endParaRPr lang="en-US" dirty="0"/>
        </a:p>
      </dgm:t>
    </dgm:pt>
    <dgm:pt modelId="{AAAFDE8F-F4BA-4B41-AF43-78AFBC2517E0}" type="parTrans" cxnId="{0CC6C962-5B37-7F45-810A-61CB0E128F50}">
      <dgm:prSet/>
      <dgm:spPr/>
      <dgm:t>
        <a:bodyPr/>
        <a:lstStyle/>
        <a:p>
          <a:endParaRPr lang="en-US"/>
        </a:p>
      </dgm:t>
    </dgm:pt>
    <dgm:pt modelId="{6740F4D3-9F68-144B-B0A6-08A76594D321}" type="sibTrans" cxnId="{0CC6C962-5B37-7F45-810A-61CB0E128F50}">
      <dgm:prSet/>
      <dgm:spPr/>
      <dgm:t>
        <a:bodyPr/>
        <a:lstStyle/>
        <a:p>
          <a:endParaRPr lang="en-US"/>
        </a:p>
      </dgm:t>
    </dgm:pt>
    <dgm:pt modelId="{0B3780B4-637A-264E-84EA-658DF8933B56}">
      <dgm:prSet phldrT="[Text]"/>
      <dgm:spPr/>
      <dgm:t>
        <a:bodyPr/>
        <a:lstStyle/>
        <a:p>
          <a:endParaRPr lang="en-US" dirty="0"/>
        </a:p>
      </dgm:t>
    </dgm:pt>
    <dgm:pt modelId="{E90D0C6E-31DC-C342-A036-352C74EB64D0}" type="parTrans" cxnId="{481D4183-044C-E842-B550-F6F6C107A419}">
      <dgm:prSet/>
      <dgm:spPr/>
      <dgm:t>
        <a:bodyPr/>
        <a:lstStyle/>
        <a:p>
          <a:endParaRPr lang="en-US"/>
        </a:p>
      </dgm:t>
    </dgm:pt>
    <dgm:pt modelId="{FC8F893D-3BE3-1249-B792-24E7198315F3}" type="sibTrans" cxnId="{481D4183-044C-E842-B550-F6F6C107A419}">
      <dgm:prSet/>
      <dgm:spPr/>
      <dgm:t>
        <a:bodyPr/>
        <a:lstStyle/>
        <a:p>
          <a:endParaRPr lang="en-US"/>
        </a:p>
      </dgm:t>
    </dgm:pt>
    <dgm:pt modelId="{4D0EAF8E-F09E-F145-8DC9-47C6446CA89F}">
      <dgm:prSet/>
      <dgm:spPr/>
      <dgm:t>
        <a:bodyPr/>
        <a:lstStyle/>
        <a:p>
          <a:endParaRPr lang="en-US" dirty="0"/>
        </a:p>
      </dgm:t>
    </dgm:pt>
    <dgm:pt modelId="{64E62C3D-910D-D642-A880-B83D2079D0F7}" type="parTrans" cxnId="{28D0DAA4-EFF6-234E-B89B-4861318B137E}">
      <dgm:prSet/>
      <dgm:spPr/>
      <dgm:t>
        <a:bodyPr/>
        <a:lstStyle/>
        <a:p>
          <a:endParaRPr lang="en-US"/>
        </a:p>
      </dgm:t>
    </dgm:pt>
    <dgm:pt modelId="{7B92168D-5CA4-554A-9ED9-6FA624407786}" type="sibTrans" cxnId="{28D0DAA4-EFF6-234E-B89B-4861318B137E}">
      <dgm:prSet/>
      <dgm:spPr/>
      <dgm:t>
        <a:bodyPr/>
        <a:lstStyle/>
        <a:p>
          <a:endParaRPr lang="en-US"/>
        </a:p>
      </dgm:t>
    </dgm:pt>
    <dgm:pt modelId="{676C2C74-D46A-419B-97DD-BE4968EFA044}">
      <dgm:prSet/>
      <dgm:spPr/>
      <dgm:t>
        <a:bodyPr/>
        <a:lstStyle/>
        <a:p>
          <a:endParaRPr lang="en-US" dirty="0"/>
        </a:p>
      </dgm:t>
    </dgm:pt>
    <dgm:pt modelId="{0046118E-A9DE-4225-A024-4C8F034713D5}" type="parTrans" cxnId="{3CBA647B-0A21-4E0C-896C-ED9A9BFFE345}">
      <dgm:prSet/>
      <dgm:spPr/>
      <dgm:t>
        <a:bodyPr/>
        <a:lstStyle/>
        <a:p>
          <a:endParaRPr lang="en-US"/>
        </a:p>
      </dgm:t>
    </dgm:pt>
    <dgm:pt modelId="{04CD03E5-EDDA-448B-9F4C-9F5843B1E4E0}" type="sibTrans" cxnId="{3CBA647B-0A21-4E0C-896C-ED9A9BFFE345}">
      <dgm:prSet/>
      <dgm:spPr/>
      <dgm:t>
        <a:bodyPr/>
        <a:lstStyle/>
        <a:p>
          <a:endParaRPr lang="en-US"/>
        </a:p>
      </dgm:t>
    </dgm:pt>
    <dgm:pt modelId="{F1132F94-5707-4D36-B937-FA7B733D68EC}">
      <dgm:prSet/>
      <dgm:spPr/>
      <dgm:t>
        <a:bodyPr/>
        <a:lstStyle/>
        <a:p>
          <a:endParaRPr lang="en-US" dirty="0"/>
        </a:p>
      </dgm:t>
    </dgm:pt>
    <dgm:pt modelId="{E8CDF247-1779-4491-A216-9CFCC872C981}" type="parTrans" cxnId="{28032E96-DC5E-41D6-A76C-CA292F13FD45}">
      <dgm:prSet/>
      <dgm:spPr/>
      <dgm:t>
        <a:bodyPr/>
        <a:lstStyle/>
        <a:p>
          <a:endParaRPr lang="en-US"/>
        </a:p>
      </dgm:t>
    </dgm:pt>
    <dgm:pt modelId="{524C430B-DA3B-42B3-8CC0-50DD074A3E20}" type="sibTrans" cxnId="{28032E96-DC5E-41D6-A76C-CA292F13FD45}">
      <dgm:prSet/>
      <dgm:spPr/>
      <dgm:t>
        <a:bodyPr/>
        <a:lstStyle/>
        <a:p>
          <a:endParaRPr lang="en-US"/>
        </a:p>
      </dgm:t>
    </dgm:pt>
    <dgm:pt modelId="{0A7A3BE0-CC82-4D86-8463-D142F90F44F0}">
      <dgm:prSet/>
      <dgm:spPr/>
      <dgm:t>
        <a:bodyPr/>
        <a:lstStyle/>
        <a:p>
          <a:endParaRPr lang="en-US" dirty="0"/>
        </a:p>
      </dgm:t>
    </dgm:pt>
    <dgm:pt modelId="{03C28292-D2FF-4585-9669-E4A3EA58BFF0}" type="parTrans" cxnId="{F146525A-45F9-4467-83B4-D8B54D356D40}">
      <dgm:prSet/>
      <dgm:spPr/>
      <dgm:t>
        <a:bodyPr/>
        <a:lstStyle/>
        <a:p>
          <a:endParaRPr lang="en-US"/>
        </a:p>
      </dgm:t>
    </dgm:pt>
    <dgm:pt modelId="{46F44C61-3CD8-4AB6-95D1-2AD7F028F364}" type="sibTrans" cxnId="{F146525A-45F9-4467-83B4-D8B54D356D40}">
      <dgm:prSet/>
      <dgm:spPr/>
      <dgm:t>
        <a:bodyPr/>
        <a:lstStyle/>
        <a:p>
          <a:endParaRPr lang="en-US"/>
        </a:p>
      </dgm:t>
    </dgm:pt>
    <dgm:pt modelId="{D4B2B11B-9AB9-3943-8623-F7164377ECDF}" type="pres">
      <dgm:prSet presAssocID="{F2DCFE97-779F-6A41-8ED2-1BDB099A5133}" presName="Name0" presStyleCnt="0">
        <dgm:presLayoutVars>
          <dgm:dir/>
          <dgm:animLvl val="lvl"/>
          <dgm:resizeHandles val="exact"/>
        </dgm:presLayoutVars>
      </dgm:prSet>
      <dgm:spPr/>
    </dgm:pt>
    <dgm:pt modelId="{EE3D5146-2432-9849-BE18-F29AC372DC29}" type="pres">
      <dgm:prSet presAssocID="{8D09D677-6F1E-6F4A-BA27-6FD5E2E02265}" presName="parTxOnly" presStyleLbl="node1" presStyleIdx="0" presStyleCnt="8">
        <dgm:presLayoutVars>
          <dgm:chMax val="0"/>
          <dgm:chPref val="0"/>
          <dgm:bulletEnabled val="1"/>
        </dgm:presLayoutVars>
      </dgm:prSet>
      <dgm:spPr/>
      <dgm:t>
        <a:bodyPr/>
        <a:lstStyle/>
        <a:p>
          <a:endParaRPr lang="en-US"/>
        </a:p>
      </dgm:t>
    </dgm:pt>
    <dgm:pt modelId="{4FDF06F3-B835-BA48-8DD1-9793DF4E8419}" type="pres">
      <dgm:prSet presAssocID="{8C060338-14AA-D34B-9D85-3AE10EECA1C5}" presName="parTxOnlySpace" presStyleCnt="0"/>
      <dgm:spPr/>
    </dgm:pt>
    <dgm:pt modelId="{6517F152-5318-0C46-BEEE-7DF3548E3D4D}" type="pres">
      <dgm:prSet presAssocID="{908455C2-7BB7-414C-8D73-39903170C41C}" presName="parTxOnly" presStyleLbl="node1" presStyleIdx="1" presStyleCnt="8">
        <dgm:presLayoutVars>
          <dgm:chMax val="0"/>
          <dgm:chPref val="0"/>
          <dgm:bulletEnabled val="1"/>
        </dgm:presLayoutVars>
      </dgm:prSet>
      <dgm:spPr/>
      <dgm:t>
        <a:bodyPr/>
        <a:lstStyle/>
        <a:p>
          <a:endParaRPr lang="en-US"/>
        </a:p>
      </dgm:t>
    </dgm:pt>
    <dgm:pt modelId="{6070F80A-D0CB-B94A-B114-5392FC886E39}" type="pres">
      <dgm:prSet presAssocID="{33EC2021-7C90-384C-9411-2CA7FB856E81}" presName="parTxOnlySpace" presStyleCnt="0"/>
      <dgm:spPr/>
    </dgm:pt>
    <dgm:pt modelId="{689B1A44-DE28-FC4F-B476-7ED2D873ECE1}" type="pres">
      <dgm:prSet presAssocID="{41F5640C-044B-304B-88C5-65B3F617B4A2}" presName="parTxOnly" presStyleLbl="node1" presStyleIdx="2" presStyleCnt="8">
        <dgm:presLayoutVars>
          <dgm:chMax val="0"/>
          <dgm:chPref val="0"/>
          <dgm:bulletEnabled val="1"/>
        </dgm:presLayoutVars>
      </dgm:prSet>
      <dgm:spPr/>
      <dgm:t>
        <a:bodyPr/>
        <a:lstStyle/>
        <a:p>
          <a:endParaRPr lang="en-US"/>
        </a:p>
      </dgm:t>
    </dgm:pt>
    <dgm:pt modelId="{5A4CE7BB-376E-8749-8E0C-EFEDC2F534EB}" type="pres">
      <dgm:prSet presAssocID="{6740F4D3-9F68-144B-B0A6-08A76594D321}" presName="parTxOnlySpace" presStyleCnt="0"/>
      <dgm:spPr/>
    </dgm:pt>
    <dgm:pt modelId="{00A189BC-5B53-B842-904C-2401E26A2148}" type="pres">
      <dgm:prSet presAssocID="{0B3780B4-637A-264E-84EA-658DF8933B56}" presName="parTxOnly" presStyleLbl="node1" presStyleIdx="3" presStyleCnt="8">
        <dgm:presLayoutVars>
          <dgm:chMax val="0"/>
          <dgm:chPref val="0"/>
          <dgm:bulletEnabled val="1"/>
        </dgm:presLayoutVars>
      </dgm:prSet>
      <dgm:spPr/>
      <dgm:t>
        <a:bodyPr/>
        <a:lstStyle/>
        <a:p>
          <a:endParaRPr lang="en-US"/>
        </a:p>
      </dgm:t>
    </dgm:pt>
    <dgm:pt modelId="{1427F9E8-041D-7043-9F1C-A8AF74D6B939}" type="pres">
      <dgm:prSet presAssocID="{FC8F893D-3BE3-1249-B792-24E7198315F3}" presName="parTxOnlySpace" presStyleCnt="0"/>
      <dgm:spPr/>
    </dgm:pt>
    <dgm:pt modelId="{5E8BA3AB-A778-4F70-9CA1-4F64DCD4F348}" type="pres">
      <dgm:prSet presAssocID="{676C2C74-D46A-419B-97DD-BE4968EFA044}" presName="parTxOnly" presStyleLbl="node1" presStyleIdx="4" presStyleCnt="8">
        <dgm:presLayoutVars>
          <dgm:chMax val="0"/>
          <dgm:chPref val="0"/>
          <dgm:bulletEnabled val="1"/>
        </dgm:presLayoutVars>
      </dgm:prSet>
      <dgm:spPr/>
      <dgm:t>
        <a:bodyPr/>
        <a:lstStyle/>
        <a:p>
          <a:endParaRPr lang="en-US"/>
        </a:p>
      </dgm:t>
    </dgm:pt>
    <dgm:pt modelId="{59792399-2A7D-4DB4-9547-7C902AC11C00}" type="pres">
      <dgm:prSet presAssocID="{04CD03E5-EDDA-448B-9F4C-9F5843B1E4E0}" presName="parTxOnlySpace" presStyleCnt="0"/>
      <dgm:spPr/>
    </dgm:pt>
    <dgm:pt modelId="{02867526-8DFD-4C81-8904-01F049E479BB}" type="pres">
      <dgm:prSet presAssocID="{F1132F94-5707-4D36-B937-FA7B733D68EC}" presName="parTxOnly" presStyleLbl="node1" presStyleIdx="5" presStyleCnt="8">
        <dgm:presLayoutVars>
          <dgm:chMax val="0"/>
          <dgm:chPref val="0"/>
          <dgm:bulletEnabled val="1"/>
        </dgm:presLayoutVars>
      </dgm:prSet>
      <dgm:spPr/>
      <dgm:t>
        <a:bodyPr/>
        <a:lstStyle/>
        <a:p>
          <a:endParaRPr lang="en-US"/>
        </a:p>
      </dgm:t>
    </dgm:pt>
    <dgm:pt modelId="{C8F200EB-A52E-4FB5-9484-20452921A0AF}" type="pres">
      <dgm:prSet presAssocID="{524C430B-DA3B-42B3-8CC0-50DD074A3E20}" presName="parTxOnlySpace" presStyleCnt="0"/>
      <dgm:spPr/>
    </dgm:pt>
    <dgm:pt modelId="{31C92655-CE92-4E7E-AC2E-BC03F95A7A0F}" type="pres">
      <dgm:prSet presAssocID="{0A7A3BE0-CC82-4D86-8463-D142F90F44F0}" presName="parTxOnly" presStyleLbl="node1" presStyleIdx="6" presStyleCnt="8">
        <dgm:presLayoutVars>
          <dgm:chMax val="0"/>
          <dgm:chPref val="0"/>
          <dgm:bulletEnabled val="1"/>
        </dgm:presLayoutVars>
      </dgm:prSet>
      <dgm:spPr/>
      <dgm:t>
        <a:bodyPr/>
        <a:lstStyle/>
        <a:p>
          <a:endParaRPr lang="en-US"/>
        </a:p>
      </dgm:t>
    </dgm:pt>
    <dgm:pt modelId="{FC737EFA-1D8B-463F-B1FC-255A6300DEF9}" type="pres">
      <dgm:prSet presAssocID="{46F44C61-3CD8-4AB6-95D1-2AD7F028F364}" presName="parTxOnlySpace" presStyleCnt="0"/>
      <dgm:spPr/>
    </dgm:pt>
    <dgm:pt modelId="{04952C4B-109E-1B42-ABB6-300397016C9D}" type="pres">
      <dgm:prSet presAssocID="{4D0EAF8E-F09E-F145-8DC9-47C6446CA89F}" presName="parTxOnly" presStyleLbl="node1" presStyleIdx="7" presStyleCnt="8">
        <dgm:presLayoutVars>
          <dgm:chMax val="0"/>
          <dgm:chPref val="0"/>
          <dgm:bulletEnabled val="1"/>
        </dgm:presLayoutVars>
      </dgm:prSet>
      <dgm:spPr/>
      <dgm:t>
        <a:bodyPr/>
        <a:lstStyle/>
        <a:p>
          <a:endParaRPr lang="en-US"/>
        </a:p>
      </dgm:t>
    </dgm:pt>
  </dgm:ptLst>
  <dgm:cxnLst>
    <dgm:cxn modelId="{4E702678-7FE4-1B45-A873-BC7C79726D01}" type="presOf" srcId="{676C2C74-D46A-419B-97DD-BE4968EFA044}" destId="{5E8BA3AB-A778-4F70-9CA1-4F64DCD4F348}" srcOrd="0" destOrd="0" presId="urn:microsoft.com/office/officeart/2005/8/layout/chevron1"/>
    <dgm:cxn modelId="{96235ADE-EE31-8D40-8EF0-30555E86A331}" type="presOf" srcId="{0B3780B4-637A-264E-84EA-658DF8933B56}" destId="{00A189BC-5B53-B842-904C-2401E26A2148}" srcOrd="0" destOrd="0" presId="urn:microsoft.com/office/officeart/2005/8/layout/chevron1"/>
    <dgm:cxn modelId="{0CC6C962-5B37-7F45-810A-61CB0E128F50}" srcId="{F2DCFE97-779F-6A41-8ED2-1BDB099A5133}" destId="{41F5640C-044B-304B-88C5-65B3F617B4A2}" srcOrd="2" destOrd="0" parTransId="{AAAFDE8F-F4BA-4B41-AF43-78AFBC2517E0}" sibTransId="{6740F4D3-9F68-144B-B0A6-08A76594D321}"/>
    <dgm:cxn modelId="{85BC25F5-B9F1-C441-8A28-1B9D867F2B7F}" type="presOf" srcId="{F1132F94-5707-4D36-B937-FA7B733D68EC}" destId="{02867526-8DFD-4C81-8904-01F049E479BB}" srcOrd="0" destOrd="0" presId="urn:microsoft.com/office/officeart/2005/8/layout/chevron1"/>
    <dgm:cxn modelId="{3CBA647B-0A21-4E0C-896C-ED9A9BFFE345}" srcId="{F2DCFE97-779F-6A41-8ED2-1BDB099A5133}" destId="{676C2C74-D46A-419B-97DD-BE4968EFA044}" srcOrd="4" destOrd="0" parTransId="{0046118E-A9DE-4225-A024-4C8F034713D5}" sibTransId="{04CD03E5-EDDA-448B-9F4C-9F5843B1E4E0}"/>
    <dgm:cxn modelId="{28032E96-DC5E-41D6-A76C-CA292F13FD45}" srcId="{F2DCFE97-779F-6A41-8ED2-1BDB099A5133}" destId="{F1132F94-5707-4D36-B937-FA7B733D68EC}" srcOrd="5" destOrd="0" parTransId="{E8CDF247-1779-4491-A216-9CFCC872C981}" sibTransId="{524C430B-DA3B-42B3-8CC0-50DD074A3E20}"/>
    <dgm:cxn modelId="{481D4183-044C-E842-B550-F6F6C107A419}" srcId="{F2DCFE97-779F-6A41-8ED2-1BDB099A5133}" destId="{0B3780B4-637A-264E-84EA-658DF8933B56}" srcOrd="3" destOrd="0" parTransId="{E90D0C6E-31DC-C342-A036-352C74EB64D0}" sibTransId="{FC8F893D-3BE3-1249-B792-24E7198315F3}"/>
    <dgm:cxn modelId="{DE899491-E217-8644-9514-AC839A9F49EB}" srcId="{F2DCFE97-779F-6A41-8ED2-1BDB099A5133}" destId="{908455C2-7BB7-414C-8D73-39903170C41C}" srcOrd="1" destOrd="0" parTransId="{05E11BC1-2C90-3A4E-A67C-BFB14EE3FDAA}" sibTransId="{33EC2021-7C90-384C-9411-2CA7FB856E81}"/>
    <dgm:cxn modelId="{30A79F1A-BABC-1641-BC90-7A447A77DD4A}" type="presOf" srcId="{41F5640C-044B-304B-88C5-65B3F617B4A2}" destId="{689B1A44-DE28-FC4F-B476-7ED2D873ECE1}" srcOrd="0" destOrd="0" presId="urn:microsoft.com/office/officeart/2005/8/layout/chevron1"/>
    <dgm:cxn modelId="{2BC625C4-4EB4-474F-8D9B-3D2F67185AAD}" type="presOf" srcId="{908455C2-7BB7-414C-8D73-39903170C41C}" destId="{6517F152-5318-0C46-BEEE-7DF3548E3D4D}" srcOrd="0" destOrd="0" presId="urn:microsoft.com/office/officeart/2005/8/layout/chevron1"/>
    <dgm:cxn modelId="{A19CE97A-49A9-BA4B-B02D-4B9D65D1519F}" type="presOf" srcId="{4D0EAF8E-F09E-F145-8DC9-47C6446CA89F}" destId="{04952C4B-109E-1B42-ABB6-300397016C9D}" srcOrd="0" destOrd="0" presId="urn:microsoft.com/office/officeart/2005/8/layout/chevron1"/>
    <dgm:cxn modelId="{60E0B79B-96A2-2A41-B777-1B6D73E2CB03}" type="presOf" srcId="{F2DCFE97-779F-6A41-8ED2-1BDB099A5133}" destId="{D4B2B11B-9AB9-3943-8623-F7164377ECDF}" srcOrd="0" destOrd="0" presId="urn:microsoft.com/office/officeart/2005/8/layout/chevron1"/>
    <dgm:cxn modelId="{82F01C61-37CE-9B4A-A48C-B4AE15816DA1}" type="presOf" srcId="{0A7A3BE0-CC82-4D86-8463-D142F90F44F0}" destId="{31C92655-CE92-4E7E-AC2E-BC03F95A7A0F}" srcOrd="0" destOrd="0" presId="urn:microsoft.com/office/officeart/2005/8/layout/chevron1"/>
    <dgm:cxn modelId="{28D0DAA4-EFF6-234E-B89B-4861318B137E}" srcId="{F2DCFE97-779F-6A41-8ED2-1BDB099A5133}" destId="{4D0EAF8E-F09E-F145-8DC9-47C6446CA89F}" srcOrd="7" destOrd="0" parTransId="{64E62C3D-910D-D642-A880-B83D2079D0F7}" sibTransId="{7B92168D-5CA4-554A-9ED9-6FA624407786}"/>
    <dgm:cxn modelId="{5703080F-097E-E247-A73C-DDF9689670DD}" srcId="{F2DCFE97-779F-6A41-8ED2-1BDB099A5133}" destId="{8D09D677-6F1E-6F4A-BA27-6FD5E2E02265}" srcOrd="0" destOrd="0" parTransId="{0F4531C1-4CF9-0A43-8A90-10837FD3A809}" sibTransId="{8C060338-14AA-D34B-9D85-3AE10EECA1C5}"/>
    <dgm:cxn modelId="{F146525A-45F9-4467-83B4-D8B54D356D40}" srcId="{F2DCFE97-779F-6A41-8ED2-1BDB099A5133}" destId="{0A7A3BE0-CC82-4D86-8463-D142F90F44F0}" srcOrd="6" destOrd="0" parTransId="{03C28292-D2FF-4585-9669-E4A3EA58BFF0}" sibTransId="{46F44C61-3CD8-4AB6-95D1-2AD7F028F364}"/>
    <dgm:cxn modelId="{9B93EF97-7A02-CA49-98B5-CF96B44DAF18}" type="presOf" srcId="{8D09D677-6F1E-6F4A-BA27-6FD5E2E02265}" destId="{EE3D5146-2432-9849-BE18-F29AC372DC29}" srcOrd="0" destOrd="0" presId="urn:microsoft.com/office/officeart/2005/8/layout/chevron1"/>
    <dgm:cxn modelId="{E2C77FD9-E1C5-2B4A-A454-D00682CBBCC2}" type="presParOf" srcId="{D4B2B11B-9AB9-3943-8623-F7164377ECDF}" destId="{EE3D5146-2432-9849-BE18-F29AC372DC29}" srcOrd="0" destOrd="0" presId="urn:microsoft.com/office/officeart/2005/8/layout/chevron1"/>
    <dgm:cxn modelId="{0C40FE0A-6CCA-4D49-9580-5BFEC6DA687A}" type="presParOf" srcId="{D4B2B11B-9AB9-3943-8623-F7164377ECDF}" destId="{4FDF06F3-B835-BA48-8DD1-9793DF4E8419}" srcOrd="1" destOrd="0" presId="urn:microsoft.com/office/officeart/2005/8/layout/chevron1"/>
    <dgm:cxn modelId="{50559874-128A-F54C-A628-DB569EAA0F40}" type="presParOf" srcId="{D4B2B11B-9AB9-3943-8623-F7164377ECDF}" destId="{6517F152-5318-0C46-BEEE-7DF3548E3D4D}" srcOrd="2" destOrd="0" presId="urn:microsoft.com/office/officeart/2005/8/layout/chevron1"/>
    <dgm:cxn modelId="{F7E55A23-A3EE-7F4C-BF20-AC3DB9F2B723}" type="presParOf" srcId="{D4B2B11B-9AB9-3943-8623-F7164377ECDF}" destId="{6070F80A-D0CB-B94A-B114-5392FC886E39}" srcOrd="3" destOrd="0" presId="urn:microsoft.com/office/officeart/2005/8/layout/chevron1"/>
    <dgm:cxn modelId="{3A0D2081-353E-804F-988C-4C2113ECDDAB}" type="presParOf" srcId="{D4B2B11B-9AB9-3943-8623-F7164377ECDF}" destId="{689B1A44-DE28-FC4F-B476-7ED2D873ECE1}" srcOrd="4" destOrd="0" presId="urn:microsoft.com/office/officeart/2005/8/layout/chevron1"/>
    <dgm:cxn modelId="{B4092C45-5901-DC42-AB8B-E5593E47D24B}" type="presParOf" srcId="{D4B2B11B-9AB9-3943-8623-F7164377ECDF}" destId="{5A4CE7BB-376E-8749-8E0C-EFEDC2F534EB}" srcOrd="5" destOrd="0" presId="urn:microsoft.com/office/officeart/2005/8/layout/chevron1"/>
    <dgm:cxn modelId="{D659AA01-D2A2-CE40-A095-5506D9667E8B}" type="presParOf" srcId="{D4B2B11B-9AB9-3943-8623-F7164377ECDF}" destId="{00A189BC-5B53-B842-904C-2401E26A2148}" srcOrd="6" destOrd="0" presId="urn:microsoft.com/office/officeart/2005/8/layout/chevron1"/>
    <dgm:cxn modelId="{7E35B8D2-2939-B04A-B2FA-33D7AD4C6FE2}" type="presParOf" srcId="{D4B2B11B-9AB9-3943-8623-F7164377ECDF}" destId="{1427F9E8-041D-7043-9F1C-A8AF74D6B939}" srcOrd="7" destOrd="0" presId="urn:microsoft.com/office/officeart/2005/8/layout/chevron1"/>
    <dgm:cxn modelId="{597431C6-55B6-D541-ADA8-1CDAC36BA546}" type="presParOf" srcId="{D4B2B11B-9AB9-3943-8623-F7164377ECDF}" destId="{5E8BA3AB-A778-4F70-9CA1-4F64DCD4F348}" srcOrd="8" destOrd="0" presId="urn:microsoft.com/office/officeart/2005/8/layout/chevron1"/>
    <dgm:cxn modelId="{08168C65-FA35-EC43-9DE7-4033BB4D4967}" type="presParOf" srcId="{D4B2B11B-9AB9-3943-8623-F7164377ECDF}" destId="{59792399-2A7D-4DB4-9547-7C902AC11C00}" srcOrd="9" destOrd="0" presId="urn:microsoft.com/office/officeart/2005/8/layout/chevron1"/>
    <dgm:cxn modelId="{5842DDD9-B356-8346-88B2-70BC4C4527DE}" type="presParOf" srcId="{D4B2B11B-9AB9-3943-8623-F7164377ECDF}" destId="{02867526-8DFD-4C81-8904-01F049E479BB}" srcOrd="10" destOrd="0" presId="urn:microsoft.com/office/officeart/2005/8/layout/chevron1"/>
    <dgm:cxn modelId="{C34394AB-720D-4645-A79F-C7E5ECD2D852}" type="presParOf" srcId="{D4B2B11B-9AB9-3943-8623-F7164377ECDF}" destId="{C8F200EB-A52E-4FB5-9484-20452921A0AF}" srcOrd="11" destOrd="0" presId="urn:microsoft.com/office/officeart/2005/8/layout/chevron1"/>
    <dgm:cxn modelId="{E36F9A02-E2B4-1C40-A7B1-70BB4CBFE952}" type="presParOf" srcId="{D4B2B11B-9AB9-3943-8623-F7164377ECDF}" destId="{31C92655-CE92-4E7E-AC2E-BC03F95A7A0F}" srcOrd="12" destOrd="0" presId="urn:microsoft.com/office/officeart/2005/8/layout/chevron1"/>
    <dgm:cxn modelId="{8925DE27-FCDC-CE41-BCFA-A872F9898812}" type="presParOf" srcId="{D4B2B11B-9AB9-3943-8623-F7164377ECDF}" destId="{FC737EFA-1D8B-463F-B1FC-255A6300DEF9}" srcOrd="13" destOrd="0" presId="urn:microsoft.com/office/officeart/2005/8/layout/chevron1"/>
    <dgm:cxn modelId="{6173D759-302C-1245-B4A6-5FD3444BFE0A}" type="presParOf" srcId="{D4B2B11B-9AB9-3943-8623-F7164377ECDF}" destId="{04952C4B-109E-1B42-ABB6-300397016C9D}" srcOrd="14"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ED38884B-001F-4C95-8DE4-37E087582E99}" type="doc">
      <dgm:prSet loTypeId="urn:microsoft.com/office/officeart/2005/8/layout/process2" loCatId="process" qsTypeId="urn:microsoft.com/office/officeart/2005/8/quickstyle/simple1" qsCatId="simple" csTypeId="urn:microsoft.com/office/officeart/2005/8/colors/accent1_2" csCatId="accent1" phldr="1"/>
      <dgm:spPr/>
      <dgm:t>
        <a:bodyPr/>
        <a:lstStyle/>
        <a:p>
          <a:endParaRPr lang="en-US"/>
        </a:p>
      </dgm:t>
    </dgm:pt>
    <dgm:pt modelId="{8B7DD4B4-2D09-428C-9443-D653FA4CAB7F}">
      <dgm:prSet phldrT="[Text]"/>
      <dgm:spPr>
        <a:solidFill>
          <a:schemeClr val="accent2">
            <a:lumMod val="75000"/>
          </a:schemeClr>
        </a:solidFill>
      </dgm:spPr>
      <dgm:t>
        <a:bodyPr/>
        <a:lstStyle/>
        <a:p>
          <a:r>
            <a:rPr lang="en-US" dirty="0" smtClean="0"/>
            <a:t>Elimination</a:t>
          </a:r>
          <a:endParaRPr lang="en-US" dirty="0"/>
        </a:p>
      </dgm:t>
    </dgm:pt>
    <dgm:pt modelId="{7FCC32FF-B0D3-4340-AE22-651BA31A9A43}" type="parTrans" cxnId="{E7513661-F795-402B-88D8-D5808766CB44}">
      <dgm:prSet/>
      <dgm:spPr/>
      <dgm:t>
        <a:bodyPr/>
        <a:lstStyle/>
        <a:p>
          <a:endParaRPr lang="en-US"/>
        </a:p>
      </dgm:t>
    </dgm:pt>
    <dgm:pt modelId="{32120FC8-3E2A-4782-B959-CB9705CDA0F6}" type="sibTrans" cxnId="{E7513661-F795-402B-88D8-D5808766CB44}">
      <dgm:prSet/>
      <dgm:spPr/>
      <dgm:t>
        <a:bodyPr/>
        <a:lstStyle/>
        <a:p>
          <a:endParaRPr lang="en-US"/>
        </a:p>
      </dgm:t>
    </dgm:pt>
    <dgm:pt modelId="{58184CDC-2610-4F94-8BD2-572AF7DAB764}">
      <dgm:prSet phldrT="[Text]"/>
      <dgm:spPr>
        <a:solidFill>
          <a:schemeClr val="accent2">
            <a:lumMod val="75000"/>
          </a:schemeClr>
        </a:solidFill>
      </dgm:spPr>
      <dgm:t>
        <a:bodyPr/>
        <a:lstStyle/>
        <a:p>
          <a:r>
            <a:rPr lang="en-US" dirty="0" smtClean="0"/>
            <a:t>Substitution</a:t>
          </a:r>
          <a:endParaRPr lang="en-US" dirty="0"/>
        </a:p>
      </dgm:t>
    </dgm:pt>
    <dgm:pt modelId="{169993F8-7739-4785-9F2E-B0EB0D771026}" type="parTrans" cxnId="{CBFC62F2-6091-431D-8059-544C0BE91B0F}">
      <dgm:prSet/>
      <dgm:spPr/>
      <dgm:t>
        <a:bodyPr/>
        <a:lstStyle/>
        <a:p>
          <a:endParaRPr lang="en-US"/>
        </a:p>
      </dgm:t>
    </dgm:pt>
    <dgm:pt modelId="{EDB041AA-5A3F-4229-A64E-5EF31B35402C}" type="sibTrans" cxnId="{CBFC62F2-6091-431D-8059-544C0BE91B0F}">
      <dgm:prSet/>
      <dgm:spPr/>
      <dgm:t>
        <a:bodyPr/>
        <a:lstStyle/>
        <a:p>
          <a:endParaRPr lang="en-US"/>
        </a:p>
      </dgm:t>
    </dgm:pt>
    <dgm:pt modelId="{F76BE744-9070-4685-AA20-1267B86A1D3F}">
      <dgm:prSet phldrT="[Text]"/>
      <dgm:spPr>
        <a:solidFill>
          <a:srgbClr val="C00000"/>
        </a:solidFill>
      </dgm:spPr>
      <dgm:t>
        <a:bodyPr/>
        <a:lstStyle/>
        <a:p>
          <a:r>
            <a:rPr lang="en-US" dirty="0" smtClean="0"/>
            <a:t>Modification</a:t>
          </a:r>
          <a:endParaRPr lang="en-US" dirty="0"/>
        </a:p>
      </dgm:t>
    </dgm:pt>
    <dgm:pt modelId="{6888233C-4053-44E4-A1F9-CA800212B5FE}" type="parTrans" cxnId="{E3536218-675F-4BA7-A1A5-A4501BFA79C4}">
      <dgm:prSet/>
      <dgm:spPr/>
      <dgm:t>
        <a:bodyPr/>
        <a:lstStyle/>
        <a:p>
          <a:endParaRPr lang="en-US"/>
        </a:p>
      </dgm:t>
    </dgm:pt>
    <dgm:pt modelId="{E12FB092-04E0-47E9-B65A-80B27DB39236}" type="sibTrans" cxnId="{E3536218-675F-4BA7-A1A5-A4501BFA79C4}">
      <dgm:prSet/>
      <dgm:spPr/>
      <dgm:t>
        <a:bodyPr/>
        <a:lstStyle/>
        <a:p>
          <a:endParaRPr lang="en-US"/>
        </a:p>
      </dgm:t>
    </dgm:pt>
    <dgm:pt modelId="{4ED5DEC9-C886-40E6-9514-AA8CA566B08D}">
      <dgm:prSet/>
      <dgm:spPr>
        <a:solidFill>
          <a:srgbClr val="C00000"/>
        </a:solidFill>
      </dgm:spPr>
      <dgm:t>
        <a:bodyPr/>
        <a:lstStyle/>
        <a:p>
          <a:r>
            <a:rPr lang="en-US" dirty="0" smtClean="0"/>
            <a:t>Containment</a:t>
          </a:r>
          <a:endParaRPr lang="en-US" dirty="0"/>
        </a:p>
      </dgm:t>
    </dgm:pt>
    <dgm:pt modelId="{CD4BE595-4F19-455B-AF4F-94DF3A613437}" type="parTrans" cxnId="{44C055B1-F881-42B1-86B8-590719E585FD}">
      <dgm:prSet/>
      <dgm:spPr/>
      <dgm:t>
        <a:bodyPr/>
        <a:lstStyle/>
        <a:p>
          <a:endParaRPr lang="en-US"/>
        </a:p>
      </dgm:t>
    </dgm:pt>
    <dgm:pt modelId="{1E3674AE-DA8A-40DE-84AB-EC9298C6EAD6}" type="sibTrans" cxnId="{44C055B1-F881-42B1-86B8-590719E585FD}">
      <dgm:prSet/>
      <dgm:spPr/>
      <dgm:t>
        <a:bodyPr/>
        <a:lstStyle/>
        <a:p>
          <a:endParaRPr lang="en-US"/>
        </a:p>
      </dgm:t>
    </dgm:pt>
    <dgm:pt modelId="{18643266-68D5-44CC-9F82-86F76BF7017F}">
      <dgm:prSet/>
      <dgm:spPr>
        <a:solidFill>
          <a:srgbClr val="C00000"/>
        </a:solidFill>
      </dgm:spPr>
      <dgm:t>
        <a:bodyPr/>
        <a:lstStyle/>
        <a:p>
          <a:r>
            <a:rPr lang="en-US" dirty="0" smtClean="0"/>
            <a:t>Ventilation</a:t>
          </a:r>
          <a:endParaRPr lang="en-US" dirty="0"/>
        </a:p>
      </dgm:t>
    </dgm:pt>
    <dgm:pt modelId="{699BC353-0402-48E2-893D-048F349CB9B2}" type="parTrans" cxnId="{EEB4B23D-EEC7-443E-BEB5-1969B2F2C090}">
      <dgm:prSet/>
      <dgm:spPr/>
      <dgm:t>
        <a:bodyPr/>
        <a:lstStyle/>
        <a:p>
          <a:endParaRPr lang="en-US"/>
        </a:p>
      </dgm:t>
    </dgm:pt>
    <dgm:pt modelId="{6B1CF5F9-4C5E-4147-A8C8-D5DC5DDCDB68}" type="sibTrans" cxnId="{EEB4B23D-EEC7-443E-BEB5-1969B2F2C090}">
      <dgm:prSet/>
      <dgm:spPr/>
      <dgm:t>
        <a:bodyPr/>
        <a:lstStyle/>
        <a:p>
          <a:endParaRPr lang="en-US"/>
        </a:p>
      </dgm:t>
    </dgm:pt>
    <dgm:pt modelId="{7E5AC482-068B-4E46-A260-D79A9A9194EB}">
      <dgm:prSet/>
      <dgm:spPr>
        <a:solidFill>
          <a:schemeClr val="accent2">
            <a:lumMod val="75000"/>
          </a:schemeClr>
        </a:solidFill>
      </dgm:spPr>
      <dgm:t>
        <a:bodyPr/>
        <a:lstStyle/>
        <a:p>
          <a:r>
            <a:rPr lang="en-US" dirty="0" smtClean="0"/>
            <a:t>Work Practices</a:t>
          </a:r>
          <a:endParaRPr lang="en-US" dirty="0"/>
        </a:p>
      </dgm:t>
    </dgm:pt>
    <dgm:pt modelId="{9DAB4143-8215-499B-82BC-417056009AF5}" type="parTrans" cxnId="{580B208B-14D3-4EBB-9566-68083644A435}">
      <dgm:prSet/>
      <dgm:spPr/>
      <dgm:t>
        <a:bodyPr/>
        <a:lstStyle/>
        <a:p>
          <a:endParaRPr lang="en-US"/>
        </a:p>
      </dgm:t>
    </dgm:pt>
    <dgm:pt modelId="{16CE3426-E4EB-461C-BFC7-B5991576ADA9}" type="sibTrans" cxnId="{580B208B-14D3-4EBB-9566-68083644A435}">
      <dgm:prSet/>
      <dgm:spPr/>
      <dgm:t>
        <a:bodyPr/>
        <a:lstStyle/>
        <a:p>
          <a:endParaRPr lang="en-US"/>
        </a:p>
      </dgm:t>
    </dgm:pt>
    <dgm:pt modelId="{F0CA42C7-125F-4A45-AB53-0D7B0C1FB528}">
      <dgm:prSet/>
      <dgm:spPr>
        <a:solidFill>
          <a:schemeClr val="accent2">
            <a:lumMod val="75000"/>
          </a:schemeClr>
        </a:solidFill>
      </dgm:spPr>
      <dgm:t>
        <a:bodyPr/>
        <a:lstStyle/>
        <a:p>
          <a:r>
            <a:rPr lang="en-US" dirty="0" smtClean="0"/>
            <a:t>Personal Protection</a:t>
          </a:r>
          <a:endParaRPr lang="en-US" dirty="0"/>
        </a:p>
      </dgm:t>
    </dgm:pt>
    <dgm:pt modelId="{09B897A2-E6E3-4F4E-B492-B40E4545CDDF}" type="parTrans" cxnId="{74D5DD1C-3D21-405B-AFE9-E5B84EA3C077}">
      <dgm:prSet/>
      <dgm:spPr/>
      <dgm:t>
        <a:bodyPr/>
        <a:lstStyle/>
        <a:p>
          <a:endParaRPr lang="en-US"/>
        </a:p>
      </dgm:t>
    </dgm:pt>
    <dgm:pt modelId="{E29C0177-81FD-4F91-A164-5D5FDA5AA3FA}" type="sibTrans" cxnId="{74D5DD1C-3D21-405B-AFE9-E5B84EA3C077}">
      <dgm:prSet/>
      <dgm:spPr/>
      <dgm:t>
        <a:bodyPr/>
        <a:lstStyle/>
        <a:p>
          <a:endParaRPr lang="en-US"/>
        </a:p>
      </dgm:t>
    </dgm:pt>
    <dgm:pt modelId="{6D706B17-3DB5-417E-8187-184A36CDD606}" type="pres">
      <dgm:prSet presAssocID="{ED38884B-001F-4C95-8DE4-37E087582E99}" presName="linearFlow" presStyleCnt="0">
        <dgm:presLayoutVars>
          <dgm:resizeHandles val="exact"/>
        </dgm:presLayoutVars>
      </dgm:prSet>
      <dgm:spPr/>
      <dgm:t>
        <a:bodyPr/>
        <a:lstStyle/>
        <a:p>
          <a:endParaRPr lang="en-US"/>
        </a:p>
      </dgm:t>
    </dgm:pt>
    <dgm:pt modelId="{9389665C-65BA-4D9B-BB99-504A50B50276}" type="pres">
      <dgm:prSet presAssocID="{8B7DD4B4-2D09-428C-9443-D653FA4CAB7F}" presName="node" presStyleLbl="node1" presStyleIdx="0" presStyleCnt="7">
        <dgm:presLayoutVars>
          <dgm:bulletEnabled val="1"/>
        </dgm:presLayoutVars>
      </dgm:prSet>
      <dgm:spPr/>
      <dgm:t>
        <a:bodyPr/>
        <a:lstStyle/>
        <a:p>
          <a:endParaRPr lang="en-US"/>
        </a:p>
      </dgm:t>
    </dgm:pt>
    <dgm:pt modelId="{182A8F57-A4AC-49AA-BA96-1559B53EC01A}" type="pres">
      <dgm:prSet presAssocID="{32120FC8-3E2A-4782-B959-CB9705CDA0F6}" presName="sibTrans" presStyleLbl="sibTrans2D1" presStyleIdx="0" presStyleCnt="6"/>
      <dgm:spPr/>
      <dgm:t>
        <a:bodyPr/>
        <a:lstStyle/>
        <a:p>
          <a:endParaRPr lang="en-US"/>
        </a:p>
      </dgm:t>
    </dgm:pt>
    <dgm:pt modelId="{491CD543-8636-486E-BE03-1D082DF7C818}" type="pres">
      <dgm:prSet presAssocID="{32120FC8-3E2A-4782-B959-CB9705CDA0F6}" presName="connectorText" presStyleLbl="sibTrans2D1" presStyleIdx="0" presStyleCnt="6"/>
      <dgm:spPr/>
      <dgm:t>
        <a:bodyPr/>
        <a:lstStyle/>
        <a:p>
          <a:endParaRPr lang="en-US"/>
        </a:p>
      </dgm:t>
    </dgm:pt>
    <dgm:pt modelId="{DBD01C1B-A207-4665-8500-AC032F874EC2}" type="pres">
      <dgm:prSet presAssocID="{58184CDC-2610-4F94-8BD2-572AF7DAB764}" presName="node" presStyleLbl="node1" presStyleIdx="1" presStyleCnt="7">
        <dgm:presLayoutVars>
          <dgm:bulletEnabled val="1"/>
        </dgm:presLayoutVars>
      </dgm:prSet>
      <dgm:spPr/>
      <dgm:t>
        <a:bodyPr/>
        <a:lstStyle/>
        <a:p>
          <a:endParaRPr lang="en-US"/>
        </a:p>
      </dgm:t>
    </dgm:pt>
    <dgm:pt modelId="{4DBA97E3-559C-44E7-B919-F6ABF5FEEA53}" type="pres">
      <dgm:prSet presAssocID="{EDB041AA-5A3F-4229-A64E-5EF31B35402C}" presName="sibTrans" presStyleLbl="sibTrans2D1" presStyleIdx="1" presStyleCnt="6"/>
      <dgm:spPr/>
      <dgm:t>
        <a:bodyPr/>
        <a:lstStyle/>
        <a:p>
          <a:endParaRPr lang="en-US"/>
        </a:p>
      </dgm:t>
    </dgm:pt>
    <dgm:pt modelId="{D2ACE4D5-D28F-4A7E-A992-1802586A35CD}" type="pres">
      <dgm:prSet presAssocID="{EDB041AA-5A3F-4229-A64E-5EF31B35402C}" presName="connectorText" presStyleLbl="sibTrans2D1" presStyleIdx="1" presStyleCnt="6"/>
      <dgm:spPr/>
      <dgm:t>
        <a:bodyPr/>
        <a:lstStyle/>
        <a:p>
          <a:endParaRPr lang="en-US"/>
        </a:p>
      </dgm:t>
    </dgm:pt>
    <dgm:pt modelId="{0F2F7FE5-89AE-40FF-91AD-16F953BAC9E0}" type="pres">
      <dgm:prSet presAssocID="{F76BE744-9070-4685-AA20-1267B86A1D3F}" presName="node" presStyleLbl="node1" presStyleIdx="2" presStyleCnt="7">
        <dgm:presLayoutVars>
          <dgm:bulletEnabled val="1"/>
        </dgm:presLayoutVars>
      </dgm:prSet>
      <dgm:spPr/>
      <dgm:t>
        <a:bodyPr/>
        <a:lstStyle/>
        <a:p>
          <a:endParaRPr lang="en-US"/>
        </a:p>
      </dgm:t>
    </dgm:pt>
    <dgm:pt modelId="{181C85FC-D2C4-42A1-BB2C-DDC47B6A593C}" type="pres">
      <dgm:prSet presAssocID="{E12FB092-04E0-47E9-B65A-80B27DB39236}" presName="sibTrans" presStyleLbl="sibTrans2D1" presStyleIdx="2" presStyleCnt="6"/>
      <dgm:spPr/>
      <dgm:t>
        <a:bodyPr/>
        <a:lstStyle/>
        <a:p>
          <a:endParaRPr lang="en-US"/>
        </a:p>
      </dgm:t>
    </dgm:pt>
    <dgm:pt modelId="{1CDA3E5D-7B83-4DFE-9037-BC6B2CA3E36A}" type="pres">
      <dgm:prSet presAssocID="{E12FB092-04E0-47E9-B65A-80B27DB39236}" presName="connectorText" presStyleLbl="sibTrans2D1" presStyleIdx="2" presStyleCnt="6"/>
      <dgm:spPr/>
      <dgm:t>
        <a:bodyPr/>
        <a:lstStyle/>
        <a:p>
          <a:endParaRPr lang="en-US"/>
        </a:p>
      </dgm:t>
    </dgm:pt>
    <dgm:pt modelId="{616519FC-990A-44C9-ACE9-D821A4563A1D}" type="pres">
      <dgm:prSet presAssocID="{4ED5DEC9-C886-40E6-9514-AA8CA566B08D}" presName="node" presStyleLbl="node1" presStyleIdx="3" presStyleCnt="7">
        <dgm:presLayoutVars>
          <dgm:bulletEnabled val="1"/>
        </dgm:presLayoutVars>
      </dgm:prSet>
      <dgm:spPr/>
      <dgm:t>
        <a:bodyPr/>
        <a:lstStyle/>
        <a:p>
          <a:endParaRPr lang="en-US"/>
        </a:p>
      </dgm:t>
    </dgm:pt>
    <dgm:pt modelId="{55558946-E439-4D9B-BD01-D28DCCE2A5D0}" type="pres">
      <dgm:prSet presAssocID="{1E3674AE-DA8A-40DE-84AB-EC9298C6EAD6}" presName="sibTrans" presStyleLbl="sibTrans2D1" presStyleIdx="3" presStyleCnt="6"/>
      <dgm:spPr/>
      <dgm:t>
        <a:bodyPr/>
        <a:lstStyle/>
        <a:p>
          <a:endParaRPr lang="en-US"/>
        </a:p>
      </dgm:t>
    </dgm:pt>
    <dgm:pt modelId="{AA5EE196-E533-4BC3-8526-CDA826735439}" type="pres">
      <dgm:prSet presAssocID="{1E3674AE-DA8A-40DE-84AB-EC9298C6EAD6}" presName="connectorText" presStyleLbl="sibTrans2D1" presStyleIdx="3" presStyleCnt="6"/>
      <dgm:spPr/>
      <dgm:t>
        <a:bodyPr/>
        <a:lstStyle/>
        <a:p>
          <a:endParaRPr lang="en-US"/>
        </a:p>
      </dgm:t>
    </dgm:pt>
    <dgm:pt modelId="{3333C0B9-5A71-49F4-B795-3AD2F7554B7A}" type="pres">
      <dgm:prSet presAssocID="{18643266-68D5-44CC-9F82-86F76BF7017F}" presName="node" presStyleLbl="node1" presStyleIdx="4" presStyleCnt="7" custLinFactNeighborY="-28951">
        <dgm:presLayoutVars>
          <dgm:bulletEnabled val="1"/>
        </dgm:presLayoutVars>
      </dgm:prSet>
      <dgm:spPr/>
      <dgm:t>
        <a:bodyPr/>
        <a:lstStyle/>
        <a:p>
          <a:endParaRPr lang="en-US"/>
        </a:p>
      </dgm:t>
    </dgm:pt>
    <dgm:pt modelId="{AF1B553F-D549-4E1E-92FC-3F7A5671989A}" type="pres">
      <dgm:prSet presAssocID="{6B1CF5F9-4C5E-4147-A8C8-D5DC5DDCDB68}" presName="sibTrans" presStyleLbl="sibTrans2D1" presStyleIdx="4" presStyleCnt="6"/>
      <dgm:spPr/>
      <dgm:t>
        <a:bodyPr/>
        <a:lstStyle/>
        <a:p>
          <a:endParaRPr lang="en-US"/>
        </a:p>
      </dgm:t>
    </dgm:pt>
    <dgm:pt modelId="{13AD65FE-C366-4D9D-882F-06D94472A1FF}" type="pres">
      <dgm:prSet presAssocID="{6B1CF5F9-4C5E-4147-A8C8-D5DC5DDCDB68}" presName="connectorText" presStyleLbl="sibTrans2D1" presStyleIdx="4" presStyleCnt="6"/>
      <dgm:spPr/>
      <dgm:t>
        <a:bodyPr/>
        <a:lstStyle/>
        <a:p>
          <a:endParaRPr lang="en-US"/>
        </a:p>
      </dgm:t>
    </dgm:pt>
    <dgm:pt modelId="{FE223C93-EA79-4E6E-8FFB-07A33133C84D}" type="pres">
      <dgm:prSet presAssocID="{7E5AC482-068B-4E46-A260-D79A9A9194EB}" presName="node" presStyleLbl="node1" presStyleIdx="5" presStyleCnt="7">
        <dgm:presLayoutVars>
          <dgm:bulletEnabled val="1"/>
        </dgm:presLayoutVars>
      </dgm:prSet>
      <dgm:spPr/>
      <dgm:t>
        <a:bodyPr/>
        <a:lstStyle/>
        <a:p>
          <a:endParaRPr lang="en-US"/>
        </a:p>
      </dgm:t>
    </dgm:pt>
    <dgm:pt modelId="{32899468-02CB-434A-BC1F-9B7213193E97}" type="pres">
      <dgm:prSet presAssocID="{16CE3426-E4EB-461C-BFC7-B5991576ADA9}" presName="sibTrans" presStyleLbl="sibTrans2D1" presStyleIdx="5" presStyleCnt="6"/>
      <dgm:spPr/>
      <dgm:t>
        <a:bodyPr/>
        <a:lstStyle/>
        <a:p>
          <a:endParaRPr lang="en-US"/>
        </a:p>
      </dgm:t>
    </dgm:pt>
    <dgm:pt modelId="{57AB1905-A6B1-4FA8-A854-0906002A4DCE}" type="pres">
      <dgm:prSet presAssocID="{16CE3426-E4EB-461C-BFC7-B5991576ADA9}" presName="connectorText" presStyleLbl="sibTrans2D1" presStyleIdx="5" presStyleCnt="6"/>
      <dgm:spPr/>
      <dgm:t>
        <a:bodyPr/>
        <a:lstStyle/>
        <a:p>
          <a:endParaRPr lang="en-US"/>
        </a:p>
      </dgm:t>
    </dgm:pt>
    <dgm:pt modelId="{5C7DC5C2-5F81-4A39-9006-A7CB049A832E}" type="pres">
      <dgm:prSet presAssocID="{F0CA42C7-125F-4A45-AB53-0D7B0C1FB528}" presName="node" presStyleLbl="node1" presStyleIdx="6" presStyleCnt="7">
        <dgm:presLayoutVars>
          <dgm:bulletEnabled val="1"/>
        </dgm:presLayoutVars>
      </dgm:prSet>
      <dgm:spPr/>
      <dgm:t>
        <a:bodyPr/>
        <a:lstStyle/>
        <a:p>
          <a:endParaRPr lang="en-US"/>
        </a:p>
      </dgm:t>
    </dgm:pt>
  </dgm:ptLst>
  <dgm:cxnLst>
    <dgm:cxn modelId="{74D5DD1C-3D21-405B-AFE9-E5B84EA3C077}" srcId="{ED38884B-001F-4C95-8DE4-37E087582E99}" destId="{F0CA42C7-125F-4A45-AB53-0D7B0C1FB528}" srcOrd="6" destOrd="0" parTransId="{09B897A2-E6E3-4F4E-B492-B40E4545CDDF}" sibTransId="{E29C0177-81FD-4F91-A164-5D5FDA5AA3FA}"/>
    <dgm:cxn modelId="{93C97ABE-4EA8-8E48-8C29-2CC7CD15E716}" type="presOf" srcId="{6B1CF5F9-4C5E-4147-A8C8-D5DC5DDCDB68}" destId="{13AD65FE-C366-4D9D-882F-06D94472A1FF}" srcOrd="1" destOrd="0" presId="urn:microsoft.com/office/officeart/2005/8/layout/process2"/>
    <dgm:cxn modelId="{BD1A7085-5D48-8542-87DB-D9324008508E}" type="presOf" srcId="{ED38884B-001F-4C95-8DE4-37E087582E99}" destId="{6D706B17-3DB5-417E-8187-184A36CDD606}" srcOrd="0" destOrd="0" presId="urn:microsoft.com/office/officeart/2005/8/layout/process2"/>
    <dgm:cxn modelId="{E7513661-F795-402B-88D8-D5808766CB44}" srcId="{ED38884B-001F-4C95-8DE4-37E087582E99}" destId="{8B7DD4B4-2D09-428C-9443-D653FA4CAB7F}" srcOrd="0" destOrd="0" parTransId="{7FCC32FF-B0D3-4340-AE22-651BA31A9A43}" sibTransId="{32120FC8-3E2A-4782-B959-CB9705CDA0F6}"/>
    <dgm:cxn modelId="{F7EEAE8E-B5FF-6645-B822-9779B79D4E21}" type="presOf" srcId="{7E5AC482-068B-4E46-A260-D79A9A9194EB}" destId="{FE223C93-EA79-4E6E-8FFB-07A33133C84D}" srcOrd="0" destOrd="0" presId="urn:microsoft.com/office/officeart/2005/8/layout/process2"/>
    <dgm:cxn modelId="{F530A6FA-A2B2-B24E-A321-CBFF02CD8A18}" type="presOf" srcId="{32120FC8-3E2A-4782-B959-CB9705CDA0F6}" destId="{182A8F57-A4AC-49AA-BA96-1559B53EC01A}" srcOrd="0" destOrd="0" presId="urn:microsoft.com/office/officeart/2005/8/layout/process2"/>
    <dgm:cxn modelId="{CBFC62F2-6091-431D-8059-544C0BE91B0F}" srcId="{ED38884B-001F-4C95-8DE4-37E087582E99}" destId="{58184CDC-2610-4F94-8BD2-572AF7DAB764}" srcOrd="1" destOrd="0" parTransId="{169993F8-7739-4785-9F2E-B0EB0D771026}" sibTransId="{EDB041AA-5A3F-4229-A64E-5EF31B35402C}"/>
    <dgm:cxn modelId="{2EABCEBF-8348-0C4F-86D9-0FB9FDEFC2F6}" type="presOf" srcId="{E12FB092-04E0-47E9-B65A-80B27DB39236}" destId="{181C85FC-D2C4-42A1-BB2C-DDC47B6A593C}" srcOrd="0" destOrd="0" presId="urn:microsoft.com/office/officeart/2005/8/layout/process2"/>
    <dgm:cxn modelId="{1A24A2A9-3D36-6740-83D9-9F2620F5A752}" type="presOf" srcId="{4ED5DEC9-C886-40E6-9514-AA8CA566B08D}" destId="{616519FC-990A-44C9-ACE9-D821A4563A1D}" srcOrd="0" destOrd="0" presId="urn:microsoft.com/office/officeart/2005/8/layout/process2"/>
    <dgm:cxn modelId="{680A3C6F-B740-9D41-87C0-2E9A0D871826}" type="presOf" srcId="{F0CA42C7-125F-4A45-AB53-0D7B0C1FB528}" destId="{5C7DC5C2-5F81-4A39-9006-A7CB049A832E}" srcOrd="0" destOrd="0" presId="urn:microsoft.com/office/officeart/2005/8/layout/process2"/>
    <dgm:cxn modelId="{82411724-8091-9B4C-9E33-8B6A5094FC84}" type="presOf" srcId="{1E3674AE-DA8A-40DE-84AB-EC9298C6EAD6}" destId="{55558946-E439-4D9B-BD01-D28DCCE2A5D0}" srcOrd="0" destOrd="0" presId="urn:microsoft.com/office/officeart/2005/8/layout/process2"/>
    <dgm:cxn modelId="{70A0C3D8-82F9-604E-AC82-F23EB0B92893}" type="presOf" srcId="{32120FC8-3E2A-4782-B959-CB9705CDA0F6}" destId="{491CD543-8636-486E-BE03-1D082DF7C818}" srcOrd="1" destOrd="0" presId="urn:microsoft.com/office/officeart/2005/8/layout/process2"/>
    <dgm:cxn modelId="{5A47A1B5-9C01-A741-9140-56D886784984}" type="presOf" srcId="{16CE3426-E4EB-461C-BFC7-B5991576ADA9}" destId="{32899468-02CB-434A-BC1F-9B7213193E97}" srcOrd="0" destOrd="0" presId="urn:microsoft.com/office/officeart/2005/8/layout/process2"/>
    <dgm:cxn modelId="{B6C487CB-C1B8-6D45-9F7A-C69F8AFD0D11}" type="presOf" srcId="{E12FB092-04E0-47E9-B65A-80B27DB39236}" destId="{1CDA3E5D-7B83-4DFE-9037-BC6B2CA3E36A}" srcOrd="1" destOrd="0" presId="urn:microsoft.com/office/officeart/2005/8/layout/process2"/>
    <dgm:cxn modelId="{6A766E63-D990-4447-8826-B9A36EFCE78B}" type="presOf" srcId="{18643266-68D5-44CC-9F82-86F76BF7017F}" destId="{3333C0B9-5A71-49F4-B795-3AD2F7554B7A}" srcOrd="0" destOrd="0" presId="urn:microsoft.com/office/officeart/2005/8/layout/process2"/>
    <dgm:cxn modelId="{44C055B1-F881-42B1-86B8-590719E585FD}" srcId="{ED38884B-001F-4C95-8DE4-37E087582E99}" destId="{4ED5DEC9-C886-40E6-9514-AA8CA566B08D}" srcOrd="3" destOrd="0" parTransId="{CD4BE595-4F19-455B-AF4F-94DF3A613437}" sibTransId="{1E3674AE-DA8A-40DE-84AB-EC9298C6EAD6}"/>
    <dgm:cxn modelId="{E3536218-675F-4BA7-A1A5-A4501BFA79C4}" srcId="{ED38884B-001F-4C95-8DE4-37E087582E99}" destId="{F76BE744-9070-4685-AA20-1267B86A1D3F}" srcOrd="2" destOrd="0" parTransId="{6888233C-4053-44E4-A1F9-CA800212B5FE}" sibTransId="{E12FB092-04E0-47E9-B65A-80B27DB39236}"/>
    <dgm:cxn modelId="{DEB25E3C-84DA-B34B-B844-EF8089B6B8E4}" type="presOf" srcId="{16CE3426-E4EB-461C-BFC7-B5991576ADA9}" destId="{57AB1905-A6B1-4FA8-A854-0906002A4DCE}" srcOrd="1" destOrd="0" presId="urn:microsoft.com/office/officeart/2005/8/layout/process2"/>
    <dgm:cxn modelId="{580B208B-14D3-4EBB-9566-68083644A435}" srcId="{ED38884B-001F-4C95-8DE4-37E087582E99}" destId="{7E5AC482-068B-4E46-A260-D79A9A9194EB}" srcOrd="5" destOrd="0" parTransId="{9DAB4143-8215-499B-82BC-417056009AF5}" sibTransId="{16CE3426-E4EB-461C-BFC7-B5991576ADA9}"/>
    <dgm:cxn modelId="{EEB4B23D-EEC7-443E-BEB5-1969B2F2C090}" srcId="{ED38884B-001F-4C95-8DE4-37E087582E99}" destId="{18643266-68D5-44CC-9F82-86F76BF7017F}" srcOrd="4" destOrd="0" parTransId="{699BC353-0402-48E2-893D-048F349CB9B2}" sibTransId="{6B1CF5F9-4C5E-4147-A8C8-D5DC5DDCDB68}"/>
    <dgm:cxn modelId="{2029A352-5B08-A54B-B923-C8F68720DF1D}" type="presOf" srcId="{58184CDC-2610-4F94-8BD2-572AF7DAB764}" destId="{DBD01C1B-A207-4665-8500-AC032F874EC2}" srcOrd="0" destOrd="0" presId="urn:microsoft.com/office/officeart/2005/8/layout/process2"/>
    <dgm:cxn modelId="{BE7C51E7-892B-0141-865F-54C3680557DC}" type="presOf" srcId="{8B7DD4B4-2D09-428C-9443-D653FA4CAB7F}" destId="{9389665C-65BA-4D9B-BB99-504A50B50276}" srcOrd="0" destOrd="0" presId="urn:microsoft.com/office/officeart/2005/8/layout/process2"/>
    <dgm:cxn modelId="{8E55B070-A5AB-CC41-A6A8-CA0D5DB8B344}" type="presOf" srcId="{1E3674AE-DA8A-40DE-84AB-EC9298C6EAD6}" destId="{AA5EE196-E533-4BC3-8526-CDA826735439}" srcOrd="1" destOrd="0" presId="urn:microsoft.com/office/officeart/2005/8/layout/process2"/>
    <dgm:cxn modelId="{C50889B5-1A7E-1945-A5D9-9D747CD31C45}" type="presOf" srcId="{EDB041AA-5A3F-4229-A64E-5EF31B35402C}" destId="{4DBA97E3-559C-44E7-B919-F6ABF5FEEA53}" srcOrd="0" destOrd="0" presId="urn:microsoft.com/office/officeart/2005/8/layout/process2"/>
    <dgm:cxn modelId="{944AD114-BF03-F34B-ABD5-89251FF1F98E}" type="presOf" srcId="{EDB041AA-5A3F-4229-A64E-5EF31B35402C}" destId="{D2ACE4D5-D28F-4A7E-A992-1802586A35CD}" srcOrd="1" destOrd="0" presId="urn:microsoft.com/office/officeart/2005/8/layout/process2"/>
    <dgm:cxn modelId="{A81BED00-1893-A04C-84A9-7661C00A6926}" type="presOf" srcId="{F76BE744-9070-4685-AA20-1267B86A1D3F}" destId="{0F2F7FE5-89AE-40FF-91AD-16F953BAC9E0}" srcOrd="0" destOrd="0" presId="urn:microsoft.com/office/officeart/2005/8/layout/process2"/>
    <dgm:cxn modelId="{36CE8AFC-FEB8-F54C-A75A-E78D1368B324}" type="presOf" srcId="{6B1CF5F9-4C5E-4147-A8C8-D5DC5DDCDB68}" destId="{AF1B553F-D549-4E1E-92FC-3F7A5671989A}" srcOrd="0" destOrd="0" presId="urn:microsoft.com/office/officeart/2005/8/layout/process2"/>
    <dgm:cxn modelId="{D1EEB5C5-46E3-2C46-9184-EBDFD23E1A9C}" type="presParOf" srcId="{6D706B17-3DB5-417E-8187-184A36CDD606}" destId="{9389665C-65BA-4D9B-BB99-504A50B50276}" srcOrd="0" destOrd="0" presId="urn:microsoft.com/office/officeart/2005/8/layout/process2"/>
    <dgm:cxn modelId="{D0C1E292-803A-2E49-9C65-D90D37A813F0}" type="presParOf" srcId="{6D706B17-3DB5-417E-8187-184A36CDD606}" destId="{182A8F57-A4AC-49AA-BA96-1559B53EC01A}" srcOrd="1" destOrd="0" presId="urn:microsoft.com/office/officeart/2005/8/layout/process2"/>
    <dgm:cxn modelId="{69BC27D3-CD7E-3544-9CEC-5F90D1870ED8}" type="presParOf" srcId="{182A8F57-A4AC-49AA-BA96-1559B53EC01A}" destId="{491CD543-8636-486E-BE03-1D082DF7C818}" srcOrd="0" destOrd="0" presId="urn:microsoft.com/office/officeart/2005/8/layout/process2"/>
    <dgm:cxn modelId="{C8FA5B45-7409-D640-8C21-CF2FD9A9188C}" type="presParOf" srcId="{6D706B17-3DB5-417E-8187-184A36CDD606}" destId="{DBD01C1B-A207-4665-8500-AC032F874EC2}" srcOrd="2" destOrd="0" presId="urn:microsoft.com/office/officeart/2005/8/layout/process2"/>
    <dgm:cxn modelId="{4F864BBA-3CF2-4A48-BCCD-B6F62BD82A8A}" type="presParOf" srcId="{6D706B17-3DB5-417E-8187-184A36CDD606}" destId="{4DBA97E3-559C-44E7-B919-F6ABF5FEEA53}" srcOrd="3" destOrd="0" presId="urn:microsoft.com/office/officeart/2005/8/layout/process2"/>
    <dgm:cxn modelId="{DDD0141E-9866-0949-B384-AC20FA8FDFB5}" type="presParOf" srcId="{4DBA97E3-559C-44E7-B919-F6ABF5FEEA53}" destId="{D2ACE4D5-D28F-4A7E-A992-1802586A35CD}" srcOrd="0" destOrd="0" presId="urn:microsoft.com/office/officeart/2005/8/layout/process2"/>
    <dgm:cxn modelId="{F1187A04-DAEB-2446-BFC9-96D1CCEAFADE}" type="presParOf" srcId="{6D706B17-3DB5-417E-8187-184A36CDD606}" destId="{0F2F7FE5-89AE-40FF-91AD-16F953BAC9E0}" srcOrd="4" destOrd="0" presId="urn:microsoft.com/office/officeart/2005/8/layout/process2"/>
    <dgm:cxn modelId="{5D7F5C3A-6831-6B45-B854-C7051B8EB1E6}" type="presParOf" srcId="{6D706B17-3DB5-417E-8187-184A36CDD606}" destId="{181C85FC-D2C4-42A1-BB2C-DDC47B6A593C}" srcOrd="5" destOrd="0" presId="urn:microsoft.com/office/officeart/2005/8/layout/process2"/>
    <dgm:cxn modelId="{DB245816-8D25-3A41-9734-FE825126C993}" type="presParOf" srcId="{181C85FC-D2C4-42A1-BB2C-DDC47B6A593C}" destId="{1CDA3E5D-7B83-4DFE-9037-BC6B2CA3E36A}" srcOrd="0" destOrd="0" presId="urn:microsoft.com/office/officeart/2005/8/layout/process2"/>
    <dgm:cxn modelId="{5B7A6847-D2A1-124B-AFAC-B876A5193DCB}" type="presParOf" srcId="{6D706B17-3DB5-417E-8187-184A36CDD606}" destId="{616519FC-990A-44C9-ACE9-D821A4563A1D}" srcOrd="6" destOrd="0" presId="urn:microsoft.com/office/officeart/2005/8/layout/process2"/>
    <dgm:cxn modelId="{B7A017F4-AA03-6547-80B9-4B8A166EB2C4}" type="presParOf" srcId="{6D706B17-3DB5-417E-8187-184A36CDD606}" destId="{55558946-E439-4D9B-BD01-D28DCCE2A5D0}" srcOrd="7" destOrd="0" presId="urn:microsoft.com/office/officeart/2005/8/layout/process2"/>
    <dgm:cxn modelId="{43076679-C709-014D-8E4D-544B7791A15C}" type="presParOf" srcId="{55558946-E439-4D9B-BD01-D28DCCE2A5D0}" destId="{AA5EE196-E533-4BC3-8526-CDA826735439}" srcOrd="0" destOrd="0" presId="urn:microsoft.com/office/officeart/2005/8/layout/process2"/>
    <dgm:cxn modelId="{3A42FC4F-B964-0B46-865A-6979ACF05BC4}" type="presParOf" srcId="{6D706B17-3DB5-417E-8187-184A36CDD606}" destId="{3333C0B9-5A71-49F4-B795-3AD2F7554B7A}" srcOrd="8" destOrd="0" presId="urn:microsoft.com/office/officeart/2005/8/layout/process2"/>
    <dgm:cxn modelId="{1C7FAA0A-C627-FB4C-B4B7-57A1A6058D7D}" type="presParOf" srcId="{6D706B17-3DB5-417E-8187-184A36CDD606}" destId="{AF1B553F-D549-4E1E-92FC-3F7A5671989A}" srcOrd="9" destOrd="0" presId="urn:microsoft.com/office/officeart/2005/8/layout/process2"/>
    <dgm:cxn modelId="{B328A7C6-193F-2D4E-90AF-A35C383F5869}" type="presParOf" srcId="{AF1B553F-D549-4E1E-92FC-3F7A5671989A}" destId="{13AD65FE-C366-4D9D-882F-06D94472A1FF}" srcOrd="0" destOrd="0" presId="urn:microsoft.com/office/officeart/2005/8/layout/process2"/>
    <dgm:cxn modelId="{44774461-23D0-E743-BA13-7E6171E14956}" type="presParOf" srcId="{6D706B17-3DB5-417E-8187-184A36CDD606}" destId="{FE223C93-EA79-4E6E-8FFB-07A33133C84D}" srcOrd="10" destOrd="0" presId="urn:microsoft.com/office/officeart/2005/8/layout/process2"/>
    <dgm:cxn modelId="{1AFCD7C3-4287-F04E-88DE-5B1583EED81A}" type="presParOf" srcId="{6D706B17-3DB5-417E-8187-184A36CDD606}" destId="{32899468-02CB-434A-BC1F-9B7213193E97}" srcOrd="11" destOrd="0" presId="urn:microsoft.com/office/officeart/2005/8/layout/process2"/>
    <dgm:cxn modelId="{8C8450E2-F1B0-DD44-B922-AB66D4E58F64}" type="presParOf" srcId="{32899468-02CB-434A-BC1F-9B7213193E97}" destId="{57AB1905-A6B1-4FA8-A854-0906002A4DCE}" srcOrd="0" destOrd="0" presId="urn:microsoft.com/office/officeart/2005/8/layout/process2"/>
    <dgm:cxn modelId="{DEA23A4C-EB7C-5548-834A-4A40A2A98622}" type="presParOf" srcId="{6D706B17-3DB5-417E-8187-184A36CDD606}" destId="{5C7DC5C2-5F81-4A39-9006-A7CB049A832E}" srcOrd="12"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ED38884B-001F-4C95-8DE4-37E087582E99}" type="doc">
      <dgm:prSet loTypeId="urn:microsoft.com/office/officeart/2005/8/layout/process2" loCatId="process" qsTypeId="urn:microsoft.com/office/officeart/2005/8/quickstyle/simple1" qsCatId="simple" csTypeId="urn:microsoft.com/office/officeart/2005/8/colors/accent1_2" csCatId="accent1" phldr="1"/>
      <dgm:spPr/>
      <dgm:t>
        <a:bodyPr/>
        <a:lstStyle/>
        <a:p>
          <a:endParaRPr lang="en-US"/>
        </a:p>
      </dgm:t>
    </dgm:pt>
    <dgm:pt modelId="{8B7DD4B4-2D09-428C-9443-D653FA4CAB7F}">
      <dgm:prSet phldrT="[Text]"/>
      <dgm:spPr>
        <a:solidFill>
          <a:srgbClr val="C00000"/>
        </a:solidFill>
        <a:ln>
          <a:noFill/>
        </a:ln>
        <a:effectLst>
          <a:outerShdw blurRad="123825" dist="38100" dir="2700000" algn="tl" rotWithShape="0">
            <a:schemeClr val="accent2">
              <a:alpha val="43000"/>
            </a:schemeClr>
          </a:outerShdw>
        </a:effectLst>
      </dgm:spPr>
      <dgm:t>
        <a:bodyPr/>
        <a:lstStyle/>
        <a:p>
          <a:r>
            <a:rPr lang="en-US" dirty="0" smtClean="0"/>
            <a:t>Elimination</a:t>
          </a:r>
          <a:endParaRPr lang="en-US" dirty="0"/>
        </a:p>
      </dgm:t>
    </dgm:pt>
    <dgm:pt modelId="{7FCC32FF-B0D3-4340-AE22-651BA31A9A43}" type="parTrans" cxnId="{E7513661-F795-402B-88D8-D5808766CB44}">
      <dgm:prSet/>
      <dgm:spPr/>
      <dgm:t>
        <a:bodyPr/>
        <a:lstStyle/>
        <a:p>
          <a:endParaRPr lang="en-US"/>
        </a:p>
      </dgm:t>
    </dgm:pt>
    <dgm:pt modelId="{32120FC8-3E2A-4782-B959-CB9705CDA0F6}" type="sibTrans" cxnId="{E7513661-F795-402B-88D8-D5808766CB44}">
      <dgm:prSet/>
      <dgm:spPr/>
      <dgm:t>
        <a:bodyPr/>
        <a:lstStyle/>
        <a:p>
          <a:endParaRPr lang="en-US"/>
        </a:p>
      </dgm:t>
    </dgm:pt>
    <dgm:pt modelId="{58184CDC-2610-4F94-8BD2-572AF7DAB764}">
      <dgm:prSet phldrT="[Text]"/>
      <dgm:spPr>
        <a:solidFill>
          <a:schemeClr val="accent2">
            <a:lumMod val="75000"/>
          </a:schemeClr>
        </a:solidFill>
      </dgm:spPr>
      <dgm:t>
        <a:bodyPr/>
        <a:lstStyle/>
        <a:p>
          <a:r>
            <a:rPr lang="en-US" dirty="0" smtClean="0"/>
            <a:t>Substitution</a:t>
          </a:r>
          <a:endParaRPr lang="en-US" dirty="0"/>
        </a:p>
      </dgm:t>
    </dgm:pt>
    <dgm:pt modelId="{169993F8-7739-4785-9F2E-B0EB0D771026}" type="parTrans" cxnId="{CBFC62F2-6091-431D-8059-544C0BE91B0F}">
      <dgm:prSet/>
      <dgm:spPr/>
      <dgm:t>
        <a:bodyPr/>
        <a:lstStyle/>
        <a:p>
          <a:endParaRPr lang="en-US"/>
        </a:p>
      </dgm:t>
    </dgm:pt>
    <dgm:pt modelId="{EDB041AA-5A3F-4229-A64E-5EF31B35402C}" type="sibTrans" cxnId="{CBFC62F2-6091-431D-8059-544C0BE91B0F}">
      <dgm:prSet/>
      <dgm:spPr/>
      <dgm:t>
        <a:bodyPr/>
        <a:lstStyle/>
        <a:p>
          <a:endParaRPr lang="en-US"/>
        </a:p>
      </dgm:t>
    </dgm:pt>
    <dgm:pt modelId="{F76BE744-9070-4685-AA20-1267B86A1D3F}">
      <dgm:prSet phldrT="[Text]"/>
      <dgm:spPr>
        <a:solidFill>
          <a:schemeClr val="accent2">
            <a:lumMod val="75000"/>
          </a:schemeClr>
        </a:solidFill>
      </dgm:spPr>
      <dgm:t>
        <a:bodyPr/>
        <a:lstStyle/>
        <a:p>
          <a:r>
            <a:rPr lang="en-US" dirty="0" smtClean="0"/>
            <a:t>Modification</a:t>
          </a:r>
          <a:endParaRPr lang="en-US" dirty="0"/>
        </a:p>
      </dgm:t>
    </dgm:pt>
    <dgm:pt modelId="{6888233C-4053-44E4-A1F9-CA800212B5FE}" type="parTrans" cxnId="{E3536218-675F-4BA7-A1A5-A4501BFA79C4}">
      <dgm:prSet/>
      <dgm:spPr/>
      <dgm:t>
        <a:bodyPr/>
        <a:lstStyle/>
        <a:p>
          <a:endParaRPr lang="en-US"/>
        </a:p>
      </dgm:t>
    </dgm:pt>
    <dgm:pt modelId="{E12FB092-04E0-47E9-B65A-80B27DB39236}" type="sibTrans" cxnId="{E3536218-675F-4BA7-A1A5-A4501BFA79C4}">
      <dgm:prSet/>
      <dgm:spPr/>
      <dgm:t>
        <a:bodyPr/>
        <a:lstStyle/>
        <a:p>
          <a:endParaRPr lang="en-US"/>
        </a:p>
      </dgm:t>
    </dgm:pt>
    <dgm:pt modelId="{4ED5DEC9-C886-40E6-9514-AA8CA566B08D}">
      <dgm:prSet/>
      <dgm:spPr>
        <a:solidFill>
          <a:schemeClr val="accent2">
            <a:lumMod val="75000"/>
          </a:schemeClr>
        </a:solidFill>
      </dgm:spPr>
      <dgm:t>
        <a:bodyPr/>
        <a:lstStyle/>
        <a:p>
          <a:r>
            <a:rPr lang="en-US" dirty="0" smtClean="0"/>
            <a:t>Containment</a:t>
          </a:r>
          <a:endParaRPr lang="en-US" dirty="0"/>
        </a:p>
      </dgm:t>
    </dgm:pt>
    <dgm:pt modelId="{CD4BE595-4F19-455B-AF4F-94DF3A613437}" type="parTrans" cxnId="{44C055B1-F881-42B1-86B8-590719E585FD}">
      <dgm:prSet/>
      <dgm:spPr/>
      <dgm:t>
        <a:bodyPr/>
        <a:lstStyle/>
        <a:p>
          <a:endParaRPr lang="en-US"/>
        </a:p>
      </dgm:t>
    </dgm:pt>
    <dgm:pt modelId="{1E3674AE-DA8A-40DE-84AB-EC9298C6EAD6}" type="sibTrans" cxnId="{44C055B1-F881-42B1-86B8-590719E585FD}">
      <dgm:prSet/>
      <dgm:spPr/>
      <dgm:t>
        <a:bodyPr/>
        <a:lstStyle/>
        <a:p>
          <a:endParaRPr lang="en-US"/>
        </a:p>
      </dgm:t>
    </dgm:pt>
    <dgm:pt modelId="{18643266-68D5-44CC-9F82-86F76BF7017F}">
      <dgm:prSet/>
      <dgm:spPr>
        <a:solidFill>
          <a:schemeClr val="accent2">
            <a:lumMod val="75000"/>
          </a:schemeClr>
        </a:solidFill>
      </dgm:spPr>
      <dgm:t>
        <a:bodyPr/>
        <a:lstStyle/>
        <a:p>
          <a:r>
            <a:rPr lang="en-US" dirty="0" smtClean="0"/>
            <a:t>Ventilation</a:t>
          </a:r>
          <a:endParaRPr lang="en-US" dirty="0"/>
        </a:p>
      </dgm:t>
    </dgm:pt>
    <dgm:pt modelId="{699BC353-0402-48E2-893D-048F349CB9B2}" type="parTrans" cxnId="{EEB4B23D-EEC7-443E-BEB5-1969B2F2C090}">
      <dgm:prSet/>
      <dgm:spPr/>
      <dgm:t>
        <a:bodyPr/>
        <a:lstStyle/>
        <a:p>
          <a:endParaRPr lang="en-US"/>
        </a:p>
      </dgm:t>
    </dgm:pt>
    <dgm:pt modelId="{6B1CF5F9-4C5E-4147-A8C8-D5DC5DDCDB68}" type="sibTrans" cxnId="{EEB4B23D-EEC7-443E-BEB5-1969B2F2C090}">
      <dgm:prSet/>
      <dgm:spPr/>
      <dgm:t>
        <a:bodyPr/>
        <a:lstStyle/>
        <a:p>
          <a:endParaRPr lang="en-US"/>
        </a:p>
      </dgm:t>
    </dgm:pt>
    <dgm:pt modelId="{7E5AC482-068B-4E46-A260-D79A9A9194EB}">
      <dgm:prSet/>
      <dgm:spPr>
        <a:solidFill>
          <a:schemeClr val="accent2">
            <a:lumMod val="75000"/>
          </a:schemeClr>
        </a:solidFill>
      </dgm:spPr>
      <dgm:t>
        <a:bodyPr/>
        <a:lstStyle/>
        <a:p>
          <a:r>
            <a:rPr lang="en-US" dirty="0" smtClean="0"/>
            <a:t>Work Practices</a:t>
          </a:r>
          <a:endParaRPr lang="en-US" dirty="0"/>
        </a:p>
      </dgm:t>
    </dgm:pt>
    <dgm:pt modelId="{9DAB4143-8215-499B-82BC-417056009AF5}" type="parTrans" cxnId="{580B208B-14D3-4EBB-9566-68083644A435}">
      <dgm:prSet/>
      <dgm:spPr/>
      <dgm:t>
        <a:bodyPr/>
        <a:lstStyle/>
        <a:p>
          <a:endParaRPr lang="en-US"/>
        </a:p>
      </dgm:t>
    </dgm:pt>
    <dgm:pt modelId="{16CE3426-E4EB-461C-BFC7-B5991576ADA9}" type="sibTrans" cxnId="{580B208B-14D3-4EBB-9566-68083644A435}">
      <dgm:prSet/>
      <dgm:spPr/>
      <dgm:t>
        <a:bodyPr/>
        <a:lstStyle/>
        <a:p>
          <a:endParaRPr lang="en-US"/>
        </a:p>
      </dgm:t>
    </dgm:pt>
    <dgm:pt modelId="{F0CA42C7-125F-4A45-AB53-0D7B0C1FB528}">
      <dgm:prSet/>
      <dgm:spPr>
        <a:solidFill>
          <a:srgbClr val="002B45"/>
        </a:solidFill>
      </dgm:spPr>
      <dgm:t>
        <a:bodyPr/>
        <a:lstStyle/>
        <a:p>
          <a:r>
            <a:rPr lang="en-US" dirty="0" smtClean="0"/>
            <a:t>Personal Protection</a:t>
          </a:r>
          <a:endParaRPr lang="en-US" dirty="0"/>
        </a:p>
      </dgm:t>
    </dgm:pt>
    <dgm:pt modelId="{09B897A2-E6E3-4F4E-B492-B40E4545CDDF}" type="parTrans" cxnId="{74D5DD1C-3D21-405B-AFE9-E5B84EA3C077}">
      <dgm:prSet/>
      <dgm:spPr/>
      <dgm:t>
        <a:bodyPr/>
        <a:lstStyle/>
        <a:p>
          <a:endParaRPr lang="en-US"/>
        </a:p>
      </dgm:t>
    </dgm:pt>
    <dgm:pt modelId="{E29C0177-81FD-4F91-A164-5D5FDA5AA3FA}" type="sibTrans" cxnId="{74D5DD1C-3D21-405B-AFE9-E5B84EA3C077}">
      <dgm:prSet/>
      <dgm:spPr/>
      <dgm:t>
        <a:bodyPr/>
        <a:lstStyle/>
        <a:p>
          <a:endParaRPr lang="en-US"/>
        </a:p>
      </dgm:t>
    </dgm:pt>
    <dgm:pt modelId="{6D706B17-3DB5-417E-8187-184A36CDD606}" type="pres">
      <dgm:prSet presAssocID="{ED38884B-001F-4C95-8DE4-37E087582E99}" presName="linearFlow" presStyleCnt="0">
        <dgm:presLayoutVars>
          <dgm:resizeHandles val="exact"/>
        </dgm:presLayoutVars>
      </dgm:prSet>
      <dgm:spPr/>
      <dgm:t>
        <a:bodyPr/>
        <a:lstStyle/>
        <a:p>
          <a:endParaRPr lang="en-US"/>
        </a:p>
      </dgm:t>
    </dgm:pt>
    <dgm:pt modelId="{9389665C-65BA-4D9B-BB99-504A50B50276}" type="pres">
      <dgm:prSet presAssocID="{8B7DD4B4-2D09-428C-9443-D653FA4CAB7F}" presName="node" presStyleLbl="node1" presStyleIdx="0" presStyleCnt="7">
        <dgm:presLayoutVars>
          <dgm:bulletEnabled val="1"/>
        </dgm:presLayoutVars>
      </dgm:prSet>
      <dgm:spPr/>
      <dgm:t>
        <a:bodyPr/>
        <a:lstStyle/>
        <a:p>
          <a:endParaRPr lang="en-US"/>
        </a:p>
      </dgm:t>
    </dgm:pt>
    <dgm:pt modelId="{182A8F57-A4AC-49AA-BA96-1559B53EC01A}" type="pres">
      <dgm:prSet presAssocID="{32120FC8-3E2A-4782-B959-CB9705CDA0F6}" presName="sibTrans" presStyleLbl="sibTrans2D1" presStyleIdx="0" presStyleCnt="6"/>
      <dgm:spPr/>
      <dgm:t>
        <a:bodyPr/>
        <a:lstStyle/>
        <a:p>
          <a:endParaRPr lang="en-US"/>
        </a:p>
      </dgm:t>
    </dgm:pt>
    <dgm:pt modelId="{491CD543-8636-486E-BE03-1D082DF7C818}" type="pres">
      <dgm:prSet presAssocID="{32120FC8-3E2A-4782-B959-CB9705CDA0F6}" presName="connectorText" presStyleLbl="sibTrans2D1" presStyleIdx="0" presStyleCnt="6"/>
      <dgm:spPr/>
      <dgm:t>
        <a:bodyPr/>
        <a:lstStyle/>
        <a:p>
          <a:endParaRPr lang="en-US"/>
        </a:p>
      </dgm:t>
    </dgm:pt>
    <dgm:pt modelId="{DBD01C1B-A207-4665-8500-AC032F874EC2}" type="pres">
      <dgm:prSet presAssocID="{58184CDC-2610-4F94-8BD2-572AF7DAB764}" presName="node" presStyleLbl="node1" presStyleIdx="1" presStyleCnt="7">
        <dgm:presLayoutVars>
          <dgm:bulletEnabled val="1"/>
        </dgm:presLayoutVars>
      </dgm:prSet>
      <dgm:spPr/>
      <dgm:t>
        <a:bodyPr/>
        <a:lstStyle/>
        <a:p>
          <a:endParaRPr lang="en-US"/>
        </a:p>
      </dgm:t>
    </dgm:pt>
    <dgm:pt modelId="{4DBA97E3-559C-44E7-B919-F6ABF5FEEA53}" type="pres">
      <dgm:prSet presAssocID="{EDB041AA-5A3F-4229-A64E-5EF31B35402C}" presName="sibTrans" presStyleLbl="sibTrans2D1" presStyleIdx="1" presStyleCnt="6"/>
      <dgm:spPr/>
      <dgm:t>
        <a:bodyPr/>
        <a:lstStyle/>
        <a:p>
          <a:endParaRPr lang="en-US"/>
        </a:p>
      </dgm:t>
    </dgm:pt>
    <dgm:pt modelId="{D2ACE4D5-D28F-4A7E-A992-1802586A35CD}" type="pres">
      <dgm:prSet presAssocID="{EDB041AA-5A3F-4229-A64E-5EF31B35402C}" presName="connectorText" presStyleLbl="sibTrans2D1" presStyleIdx="1" presStyleCnt="6"/>
      <dgm:spPr/>
      <dgm:t>
        <a:bodyPr/>
        <a:lstStyle/>
        <a:p>
          <a:endParaRPr lang="en-US"/>
        </a:p>
      </dgm:t>
    </dgm:pt>
    <dgm:pt modelId="{0F2F7FE5-89AE-40FF-91AD-16F953BAC9E0}" type="pres">
      <dgm:prSet presAssocID="{F76BE744-9070-4685-AA20-1267B86A1D3F}" presName="node" presStyleLbl="node1" presStyleIdx="2" presStyleCnt="7">
        <dgm:presLayoutVars>
          <dgm:bulletEnabled val="1"/>
        </dgm:presLayoutVars>
      </dgm:prSet>
      <dgm:spPr/>
      <dgm:t>
        <a:bodyPr/>
        <a:lstStyle/>
        <a:p>
          <a:endParaRPr lang="en-US"/>
        </a:p>
      </dgm:t>
    </dgm:pt>
    <dgm:pt modelId="{181C85FC-D2C4-42A1-BB2C-DDC47B6A593C}" type="pres">
      <dgm:prSet presAssocID="{E12FB092-04E0-47E9-B65A-80B27DB39236}" presName="sibTrans" presStyleLbl="sibTrans2D1" presStyleIdx="2" presStyleCnt="6"/>
      <dgm:spPr/>
      <dgm:t>
        <a:bodyPr/>
        <a:lstStyle/>
        <a:p>
          <a:endParaRPr lang="en-US"/>
        </a:p>
      </dgm:t>
    </dgm:pt>
    <dgm:pt modelId="{1CDA3E5D-7B83-4DFE-9037-BC6B2CA3E36A}" type="pres">
      <dgm:prSet presAssocID="{E12FB092-04E0-47E9-B65A-80B27DB39236}" presName="connectorText" presStyleLbl="sibTrans2D1" presStyleIdx="2" presStyleCnt="6"/>
      <dgm:spPr/>
      <dgm:t>
        <a:bodyPr/>
        <a:lstStyle/>
        <a:p>
          <a:endParaRPr lang="en-US"/>
        </a:p>
      </dgm:t>
    </dgm:pt>
    <dgm:pt modelId="{616519FC-990A-44C9-ACE9-D821A4563A1D}" type="pres">
      <dgm:prSet presAssocID="{4ED5DEC9-C886-40E6-9514-AA8CA566B08D}" presName="node" presStyleLbl="node1" presStyleIdx="3" presStyleCnt="7">
        <dgm:presLayoutVars>
          <dgm:bulletEnabled val="1"/>
        </dgm:presLayoutVars>
      </dgm:prSet>
      <dgm:spPr/>
      <dgm:t>
        <a:bodyPr/>
        <a:lstStyle/>
        <a:p>
          <a:endParaRPr lang="en-US"/>
        </a:p>
      </dgm:t>
    </dgm:pt>
    <dgm:pt modelId="{55558946-E439-4D9B-BD01-D28DCCE2A5D0}" type="pres">
      <dgm:prSet presAssocID="{1E3674AE-DA8A-40DE-84AB-EC9298C6EAD6}" presName="sibTrans" presStyleLbl="sibTrans2D1" presStyleIdx="3" presStyleCnt="6"/>
      <dgm:spPr/>
      <dgm:t>
        <a:bodyPr/>
        <a:lstStyle/>
        <a:p>
          <a:endParaRPr lang="en-US"/>
        </a:p>
      </dgm:t>
    </dgm:pt>
    <dgm:pt modelId="{AA5EE196-E533-4BC3-8526-CDA826735439}" type="pres">
      <dgm:prSet presAssocID="{1E3674AE-DA8A-40DE-84AB-EC9298C6EAD6}" presName="connectorText" presStyleLbl="sibTrans2D1" presStyleIdx="3" presStyleCnt="6"/>
      <dgm:spPr/>
      <dgm:t>
        <a:bodyPr/>
        <a:lstStyle/>
        <a:p>
          <a:endParaRPr lang="en-US"/>
        </a:p>
      </dgm:t>
    </dgm:pt>
    <dgm:pt modelId="{3333C0B9-5A71-49F4-B795-3AD2F7554B7A}" type="pres">
      <dgm:prSet presAssocID="{18643266-68D5-44CC-9F82-86F76BF7017F}" presName="node" presStyleLbl="node1" presStyleIdx="4" presStyleCnt="7">
        <dgm:presLayoutVars>
          <dgm:bulletEnabled val="1"/>
        </dgm:presLayoutVars>
      </dgm:prSet>
      <dgm:spPr/>
      <dgm:t>
        <a:bodyPr/>
        <a:lstStyle/>
        <a:p>
          <a:endParaRPr lang="en-US"/>
        </a:p>
      </dgm:t>
    </dgm:pt>
    <dgm:pt modelId="{AF1B553F-D549-4E1E-92FC-3F7A5671989A}" type="pres">
      <dgm:prSet presAssocID="{6B1CF5F9-4C5E-4147-A8C8-D5DC5DDCDB68}" presName="sibTrans" presStyleLbl="sibTrans2D1" presStyleIdx="4" presStyleCnt="6"/>
      <dgm:spPr/>
      <dgm:t>
        <a:bodyPr/>
        <a:lstStyle/>
        <a:p>
          <a:endParaRPr lang="en-US"/>
        </a:p>
      </dgm:t>
    </dgm:pt>
    <dgm:pt modelId="{13AD65FE-C366-4D9D-882F-06D94472A1FF}" type="pres">
      <dgm:prSet presAssocID="{6B1CF5F9-4C5E-4147-A8C8-D5DC5DDCDB68}" presName="connectorText" presStyleLbl="sibTrans2D1" presStyleIdx="4" presStyleCnt="6"/>
      <dgm:spPr/>
      <dgm:t>
        <a:bodyPr/>
        <a:lstStyle/>
        <a:p>
          <a:endParaRPr lang="en-US"/>
        </a:p>
      </dgm:t>
    </dgm:pt>
    <dgm:pt modelId="{FE223C93-EA79-4E6E-8FFB-07A33133C84D}" type="pres">
      <dgm:prSet presAssocID="{7E5AC482-068B-4E46-A260-D79A9A9194EB}" presName="node" presStyleLbl="node1" presStyleIdx="5" presStyleCnt="7">
        <dgm:presLayoutVars>
          <dgm:bulletEnabled val="1"/>
        </dgm:presLayoutVars>
      </dgm:prSet>
      <dgm:spPr/>
      <dgm:t>
        <a:bodyPr/>
        <a:lstStyle/>
        <a:p>
          <a:endParaRPr lang="en-US"/>
        </a:p>
      </dgm:t>
    </dgm:pt>
    <dgm:pt modelId="{32899468-02CB-434A-BC1F-9B7213193E97}" type="pres">
      <dgm:prSet presAssocID="{16CE3426-E4EB-461C-BFC7-B5991576ADA9}" presName="sibTrans" presStyleLbl="sibTrans2D1" presStyleIdx="5" presStyleCnt="6"/>
      <dgm:spPr/>
      <dgm:t>
        <a:bodyPr/>
        <a:lstStyle/>
        <a:p>
          <a:endParaRPr lang="en-US"/>
        </a:p>
      </dgm:t>
    </dgm:pt>
    <dgm:pt modelId="{57AB1905-A6B1-4FA8-A854-0906002A4DCE}" type="pres">
      <dgm:prSet presAssocID="{16CE3426-E4EB-461C-BFC7-B5991576ADA9}" presName="connectorText" presStyleLbl="sibTrans2D1" presStyleIdx="5" presStyleCnt="6"/>
      <dgm:spPr/>
      <dgm:t>
        <a:bodyPr/>
        <a:lstStyle/>
        <a:p>
          <a:endParaRPr lang="en-US"/>
        </a:p>
      </dgm:t>
    </dgm:pt>
    <dgm:pt modelId="{5C7DC5C2-5F81-4A39-9006-A7CB049A832E}" type="pres">
      <dgm:prSet presAssocID="{F0CA42C7-125F-4A45-AB53-0D7B0C1FB528}" presName="node" presStyleLbl="node1" presStyleIdx="6" presStyleCnt="7">
        <dgm:presLayoutVars>
          <dgm:bulletEnabled val="1"/>
        </dgm:presLayoutVars>
      </dgm:prSet>
      <dgm:spPr/>
      <dgm:t>
        <a:bodyPr/>
        <a:lstStyle/>
        <a:p>
          <a:endParaRPr lang="en-US"/>
        </a:p>
      </dgm:t>
    </dgm:pt>
  </dgm:ptLst>
  <dgm:cxnLst>
    <dgm:cxn modelId="{7ECCEABB-39CC-BB4B-8CCD-DD32733B8302}" type="presOf" srcId="{32120FC8-3E2A-4782-B959-CB9705CDA0F6}" destId="{491CD543-8636-486E-BE03-1D082DF7C818}" srcOrd="1" destOrd="0" presId="urn:microsoft.com/office/officeart/2005/8/layout/process2"/>
    <dgm:cxn modelId="{6C7166E8-5CC3-5442-A202-0FC83A2F12BC}" type="presOf" srcId="{F0CA42C7-125F-4A45-AB53-0D7B0C1FB528}" destId="{5C7DC5C2-5F81-4A39-9006-A7CB049A832E}" srcOrd="0" destOrd="0" presId="urn:microsoft.com/office/officeart/2005/8/layout/process2"/>
    <dgm:cxn modelId="{B355C319-272E-ED46-A073-14B028030443}" type="presOf" srcId="{16CE3426-E4EB-461C-BFC7-B5991576ADA9}" destId="{57AB1905-A6B1-4FA8-A854-0906002A4DCE}" srcOrd="1" destOrd="0" presId="urn:microsoft.com/office/officeart/2005/8/layout/process2"/>
    <dgm:cxn modelId="{B7F735F7-6AB8-F341-92EA-A408B2A7B408}" type="presOf" srcId="{16CE3426-E4EB-461C-BFC7-B5991576ADA9}" destId="{32899468-02CB-434A-BC1F-9B7213193E97}" srcOrd="0" destOrd="0" presId="urn:microsoft.com/office/officeart/2005/8/layout/process2"/>
    <dgm:cxn modelId="{05B47422-0412-454D-A36E-9E455F3DBDB7}" type="presOf" srcId="{E12FB092-04E0-47E9-B65A-80B27DB39236}" destId="{181C85FC-D2C4-42A1-BB2C-DDC47B6A593C}" srcOrd="0" destOrd="0" presId="urn:microsoft.com/office/officeart/2005/8/layout/process2"/>
    <dgm:cxn modelId="{E7513661-F795-402B-88D8-D5808766CB44}" srcId="{ED38884B-001F-4C95-8DE4-37E087582E99}" destId="{8B7DD4B4-2D09-428C-9443-D653FA4CAB7F}" srcOrd="0" destOrd="0" parTransId="{7FCC32FF-B0D3-4340-AE22-651BA31A9A43}" sibTransId="{32120FC8-3E2A-4782-B959-CB9705CDA0F6}"/>
    <dgm:cxn modelId="{64A994DC-A430-884C-BA83-4D4C459B0D64}" type="presOf" srcId="{ED38884B-001F-4C95-8DE4-37E087582E99}" destId="{6D706B17-3DB5-417E-8187-184A36CDD606}" srcOrd="0" destOrd="0" presId="urn:microsoft.com/office/officeart/2005/8/layout/process2"/>
    <dgm:cxn modelId="{44C055B1-F881-42B1-86B8-590719E585FD}" srcId="{ED38884B-001F-4C95-8DE4-37E087582E99}" destId="{4ED5DEC9-C886-40E6-9514-AA8CA566B08D}" srcOrd="3" destOrd="0" parTransId="{CD4BE595-4F19-455B-AF4F-94DF3A613437}" sibTransId="{1E3674AE-DA8A-40DE-84AB-EC9298C6EAD6}"/>
    <dgm:cxn modelId="{84D8F3DE-5914-C54E-8D79-C81E2FA2ADDA}" type="presOf" srcId="{7E5AC482-068B-4E46-A260-D79A9A9194EB}" destId="{FE223C93-EA79-4E6E-8FFB-07A33133C84D}" srcOrd="0" destOrd="0" presId="urn:microsoft.com/office/officeart/2005/8/layout/process2"/>
    <dgm:cxn modelId="{580B208B-14D3-4EBB-9566-68083644A435}" srcId="{ED38884B-001F-4C95-8DE4-37E087582E99}" destId="{7E5AC482-068B-4E46-A260-D79A9A9194EB}" srcOrd="5" destOrd="0" parTransId="{9DAB4143-8215-499B-82BC-417056009AF5}" sibTransId="{16CE3426-E4EB-461C-BFC7-B5991576ADA9}"/>
    <dgm:cxn modelId="{EDF37692-868F-0D4A-845D-A3833ABFAE75}" type="presOf" srcId="{58184CDC-2610-4F94-8BD2-572AF7DAB764}" destId="{DBD01C1B-A207-4665-8500-AC032F874EC2}" srcOrd="0" destOrd="0" presId="urn:microsoft.com/office/officeart/2005/8/layout/process2"/>
    <dgm:cxn modelId="{04CAFC05-6009-B74C-A6D7-42BE41635EAF}" type="presOf" srcId="{EDB041AA-5A3F-4229-A64E-5EF31B35402C}" destId="{D2ACE4D5-D28F-4A7E-A992-1802586A35CD}" srcOrd="1" destOrd="0" presId="urn:microsoft.com/office/officeart/2005/8/layout/process2"/>
    <dgm:cxn modelId="{E3536218-675F-4BA7-A1A5-A4501BFA79C4}" srcId="{ED38884B-001F-4C95-8DE4-37E087582E99}" destId="{F76BE744-9070-4685-AA20-1267B86A1D3F}" srcOrd="2" destOrd="0" parTransId="{6888233C-4053-44E4-A1F9-CA800212B5FE}" sibTransId="{E12FB092-04E0-47E9-B65A-80B27DB39236}"/>
    <dgm:cxn modelId="{3459AB7C-1F36-A04B-B3A6-C3A0EB364185}" type="presOf" srcId="{EDB041AA-5A3F-4229-A64E-5EF31B35402C}" destId="{4DBA97E3-559C-44E7-B919-F6ABF5FEEA53}" srcOrd="0" destOrd="0" presId="urn:microsoft.com/office/officeart/2005/8/layout/process2"/>
    <dgm:cxn modelId="{21E713AF-A6BF-664F-98F0-C8CC681FD529}" type="presOf" srcId="{6B1CF5F9-4C5E-4147-A8C8-D5DC5DDCDB68}" destId="{AF1B553F-D549-4E1E-92FC-3F7A5671989A}" srcOrd="0" destOrd="0" presId="urn:microsoft.com/office/officeart/2005/8/layout/process2"/>
    <dgm:cxn modelId="{B93867C4-FBBB-D24A-9942-2BB0FA8FE791}" type="presOf" srcId="{32120FC8-3E2A-4782-B959-CB9705CDA0F6}" destId="{182A8F57-A4AC-49AA-BA96-1559B53EC01A}" srcOrd="0" destOrd="0" presId="urn:microsoft.com/office/officeart/2005/8/layout/process2"/>
    <dgm:cxn modelId="{74D5DD1C-3D21-405B-AFE9-E5B84EA3C077}" srcId="{ED38884B-001F-4C95-8DE4-37E087582E99}" destId="{F0CA42C7-125F-4A45-AB53-0D7B0C1FB528}" srcOrd="6" destOrd="0" parTransId="{09B897A2-E6E3-4F4E-B492-B40E4545CDDF}" sibTransId="{E29C0177-81FD-4F91-A164-5D5FDA5AA3FA}"/>
    <dgm:cxn modelId="{EEB4B23D-EEC7-443E-BEB5-1969B2F2C090}" srcId="{ED38884B-001F-4C95-8DE4-37E087582E99}" destId="{18643266-68D5-44CC-9F82-86F76BF7017F}" srcOrd="4" destOrd="0" parTransId="{699BC353-0402-48E2-893D-048F349CB9B2}" sibTransId="{6B1CF5F9-4C5E-4147-A8C8-D5DC5DDCDB68}"/>
    <dgm:cxn modelId="{9AD1F25B-210D-7E4C-9242-3736A72FEF53}" type="presOf" srcId="{6B1CF5F9-4C5E-4147-A8C8-D5DC5DDCDB68}" destId="{13AD65FE-C366-4D9D-882F-06D94472A1FF}" srcOrd="1" destOrd="0" presId="urn:microsoft.com/office/officeart/2005/8/layout/process2"/>
    <dgm:cxn modelId="{79AD0999-10DD-F449-81F5-C4D7349E88D5}" type="presOf" srcId="{1E3674AE-DA8A-40DE-84AB-EC9298C6EAD6}" destId="{AA5EE196-E533-4BC3-8526-CDA826735439}" srcOrd="1" destOrd="0" presId="urn:microsoft.com/office/officeart/2005/8/layout/process2"/>
    <dgm:cxn modelId="{CBFC62F2-6091-431D-8059-544C0BE91B0F}" srcId="{ED38884B-001F-4C95-8DE4-37E087582E99}" destId="{58184CDC-2610-4F94-8BD2-572AF7DAB764}" srcOrd="1" destOrd="0" parTransId="{169993F8-7739-4785-9F2E-B0EB0D771026}" sibTransId="{EDB041AA-5A3F-4229-A64E-5EF31B35402C}"/>
    <dgm:cxn modelId="{AD1D4974-A564-694D-977D-997AE0D10061}" type="presOf" srcId="{F76BE744-9070-4685-AA20-1267B86A1D3F}" destId="{0F2F7FE5-89AE-40FF-91AD-16F953BAC9E0}" srcOrd="0" destOrd="0" presId="urn:microsoft.com/office/officeart/2005/8/layout/process2"/>
    <dgm:cxn modelId="{7F8EB720-10CB-8146-A32D-4BF52288D6C8}" type="presOf" srcId="{E12FB092-04E0-47E9-B65A-80B27DB39236}" destId="{1CDA3E5D-7B83-4DFE-9037-BC6B2CA3E36A}" srcOrd="1" destOrd="0" presId="urn:microsoft.com/office/officeart/2005/8/layout/process2"/>
    <dgm:cxn modelId="{E5B722D6-1D66-9B44-8C9B-133CFE75922E}" type="presOf" srcId="{18643266-68D5-44CC-9F82-86F76BF7017F}" destId="{3333C0B9-5A71-49F4-B795-3AD2F7554B7A}" srcOrd="0" destOrd="0" presId="urn:microsoft.com/office/officeart/2005/8/layout/process2"/>
    <dgm:cxn modelId="{A3571F6D-02EA-4E41-929B-C93EC19DF227}" type="presOf" srcId="{4ED5DEC9-C886-40E6-9514-AA8CA566B08D}" destId="{616519FC-990A-44C9-ACE9-D821A4563A1D}" srcOrd="0" destOrd="0" presId="urn:microsoft.com/office/officeart/2005/8/layout/process2"/>
    <dgm:cxn modelId="{E54D58C1-873D-8A4F-ADDC-93921B338CE8}" type="presOf" srcId="{1E3674AE-DA8A-40DE-84AB-EC9298C6EAD6}" destId="{55558946-E439-4D9B-BD01-D28DCCE2A5D0}" srcOrd="0" destOrd="0" presId="urn:microsoft.com/office/officeart/2005/8/layout/process2"/>
    <dgm:cxn modelId="{60705F4F-779E-4545-ABE7-4BD1A3D64B70}" type="presOf" srcId="{8B7DD4B4-2D09-428C-9443-D653FA4CAB7F}" destId="{9389665C-65BA-4D9B-BB99-504A50B50276}" srcOrd="0" destOrd="0" presId="urn:microsoft.com/office/officeart/2005/8/layout/process2"/>
    <dgm:cxn modelId="{BFD16DB1-7B10-8D4F-B1AC-5EDD0B33B90D}" type="presParOf" srcId="{6D706B17-3DB5-417E-8187-184A36CDD606}" destId="{9389665C-65BA-4D9B-BB99-504A50B50276}" srcOrd="0" destOrd="0" presId="urn:microsoft.com/office/officeart/2005/8/layout/process2"/>
    <dgm:cxn modelId="{C93458DB-5863-7249-BFF5-F6200FDB7F08}" type="presParOf" srcId="{6D706B17-3DB5-417E-8187-184A36CDD606}" destId="{182A8F57-A4AC-49AA-BA96-1559B53EC01A}" srcOrd="1" destOrd="0" presId="urn:microsoft.com/office/officeart/2005/8/layout/process2"/>
    <dgm:cxn modelId="{92A3486C-0C97-0D47-A847-4BD789D44759}" type="presParOf" srcId="{182A8F57-A4AC-49AA-BA96-1559B53EC01A}" destId="{491CD543-8636-486E-BE03-1D082DF7C818}" srcOrd="0" destOrd="0" presId="urn:microsoft.com/office/officeart/2005/8/layout/process2"/>
    <dgm:cxn modelId="{9F8095C1-2F74-0D43-A1DB-83ECD3E3F6C5}" type="presParOf" srcId="{6D706B17-3DB5-417E-8187-184A36CDD606}" destId="{DBD01C1B-A207-4665-8500-AC032F874EC2}" srcOrd="2" destOrd="0" presId="urn:microsoft.com/office/officeart/2005/8/layout/process2"/>
    <dgm:cxn modelId="{884AE557-E3E3-D944-95BC-3F2A7EFF88CE}" type="presParOf" srcId="{6D706B17-3DB5-417E-8187-184A36CDD606}" destId="{4DBA97E3-559C-44E7-B919-F6ABF5FEEA53}" srcOrd="3" destOrd="0" presId="urn:microsoft.com/office/officeart/2005/8/layout/process2"/>
    <dgm:cxn modelId="{3547A518-7418-804E-A6A8-C3019942297C}" type="presParOf" srcId="{4DBA97E3-559C-44E7-B919-F6ABF5FEEA53}" destId="{D2ACE4D5-D28F-4A7E-A992-1802586A35CD}" srcOrd="0" destOrd="0" presId="urn:microsoft.com/office/officeart/2005/8/layout/process2"/>
    <dgm:cxn modelId="{47965BDA-CE05-E342-9C1D-D6DE16F988C3}" type="presParOf" srcId="{6D706B17-3DB5-417E-8187-184A36CDD606}" destId="{0F2F7FE5-89AE-40FF-91AD-16F953BAC9E0}" srcOrd="4" destOrd="0" presId="urn:microsoft.com/office/officeart/2005/8/layout/process2"/>
    <dgm:cxn modelId="{26059248-B09C-634D-8B26-CDD5C5FD21A0}" type="presParOf" srcId="{6D706B17-3DB5-417E-8187-184A36CDD606}" destId="{181C85FC-D2C4-42A1-BB2C-DDC47B6A593C}" srcOrd="5" destOrd="0" presId="urn:microsoft.com/office/officeart/2005/8/layout/process2"/>
    <dgm:cxn modelId="{B246733C-5ECE-FE42-A656-D0065AA452E0}" type="presParOf" srcId="{181C85FC-D2C4-42A1-BB2C-DDC47B6A593C}" destId="{1CDA3E5D-7B83-4DFE-9037-BC6B2CA3E36A}" srcOrd="0" destOrd="0" presId="urn:microsoft.com/office/officeart/2005/8/layout/process2"/>
    <dgm:cxn modelId="{502EB0C4-1725-BA4F-9250-10DE44CCFBB4}" type="presParOf" srcId="{6D706B17-3DB5-417E-8187-184A36CDD606}" destId="{616519FC-990A-44C9-ACE9-D821A4563A1D}" srcOrd="6" destOrd="0" presId="urn:microsoft.com/office/officeart/2005/8/layout/process2"/>
    <dgm:cxn modelId="{765197D2-C3B7-2F40-A55E-75D6002E4C7B}" type="presParOf" srcId="{6D706B17-3DB5-417E-8187-184A36CDD606}" destId="{55558946-E439-4D9B-BD01-D28DCCE2A5D0}" srcOrd="7" destOrd="0" presId="urn:microsoft.com/office/officeart/2005/8/layout/process2"/>
    <dgm:cxn modelId="{35D368E2-9644-9648-BC00-32225841677F}" type="presParOf" srcId="{55558946-E439-4D9B-BD01-D28DCCE2A5D0}" destId="{AA5EE196-E533-4BC3-8526-CDA826735439}" srcOrd="0" destOrd="0" presId="urn:microsoft.com/office/officeart/2005/8/layout/process2"/>
    <dgm:cxn modelId="{F873CD9E-2303-F34A-A4A8-7B4C243979D4}" type="presParOf" srcId="{6D706B17-3DB5-417E-8187-184A36CDD606}" destId="{3333C0B9-5A71-49F4-B795-3AD2F7554B7A}" srcOrd="8" destOrd="0" presId="urn:microsoft.com/office/officeart/2005/8/layout/process2"/>
    <dgm:cxn modelId="{8728C1E2-754D-FF44-870D-57037C2EBA59}" type="presParOf" srcId="{6D706B17-3DB5-417E-8187-184A36CDD606}" destId="{AF1B553F-D549-4E1E-92FC-3F7A5671989A}" srcOrd="9" destOrd="0" presId="urn:microsoft.com/office/officeart/2005/8/layout/process2"/>
    <dgm:cxn modelId="{120F8C06-0F13-7940-8E36-9FF7F270B6FF}" type="presParOf" srcId="{AF1B553F-D549-4E1E-92FC-3F7A5671989A}" destId="{13AD65FE-C366-4D9D-882F-06D94472A1FF}" srcOrd="0" destOrd="0" presId="urn:microsoft.com/office/officeart/2005/8/layout/process2"/>
    <dgm:cxn modelId="{40A9877D-3B43-9146-B551-810319CE8BFE}" type="presParOf" srcId="{6D706B17-3DB5-417E-8187-184A36CDD606}" destId="{FE223C93-EA79-4E6E-8FFB-07A33133C84D}" srcOrd="10" destOrd="0" presId="urn:microsoft.com/office/officeart/2005/8/layout/process2"/>
    <dgm:cxn modelId="{FAD64D96-BC31-5B4D-A7F8-D45F0BC3DCF5}" type="presParOf" srcId="{6D706B17-3DB5-417E-8187-184A36CDD606}" destId="{32899468-02CB-434A-BC1F-9B7213193E97}" srcOrd="11" destOrd="0" presId="urn:microsoft.com/office/officeart/2005/8/layout/process2"/>
    <dgm:cxn modelId="{299B3B5B-DAB7-4D4D-BA7F-7BB443225732}" type="presParOf" srcId="{32899468-02CB-434A-BC1F-9B7213193E97}" destId="{57AB1905-A6B1-4FA8-A854-0906002A4DCE}" srcOrd="0" destOrd="0" presId="urn:microsoft.com/office/officeart/2005/8/layout/process2"/>
    <dgm:cxn modelId="{3545DB14-373C-6541-9512-B02F0BE5CA5E}" type="presParOf" srcId="{6D706B17-3DB5-417E-8187-184A36CDD606}" destId="{5C7DC5C2-5F81-4A39-9006-A7CB049A832E}" srcOrd="12"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ED38884B-001F-4C95-8DE4-37E087582E99}" type="doc">
      <dgm:prSet loTypeId="urn:microsoft.com/office/officeart/2005/8/layout/process2" loCatId="process" qsTypeId="urn:microsoft.com/office/officeart/2005/8/quickstyle/simple1" qsCatId="simple" csTypeId="urn:microsoft.com/office/officeart/2005/8/colors/accent1_2" csCatId="accent1" phldr="1"/>
      <dgm:spPr/>
      <dgm:t>
        <a:bodyPr/>
        <a:lstStyle/>
        <a:p>
          <a:endParaRPr lang="en-US"/>
        </a:p>
      </dgm:t>
    </dgm:pt>
    <dgm:pt modelId="{8B7DD4B4-2D09-428C-9443-D653FA4CAB7F}">
      <dgm:prSet phldrT="[Text]"/>
      <dgm:spPr>
        <a:solidFill>
          <a:schemeClr val="accent2"/>
        </a:solidFill>
      </dgm:spPr>
      <dgm:t>
        <a:bodyPr/>
        <a:lstStyle/>
        <a:p>
          <a:r>
            <a:rPr lang="en-US" dirty="0" smtClean="0"/>
            <a:t>Elimination</a:t>
          </a:r>
          <a:endParaRPr lang="en-US" dirty="0"/>
        </a:p>
      </dgm:t>
    </dgm:pt>
    <dgm:pt modelId="{7FCC32FF-B0D3-4340-AE22-651BA31A9A43}" type="parTrans" cxnId="{E7513661-F795-402B-88D8-D5808766CB44}">
      <dgm:prSet/>
      <dgm:spPr/>
      <dgm:t>
        <a:bodyPr/>
        <a:lstStyle/>
        <a:p>
          <a:endParaRPr lang="en-US"/>
        </a:p>
      </dgm:t>
    </dgm:pt>
    <dgm:pt modelId="{32120FC8-3E2A-4782-B959-CB9705CDA0F6}" type="sibTrans" cxnId="{E7513661-F795-402B-88D8-D5808766CB44}">
      <dgm:prSet/>
      <dgm:spPr/>
      <dgm:t>
        <a:bodyPr/>
        <a:lstStyle/>
        <a:p>
          <a:endParaRPr lang="en-US"/>
        </a:p>
      </dgm:t>
    </dgm:pt>
    <dgm:pt modelId="{58184CDC-2610-4F94-8BD2-572AF7DAB764}">
      <dgm:prSet phldrT="[Text]"/>
      <dgm:spPr>
        <a:solidFill>
          <a:srgbClr val="C00000"/>
        </a:solidFill>
        <a:ln>
          <a:noFill/>
        </a:ln>
        <a:effectLst>
          <a:outerShdw blurRad="263525" dist="38100" dir="2700000" algn="tl" rotWithShape="0">
            <a:schemeClr val="accent2">
              <a:alpha val="43000"/>
            </a:schemeClr>
          </a:outerShdw>
        </a:effectLst>
      </dgm:spPr>
      <dgm:t>
        <a:bodyPr/>
        <a:lstStyle/>
        <a:p>
          <a:r>
            <a:rPr lang="en-US" dirty="0" smtClean="0"/>
            <a:t>Substitution</a:t>
          </a:r>
          <a:endParaRPr lang="en-US" dirty="0"/>
        </a:p>
      </dgm:t>
    </dgm:pt>
    <dgm:pt modelId="{169993F8-7739-4785-9F2E-B0EB0D771026}" type="parTrans" cxnId="{CBFC62F2-6091-431D-8059-544C0BE91B0F}">
      <dgm:prSet/>
      <dgm:spPr/>
      <dgm:t>
        <a:bodyPr/>
        <a:lstStyle/>
        <a:p>
          <a:endParaRPr lang="en-US"/>
        </a:p>
      </dgm:t>
    </dgm:pt>
    <dgm:pt modelId="{EDB041AA-5A3F-4229-A64E-5EF31B35402C}" type="sibTrans" cxnId="{CBFC62F2-6091-431D-8059-544C0BE91B0F}">
      <dgm:prSet/>
      <dgm:spPr/>
      <dgm:t>
        <a:bodyPr/>
        <a:lstStyle/>
        <a:p>
          <a:endParaRPr lang="en-US"/>
        </a:p>
      </dgm:t>
    </dgm:pt>
    <dgm:pt modelId="{F76BE744-9070-4685-AA20-1267B86A1D3F}">
      <dgm:prSet phldrT="[Text]"/>
      <dgm:spPr>
        <a:solidFill>
          <a:schemeClr val="accent2"/>
        </a:solidFill>
      </dgm:spPr>
      <dgm:t>
        <a:bodyPr/>
        <a:lstStyle/>
        <a:p>
          <a:r>
            <a:rPr lang="en-US" dirty="0" smtClean="0"/>
            <a:t>Modification</a:t>
          </a:r>
          <a:endParaRPr lang="en-US" dirty="0"/>
        </a:p>
      </dgm:t>
    </dgm:pt>
    <dgm:pt modelId="{6888233C-4053-44E4-A1F9-CA800212B5FE}" type="parTrans" cxnId="{E3536218-675F-4BA7-A1A5-A4501BFA79C4}">
      <dgm:prSet/>
      <dgm:spPr/>
      <dgm:t>
        <a:bodyPr/>
        <a:lstStyle/>
        <a:p>
          <a:endParaRPr lang="en-US"/>
        </a:p>
      </dgm:t>
    </dgm:pt>
    <dgm:pt modelId="{E12FB092-04E0-47E9-B65A-80B27DB39236}" type="sibTrans" cxnId="{E3536218-675F-4BA7-A1A5-A4501BFA79C4}">
      <dgm:prSet/>
      <dgm:spPr/>
      <dgm:t>
        <a:bodyPr/>
        <a:lstStyle/>
        <a:p>
          <a:endParaRPr lang="en-US"/>
        </a:p>
      </dgm:t>
    </dgm:pt>
    <dgm:pt modelId="{4ED5DEC9-C886-40E6-9514-AA8CA566B08D}">
      <dgm:prSet/>
      <dgm:spPr>
        <a:solidFill>
          <a:schemeClr val="accent2"/>
        </a:solidFill>
      </dgm:spPr>
      <dgm:t>
        <a:bodyPr/>
        <a:lstStyle/>
        <a:p>
          <a:r>
            <a:rPr lang="en-US" dirty="0" smtClean="0"/>
            <a:t>Containment</a:t>
          </a:r>
          <a:endParaRPr lang="en-US" dirty="0"/>
        </a:p>
      </dgm:t>
    </dgm:pt>
    <dgm:pt modelId="{CD4BE595-4F19-455B-AF4F-94DF3A613437}" type="parTrans" cxnId="{44C055B1-F881-42B1-86B8-590719E585FD}">
      <dgm:prSet/>
      <dgm:spPr/>
      <dgm:t>
        <a:bodyPr/>
        <a:lstStyle/>
        <a:p>
          <a:endParaRPr lang="en-US"/>
        </a:p>
      </dgm:t>
    </dgm:pt>
    <dgm:pt modelId="{1E3674AE-DA8A-40DE-84AB-EC9298C6EAD6}" type="sibTrans" cxnId="{44C055B1-F881-42B1-86B8-590719E585FD}">
      <dgm:prSet/>
      <dgm:spPr/>
      <dgm:t>
        <a:bodyPr/>
        <a:lstStyle/>
        <a:p>
          <a:endParaRPr lang="en-US"/>
        </a:p>
      </dgm:t>
    </dgm:pt>
    <dgm:pt modelId="{18643266-68D5-44CC-9F82-86F76BF7017F}">
      <dgm:prSet/>
      <dgm:spPr>
        <a:solidFill>
          <a:schemeClr val="accent2"/>
        </a:solidFill>
      </dgm:spPr>
      <dgm:t>
        <a:bodyPr/>
        <a:lstStyle/>
        <a:p>
          <a:r>
            <a:rPr lang="en-US" dirty="0" smtClean="0"/>
            <a:t>Ventilation</a:t>
          </a:r>
          <a:endParaRPr lang="en-US" dirty="0"/>
        </a:p>
      </dgm:t>
    </dgm:pt>
    <dgm:pt modelId="{699BC353-0402-48E2-893D-048F349CB9B2}" type="parTrans" cxnId="{EEB4B23D-EEC7-443E-BEB5-1969B2F2C090}">
      <dgm:prSet/>
      <dgm:spPr/>
      <dgm:t>
        <a:bodyPr/>
        <a:lstStyle/>
        <a:p>
          <a:endParaRPr lang="en-US"/>
        </a:p>
      </dgm:t>
    </dgm:pt>
    <dgm:pt modelId="{6B1CF5F9-4C5E-4147-A8C8-D5DC5DDCDB68}" type="sibTrans" cxnId="{EEB4B23D-EEC7-443E-BEB5-1969B2F2C090}">
      <dgm:prSet/>
      <dgm:spPr/>
      <dgm:t>
        <a:bodyPr/>
        <a:lstStyle/>
        <a:p>
          <a:endParaRPr lang="en-US"/>
        </a:p>
      </dgm:t>
    </dgm:pt>
    <dgm:pt modelId="{7E5AC482-068B-4E46-A260-D79A9A9194EB}">
      <dgm:prSet/>
      <dgm:spPr>
        <a:solidFill>
          <a:schemeClr val="accent2"/>
        </a:solidFill>
      </dgm:spPr>
      <dgm:t>
        <a:bodyPr/>
        <a:lstStyle/>
        <a:p>
          <a:r>
            <a:rPr lang="en-US" dirty="0" smtClean="0"/>
            <a:t>Work Practices</a:t>
          </a:r>
          <a:endParaRPr lang="en-US" dirty="0"/>
        </a:p>
      </dgm:t>
    </dgm:pt>
    <dgm:pt modelId="{9DAB4143-8215-499B-82BC-417056009AF5}" type="parTrans" cxnId="{580B208B-14D3-4EBB-9566-68083644A435}">
      <dgm:prSet/>
      <dgm:spPr/>
      <dgm:t>
        <a:bodyPr/>
        <a:lstStyle/>
        <a:p>
          <a:endParaRPr lang="en-US"/>
        </a:p>
      </dgm:t>
    </dgm:pt>
    <dgm:pt modelId="{16CE3426-E4EB-461C-BFC7-B5991576ADA9}" type="sibTrans" cxnId="{580B208B-14D3-4EBB-9566-68083644A435}">
      <dgm:prSet/>
      <dgm:spPr/>
      <dgm:t>
        <a:bodyPr/>
        <a:lstStyle/>
        <a:p>
          <a:endParaRPr lang="en-US"/>
        </a:p>
      </dgm:t>
    </dgm:pt>
    <dgm:pt modelId="{F0CA42C7-125F-4A45-AB53-0D7B0C1FB528}">
      <dgm:prSet/>
      <dgm:spPr>
        <a:solidFill>
          <a:schemeClr val="accent2"/>
        </a:solidFill>
      </dgm:spPr>
      <dgm:t>
        <a:bodyPr/>
        <a:lstStyle/>
        <a:p>
          <a:r>
            <a:rPr lang="en-US" dirty="0" smtClean="0"/>
            <a:t>Personal Protection</a:t>
          </a:r>
          <a:endParaRPr lang="en-US" dirty="0"/>
        </a:p>
      </dgm:t>
    </dgm:pt>
    <dgm:pt modelId="{09B897A2-E6E3-4F4E-B492-B40E4545CDDF}" type="parTrans" cxnId="{74D5DD1C-3D21-405B-AFE9-E5B84EA3C077}">
      <dgm:prSet/>
      <dgm:spPr/>
      <dgm:t>
        <a:bodyPr/>
        <a:lstStyle/>
        <a:p>
          <a:endParaRPr lang="en-US"/>
        </a:p>
      </dgm:t>
    </dgm:pt>
    <dgm:pt modelId="{E29C0177-81FD-4F91-A164-5D5FDA5AA3FA}" type="sibTrans" cxnId="{74D5DD1C-3D21-405B-AFE9-E5B84EA3C077}">
      <dgm:prSet/>
      <dgm:spPr/>
      <dgm:t>
        <a:bodyPr/>
        <a:lstStyle/>
        <a:p>
          <a:endParaRPr lang="en-US"/>
        </a:p>
      </dgm:t>
    </dgm:pt>
    <dgm:pt modelId="{6D706B17-3DB5-417E-8187-184A36CDD606}" type="pres">
      <dgm:prSet presAssocID="{ED38884B-001F-4C95-8DE4-37E087582E99}" presName="linearFlow" presStyleCnt="0">
        <dgm:presLayoutVars>
          <dgm:resizeHandles val="exact"/>
        </dgm:presLayoutVars>
      </dgm:prSet>
      <dgm:spPr/>
      <dgm:t>
        <a:bodyPr/>
        <a:lstStyle/>
        <a:p>
          <a:endParaRPr lang="en-US"/>
        </a:p>
      </dgm:t>
    </dgm:pt>
    <dgm:pt modelId="{9389665C-65BA-4D9B-BB99-504A50B50276}" type="pres">
      <dgm:prSet presAssocID="{8B7DD4B4-2D09-428C-9443-D653FA4CAB7F}" presName="node" presStyleLbl="node1" presStyleIdx="0" presStyleCnt="7">
        <dgm:presLayoutVars>
          <dgm:bulletEnabled val="1"/>
        </dgm:presLayoutVars>
      </dgm:prSet>
      <dgm:spPr/>
      <dgm:t>
        <a:bodyPr/>
        <a:lstStyle/>
        <a:p>
          <a:endParaRPr lang="en-US"/>
        </a:p>
      </dgm:t>
    </dgm:pt>
    <dgm:pt modelId="{182A8F57-A4AC-49AA-BA96-1559B53EC01A}" type="pres">
      <dgm:prSet presAssocID="{32120FC8-3E2A-4782-B959-CB9705CDA0F6}" presName="sibTrans" presStyleLbl="sibTrans2D1" presStyleIdx="0" presStyleCnt="6"/>
      <dgm:spPr/>
      <dgm:t>
        <a:bodyPr/>
        <a:lstStyle/>
        <a:p>
          <a:endParaRPr lang="en-US"/>
        </a:p>
      </dgm:t>
    </dgm:pt>
    <dgm:pt modelId="{491CD543-8636-486E-BE03-1D082DF7C818}" type="pres">
      <dgm:prSet presAssocID="{32120FC8-3E2A-4782-B959-CB9705CDA0F6}" presName="connectorText" presStyleLbl="sibTrans2D1" presStyleIdx="0" presStyleCnt="6"/>
      <dgm:spPr/>
      <dgm:t>
        <a:bodyPr/>
        <a:lstStyle/>
        <a:p>
          <a:endParaRPr lang="en-US"/>
        </a:p>
      </dgm:t>
    </dgm:pt>
    <dgm:pt modelId="{DBD01C1B-A207-4665-8500-AC032F874EC2}" type="pres">
      <dgm:prSet presAssocID="{58184CDC-2610-4F94-8BD2-572AF7DAB764}" presName="node" presStyleLbl="node1" presStyleIdx="1" presStyleCnt="7" custLinFactNeighborX="2098" custLinFactNeighborY="4797">
        <dgm:presLayoutVars>
          <dgm:bulletEnabled val="1"/>
        </dgm:presLayoutVars>
      </dgm:prSet>
      <dgm:spPr/>
      <dgm:t>
        <a:bodyPr/>
        <a:lstStyle/>
        <a:p>
          <a:endParaRPr lang="en-US"/>
        </a:p>
      </dgm:t>
    </dgm:pt>
    <dgm:pt modelId="{4DBA97E3-559C-44E7-B919-F6ABF5FEEA53}" type="pres">
      <dgm:prSet presAssocID="{EDB041AA-5A3F-4229-A64E-5EF31B35402C}" presName="sibTrans" presStyleLbl="sibTrans2D1" presStyleIdx="1" presStyleCnt="6"/>
      <dgm:spPr/>
      <dgm:t>
        <a:bodyPr/>
        <a:lstStyle/>
        <a:p>
          <a:endParaRPr lang="en-US"/>
        </a:p>
      </dgm:t>
    </dgm:pt>
    <dgm:pt modelId="{D2ACE4D5-D28F-4A7E-A992-1802586A35CD}" type="pres">
      <dgm:prSet presAssocID="{EDB041AA-5A3F-4229-A64E-5EF31B35402C}" presName="connectorText" presStyleLbl="sibTrans2D1" presStyleIdx="1" presStyleCnt="6"/>
      <dgm:spPr/>
      <dgm:t>
        <a:bodyPr/>
        <a:lstStyle/>
        <a:p>
          <a:endParaRPr lang="en-US"/>
        </a:p>
      </dgm:t>
    </dgm:pt>
    <dgm:pt modelId="{0F2F7FE5-89AE-40FF-91AD-16F953BAC9E0}" type="pres">
      <dgm:prSet presAssocID="{F76BE744-9070-4685-AA20-1267B86A1D3F}" presName="node" presStyleLbl="node1" presStyleIdx="2" presStyleCnt="7">
        <dgm:presLayoutVars>
          <dgm:bulletEnabled val="1"/>
        </dgm:presLayoutVars>
      </dgm:prSet>
      <dgm:spPr/>
      <dgm:t>
        <a:bodyPr/>
        <a:lstStyle/>
        <a:p>
          <a:endParaRPr lang="en-US"/>
        </a:p>
      </dgm:t>
    </dgm:pt>
    <dgm:pt modelId="{181C85FC-D2C4-42A1-BB2C-DDC47B6A593C}" type="pres">
      <dgm:prSet presAssocID="{E12FB092-04E0-47E9-B65A-80B27DB39236}" presName="sibTrans" presStyleLbl="sibTrans2D1" presStyleIdx="2" presStyleCnt="6"/>
      <dgm:spPr/>
      <dgm:t>
        <a:bodyPr/>
        <a:lstStyle/>
        <a:p>
          <a:endParaRPr lang="en-US"/>
        </a:p>
      </dgm:t>
    </dgm:pt>
    <dgm:pt modelId="{1CDA3E5D-7B83-4DFE-9037-BC6B2CA3E36A}" type="pres">
      <dgm:prSet presAssocID="{E12FB092-04E0-47E9-B65A-80B27DB39236}" presName="connectorText" presStyleLbl="sibTrans2D1" presStyleIdx="2" presStyleCnt="6"/>
      <dgm:spPr/>
      <dgm:t>
        <a:bodyPr/>
        <a:lstStyle/>
        <a:p>
          <a:endParaRPr lang="en-US"/>
        </a:p>
      </dgm:t>
    </dgm:pt>
    <dgm:pt modelId="{616519FC-990A-44C9-ACE9-D821A4563A1D}" type="pres">
      <dgm:prSet presAssocID="{4ED5DEC9-C886-40E6-9514-AA8CA566B08D}" presName="node" presStyleLbl="node1" presStyleIdx="3" presStyleCnt="7">
        <dgm:presLayoutVars>
          <dgm:bulletEnabled val="1"/>
        </dgm:presLayoutVars>
      </dgm:prSet>
      <dgm:spPr/>
      <dgm:t>
        <a:bodyPr/>
        <a:lstStyle/>
        <a:p>
          <a:endParaRPr lang="en-US"/>
        </a:p>
      </dgm:t>
    </dgm:pt>
    <dgm:pt modelId="{55558946-E439-4D9B-BD01-D28DCCE2A5D0}" type="pres">
      <dgm:prSet presAssocID="{1E3674AE-DA8A-40DE-84AB-EC9298C6EAD6}" presName="sibTrans" presStyleLbl="sibTrans2D1" presStyleIdx="3" presStyleCnt="6"/>
      <dgm:spPr/>
      <dgm:t>
        <a:bodyPr/>
        <a:lstStyle/>
        <a:p>
          <a:endParaRPr lang="en-US"/>
        </a:p>
      </dgm:t>
    </dgm:pt>
    <dgm:pt modelId="{AA5EE196-E533-4BC3-8526-CDA826735439}" type="pres">
      <dgm:prSet presAssocID="{1E3674AE-DA8A-40DE-84AB-EC9298C6EAD6}" presName="connectorText" presStyleLbl="sibTrans2D1" presStyleIdx="3" presStyleCnt="6"/>
      <dgm:spPr/>
      <dgm:t>
        <a:bodyPr/>
        <a:lstStyle/>
        <a:p>
          <a:endParaRPr lang="en-US"/>
        </a:p>
      </dgm:t>
    </dgm:pt>
    <dgm:pt modelId="{3333C0B9-5A71-49F4-B795-3AD2F7554B7A}" type="pres">
      <dgm:prSet presAssocID="{18643266-68D5-44CC-9F82-86F76BF7017F}" presName="node" presStyleLbl="node1" presStyleIdx="4" presStyleCnt="7">
        <dgm:presLayoutVars>
          <dgm:bulletEnabled val="1"/>
        </dgm:presLayoutVars>
      </dgm:prSet>
      <dgm:spPr/>
      <dgm:t>
        <a:bodyPr/>
        <a:lstStyle/>
        <a:p>
          <a:endParaRPr lang="en-US"/>
        </a:p>
      </dgm:t>
    </dgm:pt>
    <dgm:pt modelId="{AF1B553F-D549-4E1E-92FC-3F7A5671989A}" type="pres">
      <dgm:prSet presAssocID="{6B1CF5F9-4C5E-4147-A8C8-D5DC5DDCDB68}" presName="sibTrans" presStyleLbl="sibTrans2D1" presStyleIdx="4" presStyleCnt="6"/>
      <dgm:spPr/>
      <dgm:t>
        <a:bodyPr/>
        <a:lstStyle/>
        <a:p>
          <a:endParaRPr lang="en-US"/>
        </a:p>
      </dgm:t>
    </dgm:pt>
    <dgm:pt modelId="{13AD65FE-C366-4D9D-882F-06D94472A1FF}" type="pres">
      <dgm:prSet presAssocID="{6B1CF5F9-4C5E-4147-A8C8-D5DC5DDCDB68}" presName="connectorText" presStyleLbl="sibTrans2D1" presStyleIdx="4" presStyleCnt="6"/>
      <dgm:spPr/>
      <dgm:t>
        <a:bodyPr/>
        <a:lstStyle/>
        <a:p>
          <a:endParaRPr lang="en-US"/>
        </a:p>
      </dgm:t>
    </dgm:pt>
    <dgm:pt modelId="{FE223C93-EA79-4E6E-8FFB-07A33133C84D}" type="pres">
      <dgm:prSet presAssocID="{7E5AC482-068B-4E46-A260-D79A9A9194EB}" presName="node" presStyleLbl="node1" presStyleIdx="5" presStyleCnt="7">
        <dgm:presLayoutVars>
          <dgm:bulletEnabled val="1"/>
        </dgm:presLayoutVars>
      </dgm:prSet>
      <dgm:spPr/>
      <dgm:t>
        <a:bodyPr/>
        <a:lstStyle/>
        <a:p>
          <a:endParaRPr lang="en-US"/>
        </a:p>
      </dgm:t>
    </dgm:pt>
    <dgm:pt modelId="{32899468-02CB-434A-BC1F-9B7213193E97}" type="pres">
      <dgm:prSet presAssocID="{16CE3426-E4EB-461C-BFC7-B5991576ADA9}" presName="sibTrans" presStyleLbl="sibTrans2D1" presStyleIdx="5" presStyleCnt="6"/>
      <dgm:spPr/>
      <dgm:t>
        <a:bodyPr/>
        <a:lstStyle/>
        <a:p>
          <a:endParaRPr lang="en-US"/>
        </a:p>
      </dgm:t>
    </dgm:pt>
    <dgm:pt modelId="{57AB1905-A6B1-4FA8-A854-0906002A4DCE}" type="pres">
      <dgm:prSet presAssocID="{16CE3426-E4EB-461C-BFC7-B5991576ADA9}" presName="connectorText" presStyleLbl="sibTrans2D1" presStyleIdx="5" presStyleCnt="6"/>
      <dgm:spPr/>
      <dgm:t>
        <a:bodyPr/>
        <a:lstStyle/>
        <a:p>
          <a:endParaRPr lang="en-US"/>
        </a:p>
      </dgm:t>
    </dgm:pt>
    <dgm:pt modelId="{5C7DC5C2-5F81-4A39-9006-A7CB049A832E}" type="pres">
      <dgm:prSet presAssocID="{F0CA42C7-125F-4A45-AB53-0D7B0C1FB528}" presName="node" presStyleLbl="node1" presStyleIdx="6" presStyleCnt="7">
        <dgm:presLayoutVars>
          <dgm:bulletEnabled val="1"/>
        </dgm:presLayoutVars>
      </dgm:prSet>
      <dgm:spPr/>
      <dgm:t>
        <a:bodyPr/>
        <a:lstStyle/>
        <a:p>
          <a:endParaRPr lang="en-US"/>
        </a:p>
      </dgm:t>
    </dgm:pt>
  </dgm:ptLst>
  <dgm:cxnLst>
    <dgm:cxn modelId="{B41856CB-E434-B14C-A58D-5C3F1E52F2A9}" type="presOf" srcId="{1E3674AE-DA8A-40DE-84AB-EC9298C6EAD6}" destId="{55558946-E439-4D9B-BD01-D28DCCE2A5D0}" srcOrd="0" destOrd="0" presId="urn:microsoft.com/office/officeart/2005/8/layout/process2"/>
    <dgm:cxn modelId="{74D5DD1C-3D21-405B-AFE9-E5B84EA3C077}" srcId="{ED38884B-001F-4C95-8DE4-37E087582E99}" destId="{F0CA42C7-125F-4A45-AB53-0D7B0C1FB528}" srcOrd="6" destOrd="0" parTransId="{09B897A2-E6E3-4F4E-B492-B40E4545CDDF}" sibTransId="{E29C0177-81FD-4F91-A164-5D5FDA5AA3FA}"/>
    <dgm:cxn modelId="{028FD3FD-4AA4-DA4D-8786-CC0671F0759E}" type="presOf" srcId="{F76BE744-9070-4685-AA20-1267B86A1D3F}" destId="{0F2F7FE5-89AE-40FF-91AD-16F953BAC9E0}" srcOrd="0" destOrd="0" presId="urn:microsoft.com/office/officeart/2005/8/layout/process2"/>
    <dgm:cxn modelId="{FBAEDB8E-64FA-F540-9DF2-FAB0EB625370}" type="presOf" srcId="{32120FC8-3E2A-4782-B959-CB9705CDA0F6}" destId="{182A8F57-A4AC-49AA-BA96-1559B53EC01A}" srcOrd="0" destOrd="0" presId="urn:microsoft.com/office/officeart/2005/8/layout/process2"/>
    <dgm:cxn modelId="{C0963F7D-4D16-AF48-AD97-C1B97A393734}" type="presOf" srcId="{E12FB092-04E0-47E9-B65A-80B27DB39236}" destId="{1CDA3E5D-7B83-4DFE-9037-BC6B2CA3E36A}" srcOrd="1" destOrd="0" presId="urn:microsoft.com/office/officeart/2005/8/layout/process2"/>
    <dgm:cxn modelId="{A3EB7437-B7BE-8B47-8867-70ADA1F94CDC}" type="presOf" srcId="{EDB041AA-5A3F-4229-A64E-5EF31B35402C}" destId="{4DBA97E3-559C-44E7-B919-F6ABF5FEEA53}" srcOrd="0" destOrd="0" presId="urn:microsoft.com/office/officeart/2005/8/layout/process2"/>
    <dgm:cxn modelId="{00890942-1356-914D-9876-EFBDE8ACE752}" type="presOf" srcId="{32120FC8-3E2A-4782-B959-CB9705CDA0F6}" destId="{491CD543-8636-486E-BE03-1D082DF7C818}" srcOrd="1" destOrd="0" presId="urn:microsoft.com/office/officeart/2005/8/layout/process2"/>
    <dgm:cxn modelId="{7D83E420-193D-E74F-AFA1-DA06B85E8DD4}" type="presOf" srcId="{16CE3426-E4EB-461C-BFC7-B5991576ADA9}" destId="{57AB1905-A6B1-4FA8-A854-0906002A4DCE}" srcOrd="1" destOrd="0" presId="urn:microsoft.com/office/officeart/2005/8/layout/process2"/>
    <dgm:cxn modelId="{E7513661-F795-402B-88D8-D5808766CB44}" srcId="{ED38884B-001F-4C95-8DE4-37E087582E99}" destId="{8B7DD4B4-2D09-428C-9443-D653FA4CAB7F}" srcOrd="0" destOrd="0" parTransId="{7FCC32FF-B0D3-4340-AE22-651BA31A9A43}" sibTransId="{32120FC8-3E2A-4782-B959-CB9705CDA0F6}"/>
    <dgm:cxn modelId="{CBFC62F2-6091-431D-8059-544C0BE91B0F}" srcId="{ED38884B-001F-4C95-8DE4-37E087582E99}" destId="{58184CDC-2610-4F94-8BD2-572AF7DAB764}" srcOrd="1" destOrd="0" parTransId="{169993F8-7739-4785-9F2E-B0EB0D771026}" sibTransId="{EDB041AA-5A3F-4229-A64E-5EF31B35402C}"/>
    <dgm:cxn modelId="{4D2EA3C0-30F7-2B40-BF24-F57FB1ACBCE2}" type="presOf" srcId="{1E3674AE-DA8A-40DE-84AB-EC9298C6EAD6}" destId="{AA5EE196-E533-4BC3-8526-CDA826735439}" srcOrd="1" destOrd="0" presId="urn:microsoft.com/office/officeart/2005/8/layout/process2"/>
    <dgm:cxn modelId="{0AE4DE4A-FAFF-CB4B-8E1C-5702154E0016}" type="presOf" srcId="{16CE3426-E4EB-461C-BFC7-B5991576ADA9}" destId="{32899468-02CB-434A-BC1F-9B7213193E97}" srcOrd="0" destOrd="0" presId="urn:microsoft.com/office/officeart/2005/8/layout/process2"/>
    <dgm:cxn modelId="{8EC704B0-C657-4042-AF8B-DB638CDF5967}" type="presOf" srcId="{ED38884B-001F-4C95-8DE4-37E087582E99}" destId="{6D706B17-3DB5-417E-8187-184A36CDD606}" srcOrd="0" destOrd="0" presId="urn:microsoft.com/office/officeart/2005/8/layout/process2"/>
    <dgm:cxn modelId="{775DE0B5-44F2-8C4B-A528-BA7D7B63676A}" type="presOf" srcId="{E12FB092-04E0-47E9-B65A-80B27DB39236}" destId="{181C85FC-D2C4-42A1-BB2C-DDC47B6A593C}" srcOrd="0" destOrd="0" presId="urn:microsoft.com/office/officeart/2005/8/layout/process2"/>
    <dgm:cxn modelId="{CFEDBCAA-4EB3-214D-AB20-6161E8AF3519}" type="presOf" srcId="{4ED5DEC9-C886-40E6-9514-AA8CA566B08D}" destId="{616519FC-990A-44C9-ACE9-D821A4563A1D}" srcOrd="0" destOrd="0" presId="urn:microsoft.com/office/officeart/2005/8/layout/process2"/>
    <dgm:cxn modelId="{0258E98F-8251-D140-8B53-C092E8836AB3}" type="presOf" srcId="{58184CDC-2610-4F94-8BD2-572AF7DAB764}" destId="{DBD01C1B-A207-4665-8500-AC032F874EC2}" srcOrd="0" destOrd="0" presId="urn:microsoft.com/office/officeart/2005/8/layout/process2"/>
    <dgm:cxn modelId="{70156AD0-AF07-164B-8BD8-EA837A6299BA}" type="presOf" srcId="{8B7DD4B4-2D09-428C-9443-D653FA4CAB7F}" destId="{9389665C-65BA-4D9B-BB99-504A50B50276}" srcOrd="0" destOrd="0" presId="urn:microsoft.com/office/officeart/2005/8/layout/process2"/>
    <dgm:cxn modelId="{A3D9C80A-BC0E-504E-A08F-FED013756ACB}" type="presOf" srcId="{F0CA42C7-125F-4A45-AB53-0D7B0C1FB528}" destId="{5C7DC5C2-5F81-4A39-9006-A7CB049A832E}" srcOrd="0" destOrd="0" presId="urn:microsoft.com/office/officeart/2005/8/layout/process2"/>
    <dgm:cxn modelId="{A7DAF5B8-6309-6549-B659-5900FF309EF6}" type="presOf" srcId="{EDB041AA-5A3F-4229-A64E-5EF31B35402C}" destId="{D2ACE4D5-D28F-4A7E-A992-1802586A35CD}" srcOrd="1" destOrd="0" presId="urn:microsoft.com/office/officeart/2005/8/layout/process2"/>
    <dgm:cxn modelId="{44C055B1-F881-42B1-86B8-590719E585FD}" srcId="{ED38884B-001F-4C95-8DE4-37E087582E99}" destId="{4ED5DEC9-C886-40E6-9514-AA8CA566B08D}" srcOrd="3" destOrd="0" parTransId="{CD4BE595-4F19-455B-AF4F-94DF3A613437}" sibTransId="{1E3674AE-DA8A-40DE-84AB-EC9298C6EAD6}"/>
    <dgm:cxn modelId="{E3536218-675F-4BA7-A1A5-A4501BFA79C4}" srcId="{ED38884B-001F-4C95-8DE4-37E087582E99}" destId="{F76BE744-9070-4685-AA20-1267B86A1D3F}" srcOrd="2" destOrd="0" parTransId="{6888233C-4053-44E4-A1F9-CA800212B5FE}" sibTransId="{E12FB092-04E0-47E9-B65A-80B27DB39236}"/>
    <dgm:cxn modelId="{580B208B-14D3-4EBB-9566-68083644A435}" srcId="{ED38884B-001F-4C95-8DE4-37E087582E99}" destId="{7E5AC482-068B-4E46-A260-D79A9A9194EB}" srcOrd="5" destOrd="0" parTransId="{9DAB4143-8215-499B-82BC-417056009AF5}" sibTransId="{16CE3426-E4EB-461C-BFC7-B5991576ADA9}"/>
    <dgm:cxn modelId="{EEB4B23D-EEC7-443E-BEB5-1969B2F2C090}" srcId="{ED38884B-001F-4C95-8DE4-37E087582E99}" destId="{18643266-68D5-44CC-9F82-86F76BF7017F}" srcOrd="4" destOrd="0" parTransId="{699BC353-0402-48E2-893D-048F349CB9B2}" sibTransId="{6B1CF5F9-4C5E-4147-A8C8-D5DC5DDCDB68}"/>
    <dgm:cxn modelId="{DF98FC26-5E65-2549-8604-16703E897E2B}" type="presOf" srcId="{6B1CF5F9-4C5E-4147-A8C8-D5DC5DDCDB68}" destId="{AF1B553F-D549-4E1E-92FC-3F7A5671989A}" srcOrd="0" destOrd="0" presId="urn:microsoft.com/office/officeart/2005/8/layout/process2"/>
    <dgm:cxn modelId="{617AB4A7-E9C0-1C46-815C-46ECA90E964F}" type="presOf" srcId="{18643266-68D5-44CC-9F82-86F76BF7017F}" destId="{3333C0B9-5A71-49F4-B795-3AD2F7554B7A}" srcOrd="0" destOrd="0" presId="urn:microsoft.com/office/officeart/2005/8/layout/process2"/>
    <dgm:cxn modelId="{CA6F2E9E-CDBC-1B48-9516-188628510B48}" type="presOf" srcId="{6B1CF5F9-4C5E-4147-A8C8-D5DC5DDCDB68}" destId="{13AD65FE-C366-4D9D-882F-06D94472A1FF}" srcOrd="1" destOrd="0" presId="urn:microsoft.com/office/officeart/2005/8/layout/process2"/>
    <dgm:cxn modelId="{3E964590-D2D6-8540-9B63-5DC3289F9C25}" type="presOf" srcId="{7E5AC482-068B-4E46-A260-D79A9A9194EB}" destId="{FE223C93-EA79-4E6E-8FFB-07A33133C84D}" srcOrd="0" destOrd="0" presId="urn:microsoft.com/office/officeart/2005/8/layout/process2"/>
    <dgm:cxn modelId="{C7D43541-DB35-524C-9A46-E84692719A7B}" type="presParOf" srcId="{6D706B17-3DB5-417E-8187-184A36CDD606}" destId="{9389665C-65BA-4D9B-BB99-504A50B50276}" srcOrd="0" destOrd="0" presId="urn:microsoft.com/office/officeart/2005/8/layout/process2"/>
    <dgm:cxn modelId="{B9AA73CC-19A2-2F44-8466-0C40E8916C3B}" type="presParOf" srcId="{6D706B17-3DB5-417E-8187-184A36CDD606}" destId="{182A8F57-A4AC-49AA-BA96-1559B53EC01A}" srcOrd="1" destOrd="0" presId="urn:microsoft.com/office/officeart/2005/8/layout/process2"/>
    <dgm:cxn modelId="{7573A93F-3837-7242-BC5F-A46AA236D28C}" type="presParOf" srcId="{182A8F57-A4AC-49AA-BA96-1559B53EC01A}" destId="{491CD543-8636-486E-BE03-1D082DF7C818}" srcOrd="0" destOrd="0" presId="urn:microsoft.com/office/officeart/2005/8/layout/process2"/>
    <dgm:cxn modelId="{80C05476-33C5-9C4D-9534-60810CCC780F}" type="presParOf" srcId="{6D706B17-3DB5-417E-8187-184A36CDD606}" destId="{DBD01C1B-A207-4665-8500-AC032F874EC2}" srcOrd="2" destOrd="0" presId="urn:microsoft.com/office/officeart/2005/8/layout/process2"/>
    <dgm:cxn modelId="{1E4038CB-FE29-5B4D-BC0F-8BB1C93CDA89}" type="presParOf" srcId="{6D706B17-3DB5-417E-8187-184A36CDD606}" destId="{4DBA97E3-559C-44E7-B919-F6ABF5FEEA53}" srcOrd="3" destOrd="0" presId="urn:microsoft.com/office/officeart/2005/8/layout/process2"/>
    <dgm:cxn modelId="{ECD9E30B-865D-6746-9BDE-362DD7BD124F}" type="presParOf" srcId="{4DBA97E3-559C-44E7-B919-F6ABF5FEEA53}" destId="{D2ACE4D5-D28F-4A7E-A992-1802586A35CD}" srcOrd="0" destOrd="0" presId="urn:microsoft.com/office/officeart/2005/8/layout/process2"/>
    <dgm:cxn modelId="{5C46109F-8705-4F48-8216-2527516F4686}" type="presParOf" srcId="{6D706B17-3DB5-417E-8187-184A36CDD606}" destId="{0F2F7FE5-89AE-40FF-91AD-16F953BAC9E0}" srcOrd="4" destOrd="0" presId="urn:microsoft.com/office/officeart/2005/8/layout/process2"/>
    <dgm:cxn modelId="{69A7A9CF-2676-B44F-9C2A-C0FC933AB3DA}" type="presParOf" srcId="{6D706B17-3DB5-417E-8187-184A36CDD606}" destId="{181C85FC-D2C4-42A1-BB2C-DDC47B6A593C}" srcOrd="5" destOrd="0" presId="urn:microsoft.com/office/officeart/2005/8/layout/process2"/>
    <dgm:cxn modelId="{2E3E1954-A171-B648-9D9E-78E74F28F977}" type="presParOf" srcId="{181C85FC-D2C4-42A1-BB2C-DDC47B6A593C}" destId="{1CDA3E5D-7B83-4DFE-9037-BC6B2CA3E36A}" srcOrd="0" destOrd="0" presId="urn:microsoft.com/office/officeart/2005/8/layout/process2"/>
    <dgm:cxn modelId="{6FB3E439-F27B-044A-9526-05AB4BE19061}" type="presParOf" srcId="{6D706B17-3DB5-417E-8187-184A36CDD606}" destId="{616519FC-990A-44C9-ACE9-D821A4563A1D}" srcOrd="6" destOrd="0" presId="urn:microsoft.com/office/officeart/2005/8/layout/process2"/>
    <dgm:cxn modelId="{01B01C82-0E6B-FC46-9EE9-99E6D807CD22}" type="presParOf" srcId="{6D706B17-3DB5-417E-8187-184A36CDD606}" destId="{55558946-E439-4D9B-BD01-D28DCCE2A5D0}" srcOrd="7" destOrd="0" presId="urn:microsoft.com/office/officeart/2005/8/layout/process2"/>
    <dgm:cxn modelId="{F8F051D8-0705-3947-82C5-F4EA9AA06EF9}" type="presParOf" srcId="{55558946-E439-4D9B-BD01-D28DCCE2A5D0}" destId="{AA5EE196-E533-4BC3-8526-CDA826735439}" srcOrd="0" destOrd="0" presId="urn:microsoft.com/office/officeart/2005/8/layout/process2"/>
    <dgm:cxn modelId="{A66FE4C3-0B92-6E48-9592-E379339BF4B7}" type="presParOf" srcId="{6D706B17-3DB5-417E-8187-184A36CDD606}" destId="{3333C0B9-5A71-49F4-B795-3AD2F7554B7A}" srcOrd="8" destOrd="0" presId="urn:microsoft.com/office/officeart/2005/8/layout/process2"/>
    <dgm:cxn modelId="{8AB59F7B-18F3-C944-8861-059832375996}" type="presParOf" srcId="{6D706B17-3DB5-417E-8187-184A36CDD606}" destId="{AF1B553F-D549-4E1E-92FC-3F7A5671989A}" srcOrd="9" destOrd="0" presId="urn:microsoft.com/office/officeart/2005/8/layout/process2"/>
    <dgm:cxn modelId="{1C00980E-C02D-144D-9CA5-B7508DD7296E}" type="presParOf" srcId="{AF1B553F-D549-4E1E-92FC-3F7A5671989A}" destId="{13AD65FE-C366-4D9D-882F-06D94472A1FF}" srcOrd="0" destOrd="0" presId="urn:microsoft.com/office/officeart/2005/8/layout/process2"/>
    <dgm:cxn modelId="{DB4A9330-A38C-594A-AB34-A984FD4D4209}" type="presParOf" srcId="{6D706B17-3DB5-417E-8187-184A36CDD606}" destId="{FE223C93-EA79-4E6E-8FFB-07A33133C84D}" srcOrd="10" destOrd="0" presId="urn:microsoft.com/office/officeart/2005/8/layout/process2"/>
    <dgm:cxn modelId="{83E01487-7D5A-944D-9863-37146046A8F4}" type="presParOf" srcId="{6D706B17-3DB5-417E-8187-184A36CDD606}" destId="{32899468-02CB-434A-BC1F-9B7213193E97}" srcOrd="11" destOrd="0" presId="urn:microsoft.com/office/officeart/2005/8/layout/process2"/>
    <dgm:cxn modelId="{E8385FFB-0909-E14F-AF1A-F8108C1ACAA9}" type="presParOf" srcId="{32899468-02CB-434A-BC1F-9B7213193E97}" destId="{57AB1905-A6B1-4FA8-A854-0906002A4DCE}" srcOrd="0" destOrd="0" presId="urn:microsoft.com/office/officeart/2005/8/layout/process2"/>
    <dgm:cxn modelId="{06289E66-32DF-F540-AD02-4B8855B57D78}" type="presParOf" srcId="{6D706B17-3DB5-417E-8187-184A36CDD606}" destId="{5C7DC5C2-5F81-4A39-9006-A7CB049A832E}" srcOrd="12"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ED38884B-001F-4C95-8DE4-37E087582E99}" type="doc">
      <dgm:prSet loTypeId="urn:microsoft.com/office/officeart/2005/8/layout/process2" loCatId="process" qsTypeId="urn:microsoft.com/office/officeart/2005/8/quickstyle/simple1" qsCatId="simple" csTypeId="urn:microsoft.com/office/officeart/2005/8/colors/accent1_2" csCatId="accent1" phldr="1"/>
      <dgm:spPr/>
      <dgm:t>
        <a:bodyPr/>
        <a:lstStyle/>
        <a:p>
          <a:endParaRPr lang="en-US"/>
        </a:p>
      </dgm:t>
    </dgm:pt>
    <dgm:pt modelId="{8B7DD4B4-2D09-428C-9443-D653FA4CAB7F}">
      <dgm:prSet phldrT="[Text]"/>
      <dgm:spPr>
        <a:solidFill>
          <a:schemeClr val="accent2"/>
        </a:solidFill>
      </dgm:spPr>
      <dgm:t>
        <a:bodyPr/>
        <a:lstStyle/>
        <a:p>
          <a:r>
            <a:rPr lang="en-US" dirty="0" smtClean="0"/>
            <a:t>Elimination</a:t>
          </a:r>
          <a:endParaRPr lang="en-US" dirty="0"/>
        </a:p>
      </dgm:t>
    </dgm:pt>
    <dgm:pt modelId="{7FCC32FF-B0D3-4340-AE22-651BA31A9A43}" type="parTrans" cxnId="{E7513661-F795-402B-88D8-D5808766CB44}">
      <dgm:prSet/>
      <dgm:spPr/>
      <dgm:t>
        <a:bodyPr/>
        <a:lstStyle/>
        <a:p>
          <a:endParaRPr lang="en-US"/>
        </a:p>
      </dgm:t>
    </dgm:pt>
    <dgm:pt modelId="{32120FC8-3E2A-4782-B959-CB9705CDA0F6}" type="sibTrans" cxnId="{E7513661-F795-402B-88D8-D5808766CB44}">
      <dgm:prSet/>
      <dgm:spPr/>
      <dgm:t>
        <a:bodyPr/>
        <a:lstStyle/>
        <a:p>
          <a:endParaRPr lang="en-US"/>
        </a:p>
      </dgm:t>
    </dgm:pt>
    <dgm:pt modelId="{58184CDC-2610-4F94-8BD2-572AF7DAB764}">
      <dgm:prSet phldrT="[Text]"/>
      <dgm:spPr>
        <a:solidFill>
          <a:schemeClr val="accent6"/>
        </a:solidFill>
      </dgm:spPr>
      <dgm:t>
        <a:bodyPr/>
        <a:lstStyle/>
        <a:p>
          <a:r>
            <a:rPr lang="en-US" dirty="0" smtClean="0"/>
            <a:t>Substitution</a:t>
          </a:r>
          <a:endParaRPr lang="en-US" dirty="0"/>
        </a:p>
      </dgm:t>
    </dgm:pt>
    <dgm:pt modelId="{169993F8-7739-4785-9F2E-B0EB0D771026}" type="parTrans" cxnId="{CBFC62F2-6091-431D-8059-544C0BE91B0F}">
      <dgm:prSet/>
      <dgm:spPr/>
      <dgm:t>
        <a:bodyPr/>
        <a:lstStyle/>
        <a:p>
          <a:endParaRPr lang="en-US"/>
        </a:p>
      </dgm:t>
    </dgm:pt>
    <dgm:pt modelId="{EDB041AA-5A3F-4229-A64E-5EF31B35402C}" type="sibTrans" cxnId="{CBFC62F2-6091-431D-8059-544C0BE91B0F}">
      <dgm:prSet/>
      <dgm:spPr/>
      <dgm:t>
        <a:bodyPr/>
        <a:lstStyle/>
        <a:p>
          <a:endParaRPr lang="en-US"/>
        </a:p>
      </dgm:t>
    </dgm:pt>
    <dgm:pt modelId="{F76BE744-9070-4685-AA20-1267B86A1D3F}">
      <dgm:prSet phldrT="[Text]"/>
      <dgm:spPr>
        <a:solidFill>
          <a:srgbClr val="C00000"/>
        </a:solidFill>
        <a:ln>
          <a:noFill/>
        </a:ln>
        <a:effectLst>
          <a:outerShdw blurRad="346075" dist="38100" dir="2700000" algn="tl" rotWithShape="0">
            <a:srgbClr val="000000">
              <a:alpha val="43000"/>
            </a:srgbClr>
          </a:outerShdw>
        </a:effectLst>
      </dgm:spPr>
      <dgm:t>
        <a:bodyPr/>
        <a:lstStyle/>
        <a:p>
          <a:r>
            <a:rPr lang="en-US" dirty="0" smtClean="0"/>
            <a:t>Modification</a:t>
          </a:r>
          <a:endParaRPr lang="en-US" dirty="0"/>
        </a:p>
      </dgm:t>
    </dgm:pt>
    <dgm:pt modelId="{6888233C-4053-44E4-A1F9-CA800212B5FE}" type="parTrans" cxnId="{E3536218-675F-4BA7-A1A5-A4501BFA79C4}">
      <dgm:prSet/>
      <dgm:spPr/>
      <dgm:t>
        <a:bodyPr/>
        <a:lstStyle/>
        <a:p>
          <a:endParaRPr lang="en-US"/>
        </a:p>
      </dgm:t>
    </dgm:pt>
    <dgm:pt modelId="{E12FB092-04E0-47E9-B65A-80B27DB39236}" type="sibTrans" cxnId="{E3536218-675F-4BA7-A1A5-A4501BFA79C4}">
      <dgm:prSet/>
      <dgm:spPr/>
      <dgm:t>
        <a:bodyPr/>
        <a:lstStyle/>
        <a:p>
          <a:endParaRPr lang="en-US"/>
        </a:p>
      </dgm:t>
    </dgm:pt>
    <dgm:pt modelId="{4ED5DEC9-C886-40E6-9514-AA8CA566B08D}">
      <dgm:prSet/>
      <dgm:spPr>
        <a:solidFill>
          <a:schemeClr val="accent6"/>
        </a:solidFill>
      </dgm:spPr>
      <dgm:t>
        <a:bodyPr/>
        <a:lstStyle/>
        <a:p>
          <a:r>
            <a:rPr lang="en-US" dirty="0" smtClean="0"/>
            <a:t>Containment</a:t>
          </a:r>
          <a:endParaRPr lang="en-US" dirty="0"/>
        </a:p>
      </dgm:t>
    </dgm:pt>
    <dgm:pt modelId="{CD4BE595-4F19-455B-AF4F-94DF3A613437}" type="parTrans" cxnId="{44C055B1-F881-42B1-86B8-590719E585FD}">
      <dgm:prSet/>
      <dgm:spPr/>
      <dgm:t>
        <a:bodyPr/>
        <a:lstStyle/>
        <a:p>
          <a:endParaRPr lang="en-US"/>
        </a:p>
      </dgm:t>
    </dgm:pt>
    <dgm:pt modelId="{1E3674AE-DA8A-40DE-84AB-EC9298C6EAD6}" type="sibTrans" cxnId="{44C055B1-F881-42B1-86B8-590719E585FD}">
      <dgm:prSet/>
      <dgm:spPr/>
      <dgm:t>
        <a:bodyPr/>
        <a:lstStyle/>
        <a:p>
          <a:endParaRPr lang="en-US"/>
        </a:p>
      </dgm:t>
    </dgm:pt>
    <dgm:pt modelId="{18643266-68D5-44CC-9F82-86F76BF7017F}">
      <dgm:prSet/>
      <dgm:spPr>
        <a:solidFill>
          <a:schemeClr val="accent6"/>
        </a:solidFill>
      </dgm:spPr>
      <dgm:t>
        <a:bodyPr/>
        <a:lstStyle/>
        <a:p>
          <a:r>
            <a:rPr lang="en-US" dirty="0" smtClean="0"/>
            <a:t>Ventilation</a:t>
          </a:r>
          <a:endParaRPr lang="en-US" dirty="0"/>
        </a:p>
      </dgm:t>
    </dgm:pt>
    <dgm:pt modelId="{699BC353-0402-48E2-893D-048F349CB9B2}" type="parTrans" cxnId="{EEB4B23D-EEC7-443E-BEB5-1969B2F2C090}">
      <dgm:prSet/>
      <dgm:spPr/>
      <dgm:t>
        <a:bodyPr/>
        <a:lstStyle/>
        <a:p>
          <a:endParaRPr lang="en-US"/>
        </a:p>
      </dgm:t>
    </dgm:pt>
    <dgm:pt modelId="{6B1CF5F9-4C5E-4147-A8C8-D5DC5DDCDB68}" type="sibTrans" cxnId="{EEB4B23D-EEC7-443E-BEB5-1969B2F2C090}">
      <dgm:prSet/>
      <dgm:spPr/>
      <dgm:t>
        <a:bodyPr/>
        <a:lstStyle/>
        <a:p>
          <a:endParaRPr lang="en-US"/>
        </a:p>
      </dgm:t>
    </dgm:pt>
    <dgm:pt modelId="{7E5AC482-068B-4E46-A260-D79A9A9194EB}">
      <dgm:prSet/>
      <dgm:spPr>
        <a:solidFill>
          <a:schemeClr val="accent6"/>
        </a:solidFill>
      </dgm:spPr>
      <dgm:t>
        <a:bodyPr/>
        <a:lstStyle/>
        <a:p>
          <a:r>
            <a:rPr lang="en-US" dirty="0" smtClean="0"/>
            <a:t>Work Practices</a:t>
          </a:r>
          <a:endParaRPr lang="en-US" dirty="0"/>
        </a:p>
      </dgm:t>
    </dgm:pt>
    <dgm:pt modelId="{9DAB4143-8215-499B-82BC-417056009AF5}" type="parTrans" cxnId="{580B208B-14D3-4EBB-9566-68083644A435}">
      <dgm:prSet/>
      <dgm:spPr/>
      <dgm:t>
        <a:bodyPr/>
        <a:lstStyle/>
        <a:p>
          <a:endParaRPr lang="en-US"/>
        </a:p>
      </dgm:t>
    </dgm:pt>
    <dgm:pt modelId="{16CE3426-E4EB-461C-BFC7-B5991576ADA9}" type="sibTrans" cxnId="{580B208B-14D3-4EBB-9566-68083644A435}">
      <dgm:prSet/>
      <dgm:spPr/>
      <dgm:t>
        <a:bodyPr/>
        <a:lstStyle/>
        <a:p>
          <a:endParaRPr lang="en-US"/>
        </a:p>
      </dgm:t>
    </dgm:pt>
    <dgm:pt modelId="{F0CA42C7-125F-4A45-AB53-0D7B0C1FB528}">
      <dgm:prSet/>
      <dgm:spPr>
        <a:solidFill>
          <a:schemeClr val="accent6"/>
        </a:solidFill>
      </dgm:spPr>
      <dgm:t>
        <a:bodyPr/>
        <a:lstStyle/>
        <a:p>
          <a:r>
            <a:rPr lang="en-US" dirty="0" smtClean="0"/>
            <a:t>Personal Protection</a:t>
          </a:r>
          <a:endParaRPr lang="en-US" dirty="0"/>
        </a:p>
      </dgm:t>
    </dgm:pt>
    <dgm:pt modelId="{09B897A2-E6E3-4F4E-B492-B40E4545CDDF}" type="parTrans" cxnId="{74D5DD1C-3D21-405B-AFE9-E5B84EA3C077}">
      <dgm:prSet/>
      <dgm:spPr/>
      <dgm:t>
        <a:bodyPr/>
        <a:lstStyle/>
        <a:p>
          <a:endParaRPr lang="en-US"/>
        </a:p>
      </dgm:t>
    </dgm:pt>
    <dgm:pt modelId="{E29C0177-81FD-4F91-A164-5D5FDA5AA3FA}" type="sibTrans" cxnId="{74D5DD1C-3D21-405B-AFE9-E5B84EA3C077}">
      <dgm:prSet/>
      <dgm:spPr/>
      <dgm:t>
        <a:bodyPr/>
        <a:lstStyle/>
        <a:p>
          <a:endParaRPr lang="en-US"/>
        </a:p>
      </dgm:t>
    </dgm:pt>
    <dgm:pt modelId="{6D706B17-3DB5-417E-8187-184A36CDD606}" type="pres">
      <dgm:prSet presAssocID="{ED38884B-001F-4C95-8DE4-37E087582E99}" presName="linearFlow" presStyleCnt="0">
        <dgm:presLayoutVars>
          <dgm:resizeHandles val="exact"/>
        </dgm:presLayoutVars>
      </dgm:prSet>
      <dgm:spPr/>
      <dgm:t>
        <a:bodyPr/>
        <a:lstStyle/>
        <a:p>
          <a:endParaRPr lang="en-US"/>
        </a:p>
      </dgm:t>
    </dgm:pt>
    <dgm:pt modelId="{9389665C-65BA-4D9B-BB99-504A50B50276}" type="pres">
      <dgm:prSet presAssocID="{8B7DD4B4-2D09-428C-9443-D653FA4CAB7F}" presName="node" presStyleLbl="node1" presStyleIdx="0" presStyleCnt="7">
        <dgm:presLayoutVars>
          <dgm:bulletEnabled val="1"/>
        </dgm:presLayoutVars>
      </dgm:prSet>
      <dgm:spPr/>
      <dgm:t>
        <a:bodyPr/>
        <a:lstStyle/>
        <a:p>
          <a:endParaRPr lang="en-US"/>
        </a:p>
      </dgm:t>
    </dgm:pt>
    <dgm:pt modelId="{182A8F57-A4AC-49AA-BA96-1559B53EC01A}" type="pres">
      <dgm:prSet presAssocID="{32120FC8-3E2A-4782-B959-CB9705CDA0F6}" presName="sibTrans" presStyleLbl="sibTrans2D1" presStyleIdx="0" presStyleCnt="6"/>
      <dgm:spPr/>
      <dgm:t>
        <a:bodyPr/>
        <a:lstStyle/>
        <a:p>
          <a:endParaRPr lang="en-US"/>
        </a:p>
      </dgm:t>
    </dgm:pt>
    <dgm:pt modelId="{491CD543-8636-486E-BE03-1D082DF7C818}" type="pres">
      <dgm:prSet presAssocID="{32120FC8-3E2A-4782-B959-CB9705CDA0F6}" presName="connectorText" presStyleLbl="sibTrans2D1" presStyleIdx="0" presStyleCnt="6"/>
      <dgm:spPr/>
      <dgm:t>
        <a:bodyPr/>
        <a:lstStyle/>
        <a:p>
          <a:endParaRPr lang="en-US"/>
        </a:p>
      </dgm:t>
    </dgm:pt>
    <dgm:pt modelId="{DBD01C1B-A207-4665-8500-AC032F874EC2}" type="pres">
      <dgm:prSet presAssocID="{58184CDC-2610-4F94-8BD2-572AF7DAB764}" presName="node" presStyleLbl="node1" presStyleIdx="1" presStyleCnt="7">
        <dgm:presLayoutVars>
          <dgm:bulletEnabled val="1"/>
        </dgm:presLayoutVars>
      </dgm:prSet>
      <dgm:spPr/>
      <dgm:t>
        <a:bodyPr/>
        <a:lstStyle/>
        <a:p>
          <a:endParaRPr lang="en-US"/>
        </a:p>
      </dgm:t>
    </dgm:pt>
    <dgm:pt modelId="{4DBA97E3-559C-44E7-B919-F6ABF5FEEA53}" type="pres">
      <dgm:prSet presAssocID="{EDB041AA-5A3F-4229-A64E-5EF31B35402C}" presName="sibTrans" presStyleLbl="sibTrans2D1" presStyleIdx="1" presStyleCnt="6"/>
      <dgm:spPr/>
      <dgm:t>
        <a:bodyPr/>
        <a:lstStyle/>
        <a:p>
          <a:endParaRPr lang="en-US"/>
        </a:p>
      </dgm:t>
    </dgm:pt>
    <dgm:pt modelId="{D2ACE4D5-D28F-4A7E-A992-1802586A35CD}" type="pres">
      <dgm:prSet presAssocID="{EDB041AA-5A3F-4229-A64E-5EF31B35402C}" presName="connectorText" presStyleLbl="sibTrans2D1" presStyleIdx="1" presStyleCnt="6"/>
      <dgm:spPr/>
      <dgm:t>
        <a:bodyPr/>
        <a:lstStyle/>
        <a:p>
          <a:endParaRPr lang="en-US"/>
        </a:p>
      </dgm:t>
    </dgm:pt>
    <dgm:pt modelId="{0F2F7FE5-89AE-40FF-91AD-16F953BAC9E0}" type="pres">
      <dgm:prSet presAssocID="{F76BE744-9070-4685-AA20-1267B86A1D3F}" presName="node" presStyleLbl="node1" presStyleIdx="2" presStyleCnt="7">
        <dgm:presLayoutVars>
          <dgm:bulletEnabled val="1"/>
        </dgm:presLayoutVars>
      </dgm:prSet>
      <dgm:spPr/>
      <dgm:t>
        <a:bodyPr/>
        <a:lstStyle/>
        <a:p>
          <a:endParaRPr lang="en-US"/>
        </a:p>
      </dgm:t>
    </dgm:pt>
    <dgm:pt modelId="{181C85FC-D2C4-42A1-BB2C-DDC47B6A593C}" type="pres">
      <dgm:prSet presAssocID="{E12FB092-04E0-47E9-B65A-80B27DB39236}" presName="sibTrans" presStyleLbl="sibTrans2D1" presStyleIdx="2" presStyleCnt="6"/>
      <dgm:spPr/>
      <dgm:t>
        <a:bodyPr/>
        <a:lstStyle/>
        <a:p>
          <a:endParaRPr lang="en-US"/>
        </a:p>
      </dgm:t>
    </dgm:pt>
    <dgm:pt modelId="{1CDA3E5D-7B83-4DFE-9037-BC6B2CA3E36A}" type="pres">
      <dgm:prSet presAssocID="{E12FB092-04E0-47E9-B65A-80B27DB39236}" presName="connectorText" presStyleLbl="sibTrans2D1" presStyleIdx="2" presStyleCnt="6"/>
      <dgm:spPr/>
      <dgm:t>
        <a:bodyPr/>
        <a:lstStyle/>
        <a:p>
          <a:endParaRPr lang="en-US"/>
        </a:p>
      </dgm:t>
    </dgm:pt>
    <dgm:pt modelId="{616519FC-990A-44C9-ACE9-D821A4563A1D}" type="pres">
      <dgm:prSet presAssocID="{4ED5DEC9-C886-40E6-9514-AA8CA566B08D}" presName="node" presStyleLbl="node1" presStyleIdx="3" presStyleCnt="7">
        <dgm:presLayoutVars>
          <dgm:bulletEnabled val="1"/>
        </dgm:presLayoutVars>
      </dgm:prSet>
      <dgm:spPr/>
      <dgm:t>
        <a:bodyPr/>
        <a:lstStyle/>
        <a:p>
          <a:endParaRPr lang="en-US"/>
        </a:p>
      </dgm:t>
    </dgm:pt>
    <dgm:pt modelId="{55558946-E439-4D9B-BD01-D28DCCE2A5D0}" type="pres">
      <dgm:prSet presAssocID="{1E3674AE-DA8A-40DE-84AB-EC9298C6EAD6}" presName="sibTrans" presStyleLbl="sibTrans2D1" presStyleIdx="3" presStyleCnt="6"/>
      <dgm:spPr/>
      <dgm:t>
        <a:bodyPr/>
        <a:lstStyle/>
        <a:p>
          <a:endParaRPr lang="en-US"/>
        </a:p>
      </dgm:t>
    </dgm:pt>
    <dgm:pt modelId="{AA5EE196-E533-4BC3-8526-CDA826735439}" type="pres">
      <dgm:prSet presAssocID="{1E3674AE-DA8A-40DE-84AB-EC9298C6EAD6}" presName="connectorText" presStyleLbl="sibTrans2D1" presStyleIdx="3" presStyleCnt="6"/>
      <dgm:spPr/>
      <dgm:t>
        <a:bodyPr/>
        <a:lstStyle/>
        <a:p>
          <a:endParaRPr lang="en-US"/>
        </a:p>
      </dgm:t>
    </dgm:pt>
    <dgm:pt modelId="{3333C0B9-5A71-49F4-B795-3AD2F7554B7A}" type="pres">
      <dgm:prSet presAssocID="{18643266-68D5-44CC-9F82-86F76BF7017F}" presName="node" presStyleLbl="node1" presStyleIdx="4" presStyleCnt="7">
        <dgm:presLayoutVars>
          <dgm:bulletEnabled val="1"/>
        </dgm:presLayoutVars>
      </dgm:prSet>
      <dgm:spPr/>
      <dgm:t>
        <a:bodyPr/>
        <a:lstStyle/>
        <a:p>
          <a:endParaRPr lang="en-US"/>
        </a:p>
      </dgm:t>
    </dgm:pt>
    <dgm:pt modelId="{AF1B553F-D549-4E1E-92FC-3F7A5671989A}" type="pres">
      <dgm:prSet presAssocID="{6B1CF5F9-4C5E-4147-A8C8-D5DC5DDCDB68}" presName="sibTrans" presStyleLbl="sibTrans2D1" presStyleIdx="4" presStyleCnt="6"/>
      <dgm:spPr/>
      <dgm:t>
        <a:bodyPr/>
        <a:lstStyle/>
        <a:p>
          <a:endParaRPr lang="en-US"/>
        </a:p>
      </dgm:t>
    </dgm:pt>
    <dgm:pt modelId="{13AD65FE-C366-4D9D-882F-06D94472A1FF}" type="pres">
      <dgm:prSet presAssocID="{6B1CF5F9-4C5E-4147-A8C8-D5DC5DDCDB68}" presName="connectorText" presStyleLbl="sibTrans2D1" presStyleIdx="4" presStyleCnt="6"/>
      <dgm:spPr/>
      <dgm:t>
        <a:bodyPr/>
        <a:lstStyle/>
        <a:p>
          <a:endParaRPr lang="en-US"/>
        </a:p>
      </dgm:t>
    </dgm:pt>
    <dgm:pt modelId="{FE223C93-EA79-4E6E-8FFB-07A33133C84D}" type="pres">
      <dgm:prSet presAssocID="{7E5AC482-068B-4E46-A260-D79A9A9194EB}" presName="node" presStyleLbl="node1" presStyleIdx="5" presStyleCnt="7">
        <dgm:presLayoutVars>
          <dgm:bulletEnabled val="1"/>
        </dgm:presLayoutVars>
      </dgm:prSet>
      <dgm:spPr/>
      <dgm:t>
        <a:bodyPr/>
        <a:lstStyle/>
        <a:p>
          <a:endParaRPr lang="en-US"/>
        </a:p>
      </dgm:t>
    </dgm:pt>
    <dgm:pt modelId="{32899468-02CB-434A-BC1F-9B7213193E97}" type="pres">
      <dgm:prSet presAssocID="{16CE3426-E4EB-461C-BFC7-B5991576ADA9}" presName="sibTrans" presStyleLbl="sibTrans2D1" presStyleIdx="5" presStyleCnt="6"/>
      <dgm:spPr/>
      <dgm:t>
        <a:bodyPr/>
        <a:lstStyle/>
        <a:p>
          <a:endParaRPr lang="en-US"/>
        </a:p>
      </dgm:t>
    </dgm:pt>
    <dgm:pt modelId="{57AB1905-A6B1-4FA8-A854-0906002A4DCE}" type="pres">
      <dgm:prSet presAssocID="{16CE3426-E4EB-461C-BFC7-B5991576ADA9}" presName="connectorText" presStyleLbl="sibTrans2D1" presStyleIdx="5" presStyleCnt="6"/>
      <dgm:spPr/>
      <dgm:t>
        <a:bodyPr/>
        <a:lstStyle/>
        <a:p>
          <a:endParaRPr lang="en-US"/>
        </a:p>
      </dgm:t>
    </dgm:pt>
    <dgm:pt modelId="{5C7DC5C2-5F81-4A39-9006-A7CB049A832E}" type="pres">
      <dgm:prSet presAssocID="{F0CA42C7-125F-4A45-AB53-0D7B0C1FB528}" presName="node" presStyleLbl="node1" presStyleIdx="6" presStyleCnt="7">
        <dgm:presLayoutVars>
          <dgm:bulletEnabled val="1"/>
        </dgm:presLayoutVars>
      </dgm:prSet>
      <dgm:spPr/>
      <dgm:t>
        <a:bodyPr/>
        <a:lstStyle/>
        <a:p>
          <a:endParaRPr lang="en-US"/>
        </a:p>
      </dgm:t>
    </dgm:pt>
  </dgm:ptLst>
  <dgm:cxnLst>
    <dgm:cxn modelId="{74D5DD1C-3D21-405B-AFE9-E5B84EA3C077}" srcId="{ED38884B-001F-4C95-8DE4-37E087582E99}" destId="{F0CA42C7-125F-4A45-AB53-0D7B0C1FB528}" srcOrd="6" destOrd="0" parTransId="{09B897A2-E6E3-4F4E-B492-B40E4545CDDF}" sibTransId="{E29C0177-81FD-4F91-A164-5D5FDA5AA3FA}"/>
    <dgm:cxn modelId="{F3F2B8CD-CEF4-5E46-840C-77AD27FC1D9C}" type="presOf" srcId="{F76BE744-9070-4685-AA20-1267B86A1D3F}" destId="{0F2F7FE5-89AE-40FF-91AD-16F953BAC9E0}" srcOrd="0" destOrd="0" presId="urn:microsoft.com/office/officeart/2005/8/layout/process2"/>
    <dgm:cxn modelId="{A165C047-3735-E04E-A760-08D59B926E4A}" type="presOf" srcId="{F0CA42C7-125F-4A45-AB53-0D7B0C1FB528}" destId="{5C7DC5C2-5F81-4A39-9006-A7CB049A832E}" srcOrd="0" destOrd="0" presId="urn:microsoft.com/office/officeart/2005/8/layout/process2"/>
    <dgm:cxn modelId="{E7513661-F795-402B-88D8-D5808766CB44}" srcId="{ED38884B-001F-4C95-8DE4-37E087582E99}" destId="{8B7DD4B4-2D09-428C-9443-D653FA4CAB7F}" srcOrd="0" destOrd="0" parTransId="{7FCC32FF-B0D3-4340-AE22-651BA31A9A43}" sibTransId="{32120FC8-3E2A-4782-B959-CB9705CDA0F6}"/>
    <dgm:cxn modelId="{388FAA20-FB7B-C94E-B702-34FE18D30EC4}" type="presOf" srcId="{58184CDC-2610-4F94-8BD2-572AF7DAB764}" destId="{DBD01C1B-A207-4665-8500-AC032F874EC2}" srcOrd="0" destOrd="0" presId="urn:microsoft.com/office/officeart/2005/8/layout/process2"/>
    <dgm:cxn modelId="{CBFC62F2-6091-431D-8059-544C0BE91B0F}" srcId="{ED38884B-001F-4C95-8DE4-37E087582E99}" destId="{58184CDC-2610-4F94-8BD2-572AF7DAB764}" srcOrd="1" destOrd="0" parTransId="{169993F8-7739-4785-9F2E-B0EB0D771026}" sibTransId="{EDB041AA-5A3F-4229-A64E-5EF31B35402C}"/>
    <dgm:cxn modelId="{B06E357A-3987-BA49-8C80-DEC4D9085AA8}" type="presOf" srcId="{ED38884B-001F-4C95-8DE4-37E087582E99}" destId="{6D706B17-3DB5-417E-8187-184A36CDD606}" srcOrd="0" destOrd="0" presId="urn:microsoft.com/office/officeart/2005/8/layout/process2"/>
    <dgm:cxn modelId="{9C38F6B3-31E1-944C-90F3-3091505D8493}" type="presOf" srcId="{EDB041AA-5A3F-4229-A64E-5EF31B35402C}" destId="{4DBA97E3-559C-44E7-B919-F6ABF5FEEA53}" srcOrd="0" destOrd="0" presId="urn:microsoft.com/office/officeart/2005/8/layout/process2"/>
    <dgm:cxn modelId="{0237CB28-FA96-544A-82F0-187C8AAA319B}" type="presOf" srcId="{18643266-68D5-44CC-9F82-86F76BF7017F}" destId="{3333C0B9-5A71-49F4-B795-3AD2F7554B7A}" srcOrd="0" destOrd="0" presId="urn:microsoft.com/office/officeart/2005/8/layout/process2"/>
    <dgm:cxn modelId="{91087D46-4D20-2C4A-B8F6-A7C7E84BBFF8}" type="presOf" srcId="{8B7DD4B4-2D09-428C-9443-D653FA4CAB7F}" destId="{9389665C-65BA-4D9B-BB99-504A50B50276}" srcOrd="0" destOrd="0" presId="urn:microsoft.com/office/officeart/2005/8/layout/process2"/>
    <dgm:cxn modelId="{32E38AF8-24DD-6949-B8B5-C14972FFDE4C}" type="presOf" srcId="{1E3674AE-DA8A-40DE-84AB-EC9298C6EAD6}" destId="{AA5EE196-E533-4BC3-8526-CDA826735439}" srcOrd="1" destOrd="0" presId="urn:microsoft.com/office/officeart/2005/8/layout/process2"/>
    <dgm:cxn modelId="{DA002282-8297-BF40-8056-927503940F80}" type="presOf" srcId="{6B1CF5F9-4C5E-4147-A8C8-D5DC5DDCDB68}" destId="{AF1B553F-D549-4E1E-92FC-3F7A5671989A}" srcOrd="0" destOrd="0" presId="urn:microsoft.com/office/officeart/2005/8/layout/process2"/>
    <dgm:cxn modelId="{AC2180DB-2A6A-1147-B8F5-31766CED7980}" type="presOf" srcId="{7E5AC482-068B-4E46-A260-D79A9A9194EB}" destId="{FE223C93-EA79-4E6E-8FFB-07A33133C84D}" srcOrd="0" destOrd="0" presId="urn:microsoft.com/office/officeart/2005/8/layout/process2"/>
    <dgm:cxn modelId="{5E4B21B9-D3D7-0F44-8A44-36CF99777D8B}" type="presOf" srcId="{32120FC8-3E2A-4782-B959-CB9705CDA0F6}" destId="{491CD543-8636-486E-BE03-1D082DF7C818}" srcOrd="1" destOrd="0" presId="urn:microsoft.com/office/officeart/2005/8/layout/process2"/>
    <dgm:cxn modelId="{CA04612D-51BA-8C49-BDEA-83D69EEAF952}" type="presOf" srcId="{E12FB092-04E0-47E9-B65A-80B27DB39236}" destId="{181C85FC-D2C4-42A1-BB2C-DDC47B6A593C}" srcOrd="0" destOrd="0" presId="urn:microsoft.com/office/officeart/2005/8/layout/process2"/>
    <dgm:cxn modelId="{C45E495A-1E21-2945-AF04-5B8B2F99B015}" type="presOf" srcId="{1E3674AE-DA8A-40DE-84AB-EC9298C6EAD6}" destId="{55558946-E439-4D9B-BD01-D28DCCE2A5D0}" srcOrd="0" destOrd="0" presId="urn:microsoft.com/office/officeart/2005/8/layout/process2"/>
    <dgm:cxn modelId="{35E4C3B6-A9EF-5340-8745-7A4BD4A3F4BD}" type="presOf" srcId="{4ED5DEC9-C886-40E6-9514-AA8CA566B08D}" destId="{616519FC-990A-44C9-ACE9-D821A4563A1D}" srcOrd="0" destOrd="0" presId="urn:microsoft.com/office/officeart/2005/8/layout/process2"/>
    <dgm:cxn modelId="{6A0C7D3A-1F97-5A41-A129-5F0CD7FE8161}" type="presOf" srcId="{6B1CF5F9-4C5E-4147-A8C8-D5DC5DDCDB68}" destId="{13AD65FE-C366-4D9D-882F-06D94472A1FF}" srcOrd="1" destOrd="0" presId="urn:microsoft.com/office/officeart/2005/8/layout/process2"/>
    <dgm:cxn modelId="{44C055B1-F881-42B1-86B8-590719E585FD}" srcId="{ED38884B-001F-4C95-8DE4-37E087582E99}" destId="{4ED5DEC9-C886-40E6-9514-AA8CA566B08D}" srcOrd="3" destOrd="0" parTransId="{CD4BE595-4F19-455B-AF4F-94DF3A613437}" sibTransId="{1E3674AE-DA8A-40DE-84AB-EC9298C6EAD6}"/>
    <dgm:cxn modelId="{E3536218-675F-4BA7-A1A5-A4501BFA79C4}" srcId="{ED38884B-001F-4C95-8DE4-37E087582E99}" destId="{F76BE744-9070-4685-AA20-1267B86A1D3F}" srcOrd="2" destOrd="0" parTransId="{6888233C-4053-44E4-A1F9-CA800212B5FE}" sibTransId="{E12FB092-04E0-47E9-B65A-80B27DB39236}"/>
    <dgm:cxn modelId="{580B208B-14D3-4EBB-9566-68083644A435}" srcId="{ED38884B-001F-4C95-8DE4-37E087582E99}" destId="{7E5AC482-068B-4E46-A260-D79A9A9194EB}" srcOrd="5" destOrd="0" parTransId="{9DAB4143-8215-499B-82BC-417056009AF5}" sibTransId="{16CE3426-E4EB-461C-BFC7-B5991576ADA9}"/>
    <dgm:cxn modelId="{EEB4B23D-EEC7-443E-BEB5-1969B2F2C090}" srcId="{ED38884B-001F-4C95-8DE4-37E087582E99}" destId="{18643266-68D5-44CC-9F82-86F76BF7017F}" srcOrd="4" destOrd="0" parTransId="{699BC353-0402-48E2-893D-048F349CB9B2}" sibTransId="{6B1CF5F9-4C5E-4147-A8C8-D5DC5DDCDB68}"/>
    <dgm:cxn modelId="{C5AD8CC0-CD86-0D44-B946-B904DAEC6D64}" type="presOf" srcId="{32120FC8-3E2A-4782-B959-CB9705CDA0F6}" destId="{182A8F57-A4AC-49AA-BA96-1559B53EC01A}" srcOrd="0" destOrd="0" presId="urn:microsoft.com/office/officeart/2005/8/layout/process2"/>
    <dgm:cxn modelId="{0394B871-A72C-BD4A-880E-237D527F9176}" type="presOf" srcId="{EDB041AA-5A3F-4229-A64E-5EF31B35402C}" destId="{D2ACE4D5-D28F-4A7E-A992-1802586A35CD}" srcOrd="1" destOrd="0" presId="urn:microsoft.com/office/officeart/2005/8/layout/process2"/>
    <dgm:cxn modelId="{3A042658-D537-A346-91E1-2D6F3CEA6373}" type="presOf" srcId="{16CE3426-E4EB-461C-BFC7-B5991576ADA9}" destId="{57AB1905-A6B1-4FA8-A854-0906002A4DCE}" srcOrd="1" destOrd="0" presId="urn:microsoft.com/office/officeart/2005/8/layout/process2"/>
    <dgm:cxn modelId="{0393B5B3-8CA0-2A4D-9AF5-0C91E179B134}" type="presOf" srcId="{16CE3426-E4EB-461C-BFC7-B5991576ADA9}" destId="{32899468-02CB-434A-BC1F-9B7213193E97}" srcOrd="0" destOrd="0" presId="urn:microsoft.com/office/officeart/2005/8/layout/process2"/>
    <dgm:cxn modelId="{31663567-0740-3945-B471-BE8C2B4C6E82}" type="presOf" srcId="{E12FB092-04E0-47E9-B65A-80B27DB39236}" destId="{1CDA3E5D-7B83-4DFE-9037-BC6B2CA3E36A}" srcOrd="1" destOrd="0" presId="urn:microsoft.com/office/officeart/2005/8/layout/process2"/>
    <dgm:cxn modelId="{FA94922C-A637-4E41-A8BC-E460ACE9A7A3}" type="presParOf" srcId="{6D706B17-3DB5-417E-8187-184A36CDD606}" destId="{9389665C-65BA-4D9B-BB99-504A50B50276}" srcOrd="0" destOrd="0" presId="urn:microsoft.com/office/officeart/2005/8/layout/process2"/>
    <dgm:cxn modelId="{98DAEC8E-6893-174A-B747-AEEFF267B9A1}" type="presParOf" srcId="{6D706B17-3DB5-417E-8187-184A36CDD606}" destId="{182A8F57-A4AC-49AA-BA96-1559B53EC01A}" srcOrd="1" destOrd="0" presId="urn:microsoft.com/office/officeart/2005/8/layout/process2"/>
    <dgm:cxn modelId="{3A351B36-BC68-CF4B-8DE8-2CD4D18C60F7}" type="presParOf" srcId="{182A8F57-A4AC-49AA-BA96-1559B53EC01A}" destId="{491CD543-8636-486E-BE03-1D082DF7C818}" srcOrd="0" destOrd="0" presId="urn:microsoft.com/office/officeart/2005/8/layout/process2"/>
    <dgm:cxn modelId="{ED6346C0-0398-4C42-AA94-D06DB611256B}" type="presParOf" srcId="{6D706B17-3DB5-417E-8187-184A36CDD606}" destId="{DBD01C1B-A207-4665-8500-AC032F874EC2}" srcOrd="2" destOrd="0" presId="urn:microsoft.com/office/officeart/2005/8/layout/process2"/>
    <dgm:cxn modelId="{55134A22-DFDD-7E43-94AB-07DA3B651995}" type="presParOf" srcId="{6D706B17-3DB5-417E-8187-184A36CDD606}" destId="{4DBA97E3-559C-44E7-B919-F6ABF5FEEA53}" srcOrd="3" destOrd="0" presId="urn:microsoft.com/office/officeart/2005/8/layout/process2"/>
    <dgm:cxn modelId="{90776EF7-3727-0F4A-8EDB-714130C1AE3B}" type="presParOf" srcId="{4DBA97E3-559C-44E7-B919-F6ABF5FEEA53}" destId="{D2ACE4D5-D28F-4A7E-A992-1802586A35CD}" srcOrd="0" destOrd="0" presId="urn:microsoft.com/office/officeart/2005/8/layout/process2"/>
    <dgm:cxn modelId="{6AE364E1-1417-5749-B4D4-F87DE6D46E59}" type="presParOf" srcId="{6D706B17-3DB5-417E-8187-184A36CDD606}" destId="{0F2F7FE5-89AE-40FF-91AD-16F953BAC9E0}" srcOrd="4" destOrd="0" presId="urn:microsoft.com/office/officeart/2005/8/layout/process2"/>
    <dgm:cxn modelId="{047C0575-5A79-9D4A-8636-5146370576F2}" type="presParOf" srcId="{6D706B17-3DB5-417E-8187-184A36CDD606}" destId="{181C85FC-D2C4-42A1-BB2C-DDC47B6A593C}" srcOrd="5" destOrd="0" presId="urn:microsoft.com/office/officeart/2005/8/layout/process2"/>
    <dgm:cxn modelId="{EAFA692E-DF13-9F4E-ACAB-6B3E9C8C29CD}" type="presParOf" srcId="{181C85FC-D2C4-42A1-BB2C-DDC47B6A593C}" destId="{1CDA3E5D-7B83-4DFE-9037-BC6B2CA3E36A}" srcOrd="0" destOrd="0" presId="urn:microsoft.com/office/officeart/2005/8/layout/process2"/>
    <dgm:cxn modelId="{81071FF7-FF53-1B42-84BA-930755732A09}" type="presParOf" srcId="{6D706B17-3DB5-417E-8187-184A36CDD606}" destId="{616519FC-990A-44C9-ACE9-D821A4563A1D}" srcOrd="6" destOrd="0" presId="urn:microsoft.com/office/officeart/2005/8/layout/process2"/>
    <dgm:cxn modelId="{9332DC12-DAA9-0C4F-9280-802A308C35C6}" type="presParOf" srcId="{6D706B17-3DB5-417E-8187-184A36CDD606}" destId="{55558946-E439-4D9B-BD01-D28DCCE2A5D0}" srcOrd="7" destOrd="0" presId="urn:microsoft.com/office/officeart/2005/8/layout/process2"/>
    <dgm:cxn modelId="{F82C3D6C-87C6-844A-B66A-764F95F4C092}" type="presParOf" srcId="{55558946-E439-4D9B-BD01-D28DCCE2A5D0}" destId="{AA5EE196-E533-4BC3-8526-CDA826735439}" srcOrd="0" destOrd="0" presId="urn:microsoft.com/office/officeart/2005/8/layout/process2"/>
    <dgm:cxn modelId="{A6A09842-1175-104E-8E25-6EBD7638A44D}" type="presParOf" srcId="{6D706B17-3DB5-417E-8187-184A36CDD606}" destId="{3333C0B9-5A71-49F4-B795-3AD2F7554B7A}" srcOrd="8" destOrd="0" presId="urn:microsoft.com/office/officeart/2005/8/layout/process2"/>
    <dgm:cxn modelId="{716EADB7-A8B0-6E4A-9657-050B3170A61F}" type="presParOf" srcId="{6D706B17-3DB5-417E-8187-184A36CDD606}" destId="{AF1B553F-D549-4E1E-92FC-3F7A5671989A}" srcOrd="9" destOrd="0" presId="urn:microsoft.com/office/officeart/2005/8/layout/process2"/>
    <dgm:cxn modelId="{1FFEFD1C-7DE1-CA41-90E6-28F3578C7B4E}" type="presParOf" srcId="{AF1B553F-D549-4E1E-92FC-3F7A5671989A}" destId="{13AD65FE-C366-4D9D-882F-06D94472A1FF}" srcOrd="0" destOrd="0" presId="urn:microsoft.com/office/officeart/2005/8/layout/process2"/>
    <dgm:cxn modelId="{507EDE9F-ABAC-5842-ABC7-299ECB420150}" type="presParOf" srcId="{6D706B17-3DB5-417E-8187-184A36CDD606}" destId="{FE223C93-EA79-4E6E-8FFB-07A33133C84D}" srcOrd="10" destOrd="0" presId="urn:microsoft.com/office/officeart/2005/8/layout/process2"/>
    <dgm:cxn modelId="{F0ACB298-E084-BF45-9AC9-A8A247FAFFA0}" type="presParOf" srcId="{6D706B17-3DB5-417E-8187-184A36CDD606}" destId="{32899468-02CB-434A-BC1F-9B7213193E97}" srcOrd="11" destOrd="0" presId="urn:microsoft.com/office/officeart/2005/8/layout/process2"/>
    <dgm:cxn modelId="{CA981489-0A8C-FC4A-9748-759438DED5C0}" type="presParOf" srcId="{32899468-02CB-434A-BC1F-9B7213193E97}" destId="{57AB1905-A6B1-4FA8-A854-0906002A4DCE}" srcOrd="0" destOrd="0" presId="urn:microsoft.com/office/officeart/2005/8/layout/process2"/>
    <dgm:cxn modelId="{58C6CF86-5C39-E64A-88B2-7B60D4723B06}" type="presParOf" srcId="{6D706B17-3DB5-417E-8187-184A36CDD606}" destId="{5C7DC5C2-5F81-4A39-9006-A7CB049A832E}" srcOrd="12"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ED38884B-001F-4C95-8DE4-37E087582E99}" type="doc">
      <dgm:prSet loTypeId="urn:microsoft.com/office/officeart/2005/8/layout/process2" loCatId="process" qsTypeId="urn:microsoft.com/office/officeart/2005/8/quickstyle/simple1" qsCatId="simple" csTypeId="urn:microsoft.com/office/officeart/2005/8/colors/accent1_2" csCatId="accent1" phldr="1"/>
      <dgm:spPr/>
      <dgm:t>
        <a:bodyPr/>
        <a:lstStyle/>
        <a:p>
          <a:endParaRPr lang="en-US"/>
        </a:p>
      </dgm:t>
    </dgm:pt>
    <dgm:pt modelId="{8B7DD4B4-2D09-428C-9443-D653FA4CAB7F}">
      <dgm:prSet phldrT="[Text]"/>
      <dgm:spPr>
        <a:solidFill>
          <a:schemeClr val="accent6"/>
        </a:solidFill>
      </dgm:spPr>
      <dgm:t>
        <a:bodyPr/>
        <a:lstStyle/>
        <a:p>
          <a:r>
            <a:rPr lang="en-US" dirty="0" smtClean="0"/>
            <a:t>Elimination</a:t>
          </a:r>
          <a:endParaRPr lang="en-US" dirty="0"/>
        </a:p>
      </dgm:t>
    </dgm:pt>
    <dgm:pt modelId="{7FCC32FF-B0D3-4340-AE22-651BA31A9A43}" type="parTrans" cxnId="{E7513661-F795-402B-88D8-D5808766CB44}">
      <dgm:prSet/>
      <dgm:spPr/>
      <dgm:t>
        <a:bodyPr/>
        <a:lstStyle/>
        <a:p>
          <a:endParaRPr lang="en-US"/>
        </a:p>
      </dgm:t>
    </dgm:pt>
    <dgm:pt modelId="{32120FC8-3E2A-4782-B959-CB9705CDA0F6}" type="sibTrans" cxnId="{E7513661-F795-402B-88D8-D5808766CB44}">
      <dgm:prSet/>
      <dgm:spPr/>
      <dgm:t>
        <a:bodyPr/>
        <a:lstStyle/>
        <a:p>
          <a:endParaRPr lang="en-US"/>
        </a:p>
      </dgm:t>
    </dgm:pt>
    <dgm:pt modelId="{58184CDC-2610-4F94-8BD2-572AF7DAB764}">
      <dgm:prSet phldrT="[Text]"/>
      <dgm:spPr>
        <a:solidFill>
          <a:schemeClr val="accent6"/>
        </a:solidFill>
      </dgm:spPr>
      <dgm:t>
        <a:bodyPr/>
        <a:lstStyle/>
        <a:p>
          <a:r>
            <a:rPr lang="en-US" dirty="0" smtClean="0"/>
            <a:t>Substitution</a:t>
          </a:r>
          <a:endParaRPr lang="en-US" dirty="0"/>
        </a:p>
      </dgm:t>
    </dgm:pt>
    <dgm:pt modelId="{169993F8-7739-4785-9F2E-B0EB0D771026}" type="parTrans" cxnId="{CBFC62F2-6091-431D-8059-544C0BE91B0F}">
      <dgm:prSet/>
      <dgm:spPr/>
      <dgm:t>
        <a:bodyPr/>
        <a:lstStyle/>
        <a:p>
          <a:endParaRPr lang="en-US"/>
        </a:p>
      </dgm:t>
    </dgm:pt>
    <dgm:pt modelId="{EDB041AA-5A3F-4229-A64E-5EF31B35402C}" type="sibTrans" cxnId="{CBFC62F2-6091-431D-8059-544C0BE91B0F}">
      <dgm:prSet/>
      <dgm:spPr/>
      <dgm:t>
        <a:bodyPr/>
        <a:lstStyle/>
        <a:p>
          <a:endParaRPr lang="en-US"/>
        </a:p>
      </dgm:t>
    </dgm:pt>
    <dgm:pt modelId="{F76BE744-9070-4685-AA20-1267B86A1D3F}">
      <dgm:prSet phldrT="[Text]"/>
      <dgm:spPr>
        <a:solidFill>
          <a:schemeClr val="accent6"/>
        </a:solidFill>
        <a:ln>
          <a:noFill/>
        </a:ln>
        <a:effectLst/>
      </dgm:spPr>
      <dgm:t>
        <a:bodyPr/>
        <a:lstStyle/>
        <a:p>
          <a:r>
            <a:rPr lang="en-US" dirty="0" smtClean="0"/>
            <a:t>Modification</a:t>
          </a:r>
          <a:endParaRPr lang="en-US" dirty="0"/>
        </a:p>
      </dgm:t>
    </dgm:pt>
    <dgm:pt modelId="{6888233C-4053-44E4-A1F9-CA800212B5FE}" type="parTrans" cxnId="{E3536218-675F-4BA7-A1A5-A4501BFA79C4}">
      <dgm:prSet/>
      <dgm:spPr/>
      <dgm:t>
        <a:bodyPr/>
        <a:lstStyle/>
        <a:p>
          <a:endParaRPr lang="en-US"/>
        </a:p>
      </dgm:t>
    </dgm:pt>
    <dgm:pt modelId="{E12FB092-04E0-47E9-B65A-80B27DB39236}" type="sibTrans" cxnId="{E3536218-675F-4BA7-A1A5-A4501BFA79C4}">
      <dgm:prSet/>
      <dgm:spPr/>
      <dgm:t>
        <a:bodyPr/>
        <a:lstStyle/>
        <a:p>
          <a:endParaRPr lang="en-US"/>
        </a:p>
      </dgm:t>
    </dgm:pt>
    <dgm:pt modelId="{4ED5DEC9-C886-40E6-9514-AA8CA566B08D}">
      <dgm:prSet/>
      <dgm:spPr>
        <a:solidFill>
          <a:srgbClr val="C00000"/>
        </a:solidFill>
        <a:ln>
          <a:noFill/>
        </a:ln>
        <a:effectLst>
          <a:outerShdw blurRad="152400" dist="38100" dir="2700000" algn="tl" rotWithShape="0">
            <a:schemeClr val="accent4">
              <a:alpha val="43000"/>
            </a:schemeClr>
          </a:outerShdw>
        </a:effectLst>
      </dgm:spPr>
      <dgm:t>
        <a:bodyPr/>
        <a:lstStyle/>
        <a:p>
          <a:r>
            <a:rPr lang="en-US" dirty="0" smtClean="0"/>
            <a:t>Containment</a:t>
          </a:r>
          <a:endParaRPr lang="en-US" dirty="0"/>
        </a:p>
      </dgm:t>
    </dgm:pt>
    <dgm:pt modelId="{CD4BE595-4F19-455B-AF4F-94DF3A613437}" type="parTrans" cxnId="{44C055B1-F881-42B1-86B8-590719E585FD}">
      <dgm:prSet/>
      <dgm:spPr/>
      <dgm:t>
        <a:bodyPr/>
        <a:lstStyle/>
        <a:p>
          <a:endParaRPr lang="en-US"/>
        </a:p>
      </dgm:t>
    </dgm:pt>
    <dgm:pt modelId="{1E3674AE-DA8A-40DE-84AB-EC9298C6EAD6}" type="sibTrans" cxnId="{44C055B1-F881-42B1-86B8-590719E585FD}">
      <dgm:prSet/>
      <dgm:spPr/>
      <dgm:t>
        <a:bodyPr/>
        <a:lstStyle/>
        <a:p>
          <a:endParaRPr lang="en-US"/>
        </a:p>
      </dgm:t>
    </dgm:pt>
    <dgm:pt modelId="{18643266-68D5-44CC-9F82-86F76BF7017F}">
      <dgm:prSet/>
      <dgm:spPr>
        <a:solidFill>
          <a:schemeClr val="accent6"/>
        </a:solidFill>
      </dgm:spPr>
      <dgm:t>
        <a:bodyPr/>
        <a:lstStyle/>
        <a:p>
          <a:r>
            <a:rPr lang="en-US" dirty="0" smtClean="0"/>
            <a:t>Ventilation</a:t>
          </a:r>
          <a:endParaRPr lang="en-US" dirty="0"/>
        </a:p>
      </dgm:t>
    </dgm:pt>
    <dgm:pt modelId="{699BC353-0402-48E2-893D-048F349CB9B2}" type="parTrans" cxnId="{EEB4B23D-EEC7-443E-BEB5-1969B2F2C090}">
      <dgm:prSet/>
      <dgm:spPr/>
      <dgm:t>
        <a:bodyPr/>
        <a:lstStyle/>
        <a:p>
          <a:endParaRPr lang="en-US"/>
        </a:p>
      </dgm:t>
    </dgm:pt>
    <dgm:pt modelId="{6B1CF5F9-4C5E-4147-A8C8-D5DC5DDCDB68}" type="sibTrans" cxnId="{EEB4B23D-EEC7-443E-BEB5-1969B2F2C090}">
      <dgm:prSet/>
      <dgm:spPr/>
      <dgm:t>
        <a:bodyPr/>
        <a:lstStyle/>
        <a:p>
          <a:endParaRPr lang="en-US"/>
        </a:p>
      </dgm:t>
    </dgm:pt>
    <dgm:pt modelId="{7E5AC482-068B-4E46-A260-D79A9A9194EB}">
      <dgm:prSet/>
      <dgm:spPr>
        <a:solidFill>
          <a:schemeClr val="accent6"/>
        </a:solidFill>
      </dgm:spPr>
      <dgm:t>
        <a:bodyPr/>
        <a:lstStyle/>
        <a:p>
          <a:r>
            <a:rPr lang="en-US" dirty="0" smtClean="0"/>
            <a:t>Work Practices</a:t>
          </a:r>
          <a:endParaRPr lang="en-US" dirty="0"/>
        </a:p>
      </dgm:t>
    </dgm:pt>
    <dgm:pt modelId="{9DAB4143-8215-499B-82BC-417056009AF5}" type="parTrans" cxnId="{580B208B-14D3-4EBB-9566-68083644A435}">
      <dgm:prSet/>
      <dgm:spPr/>
      <dgm:t>
        <a:bodyPr/>
        <a:lstStyle/>
        <a:p>
          <a:endParaRPr lang="en-US"/>
        </a:p>
      </dgm:t>
    </dgm:pt>
    <dgm:pt modelId="{16CE3426-E4EB-461C-BFC7-B5991576ADA9}" type="sibTrans" cxnId="{580B208B-14D3-4EBB-9566-68083644A435}">
      <dgm:prSet/>
      <dgm:spPr/>
      <dgm:t>
        <a:bodyPr/>
        <a:lstStyle/>
        <a:p>
          <a:endParaRPr lang="en-US"/>
        </a:p>
      </dgm:t>
    </dgm:pt>
    <dgm:pt modelId="{F0CA42C7-125F-4A45-AB53-0D7B0C1FB528}">
      <dgm:prSet/>
      <dgm:spPr>
        <a:solidFill>
          <a:schemeClr val="accent6"/>
        </a:solidFill>
      </dgm:spPr>
      <dgm:t>
        <a:bodyPr/>
        <a:lstStyle/>
        <a:p>
          <a:r>
            <a:rPr lang="en-US" dirty="0" smtClean="0"/>
            <a:t>Personal Protection</a:t>
          </a:r>
          <a:endParaRPr lang="en-US" dirty="0"/>
        </a:p>
      </dgm:t>
    </dgm:pt>
    <dgm:pt modelId="{09B897A2-E6E3-4F4E-B492-B40E4545CDDF}" type="parTrans" cxnId="{74D5DD1C-3D21-405B-AFE9-E5B84EA3C077}">
      <dgm:prSet/>
      <dgm:spPr/>
      <dgm:t>
        <a:bodyPr/>
        <a:lstStyle/>
        <a:p>
          <a:endParaRPr lang="en-US"/>
        </a:p>
      </dgm:t>
    </dgm:pt>
    <dgm:pt modelId="{E29C0177-81FD-4F91-A164-5D5FDA5AA3FA}" type="sibTrans" cxnId="{74D5DD1C-3D21-405B-AFE9-E5B84EA3C077}">
      <dgm:prSet/>
      <dgm:spPr/>
      <dgm:t>
        <a:bodyPr/>
        <a:lstStyle/>
        <a:p>
          <a:endParaRPr lang="en-US"/>
        </a:p>
      </dgm:t>
    </dgm:pt>
    <dgm:pt modelId="{6D706B17-3DB5-417E-8187-184A36CDD606}" type="pres">
      <dgm:prSet presAssocID="{ED38884B-001F-4C95-8DE4-37E087582E99}" presName="linearFlow" presStyleCnt="0">
        <dgm:presLayoutVars>
          <dgm:resizeHandles val="exact"/>
        </dgm:presLayoutVars>
      </dgm:prSet>
      <dgm:spPr/>
      <dgm:t>
        <a:bodyPr/>
        <a:lstStyle/>
        <a:p>
          <a:endParaRPr lang="en-US"/>
        </a:p>
      </dgm:t>
    </dgm:pt>
    <dgm:pt modelId="{9389665C-65BA-4D9B-BB99-504A50B50276}" type="pres">
      <dgm:prSet presAssocID="{8B7DD4B4-2D09-428C-9443-D653FA4CAB7F}" presName="node" presStyleLbl="node1" presStyleIdx="0" presStyleCnt="7">
        <dgm:presLayoutVars>
          <dgm:bulletEnabled val="1"/>
        </dgm:presLayoutVars>
      </dgm:prSet>
      <dgm:spPr/>
      <dgm:t>
        <a:bodyPr/>
        <a:lstStyle/>
        <a:p>
          <a:endParaRPr lang="en-US"/>
        </a:p>
      </dgm:t>
    </dgm:pt>
    <dgm:pt modelId="{182A8F57-A4AC-49AA-BA96-1559B53EC01A}" type="pres">
      <dgm:prSet presAssocID="{32120FC8-3E2A-4782-B959-CB9705CDA0F6}" presName="sibTrans" presStyleLbl="sibTrans2D1" presStyleIdx="0" presStyleCnt="6"/>
      <dgm:spPr/>
      <dgm:t>
        <a:bodyPr/>
        <a:lstStyle/>
        <a:p>
          <a:endParaRPr lang="en-US"/>
        </a:p>
      </dgm:t>
    </dgm:pt>
    <dgm:pt modelId="{491CD543-8636-486E-BE03-1D082DF7C818}" type="pres">
      <dgm:prSet presAssocID="{32120FC8-3E2A-4782-B959-CB9705CDA0F6}" presName="connectorText" presStyleLbl="sibTrans2D1" presStyleIdx="0" presStyleCnt="6"/>
      <dgm:spPr/>
      <dgm:t>
        <a:bodyPr/>
        <a:lstStyle/>
        <a:p>
          <a:endParaRPr lang="en-US"/>
        </a:p>
      </dgm:t>
    </dgm:pt>
    <dgm:pt modelId="{DBD01C1B-A207-4665-8500-AC032F874EC2}" type="pres">
      <dgm:prSet presAssocID="{58184CDC-2610-4F94-8BD2-572AF7DAB764}" presName="node" presStyleLbl="node1" presStyleIdx="1" presStyleCnt="7">
        <dgm:presLayoutVars>
          <dgm:bulletEnabled val="1"/>
        </dgm:presLayoutVars>
      </dgm:prSet>
      <dgm:spPr/>
      <dgm:t>
        <a:bodyPr/>
        <a:lstStyle/>
        <a:p>
          <a:endParaRPr lang="en-US"/>
        </a:p>
      </dgm:t>
    </dgm:pt>
    <dgm:pt modelId="{4DBA97E3-559C-44E7-B919-F6ABF5FEEA53}" type="pres">
      <dgm:prSet presAssocID="{EDB041AA-5A3F-4229-A64E-5EF31B35402C}" presName="sibTrans" presStyleLbl="sibTrans2D1" presStyleIdx="1" presStyleCnt="6"/>
      <dgm:spPr/>
      <dgm:t>
        <a:bodyPr/>
        <a:lstStyle/>
        <a:p>
          <a:endParaRPr lang="en-US"/>
        </a:p>
      </dgm:t>
    </dgm:pt>
    <dgm:pt modelId="{D2ACE4D5-D28F-4A7E-A992-1802586A35CD}" type="pres">
      <dgm:prSet presAssocID="{EDB041AA-5A3F-4229-A64E-5EF31B35402C}" presName="connectorText" presStyleLbl="sibTrans2D1" presStyleIdx="1" presStyleCnt="6"/>
      <dgm:spPr/>
      <dgm:t>
        <a:bodyPr/>
        <a:lstStyle/>
        <a:p>
          <a:endParaRPr lang="en-US"/>
        </a:p>
      </dgm:t>
    </dgm:pt>
    <dgm:pt modelId="{0F2F7FE5-89AE-40FF-91AD-16F953BAC9E0}" type="pres">
      <dgm:prSet presAssocID="{F76BE744-9070-4685-AA20-1267B86A1D3F}" presName="node" presStyleLbl="node1" presStyleIdx="2" presStyleCnt="7">
        <dgm:presLayoutVars>
          <dgm:bulletEnabled val="1"/>
        </dgm:presLayoutVars>
      </dgm:prSet>
      <dgm:spPr/>
      <dgm:t>
        <a:bodyPr/>
        <a:lstStyle/>
        <a:p>
          <a:endParaRPr lang="en-US"/>
        </a:p>
      </dgm:t>
    </dgm:pt>
    <dgm:pt modelId="{181C85FC-D2C4-42A1-BB2C-DDC47B6A593C}" type="pres">
      <dgm:prSet presAssocID="{E12FB092-04E0-47E9-B65A-80B27DB39236}" presName="sibTrans" presStyleLbl="sibTrans2D1" presStyleIdx="2" presStyleCnt="6"/>
      <dgm:spPr/>
      <dgm:t>
        <a:bodyPr/>
        <a:lstStyle/>
        <a:p>
          <a:endParaRPr lang="en-US"/>
        </a:p>
      </dgm:t>
    </dgm:pt>
    <dgm:pt modelId="{1CDA3E5D-7B83-4DFE-9037-BC6B2CA3E36A}" type="pres">
      <dgm:prSet presAssocID="{E12FB092-04E0-47E9-B65A-80B27DB39236}" presName="connectorText" presStyleLbl="sibTrans2D1" presStyleIdx="2" presStyleCnt="6"/>
      <dgm:spPr/>
      <dgm:t>
        <a:bodyPr/>
        <a:lstStyle/>
        <a:p>
          <a:endParaRPr lang="en-US"/>
        </a:p>
      </dgm:t>
    </dgm:pt>
    <dgm:pt modelId="{616519FC-990A-44C9-ACE9-D821A4563A1D}" type="pres">
      <dgm:prSet presAssocID="{4ED5DEC9-C886-40E6-9514-AA8CA566B08D}" presName="node" presStyleLbl="node1" presStyleIdx="3" presStyleCnt="7">
        <dgm:presLayoutVars>
          <dgm:bulletEnabled val="1"/>
        </dgm:presLayoutVars>
      </dgm:prSet>
      <dgm:spPr/>
      <dgm:t>
        <a:bodyPr/>
        <a:lstStyle/>
        <a:p>
          <a:endParaRPr lang="en-US"/>
        </a:p>
      </dgm:t>
    </dgm:pt>
    <dgm:pt modelId="{55558946-E439-4D9B-BD01-D28DCCE2A5D0}" type="pres">
      <dgm:prSet presAssocID="{1E3674AE-DA8A-40DE-84AB-EC9298C6EAD6}" presName="sibTrans" presStyleLbl="sibTrans2D1" presStyleIdx="3" presStyleCnt="6"/>
      <dgm:spPr/>
      <dgm:t>
        <a:bodyPr/>
        <a:lstStyle/>
        <a:p>
          <a:endParaRPr lang="en-US"/>
        </a:p>
      </dgm:t>
    </dgm:pt>
    <dgm:pt modelId="{AA5EE196-E533-4BC3-8526-CDA826735439}" type="pres">
      <dgm:prSet presAssocID="{1E3674AE-DA8A-40DE-84AB-EC9298C6EAD6}" presName="connectorText" presStyleLbl="sibTrans2D1" presStyleIdx="3" presStyleCnt="6"/>
      <dgm:spPr/>
      <dgm:t>
        <a:bodyPr/>
        <a:lstStyle/>
        <a:p>
          <a:endParaRPr lang="en-US"/>
        </a:p>
      </dgm:t>
    </dgm:pt>
    <dgm:pt modelId="{3333C0B9-5A71-49F4-B795-3AD2F7554B7A}" type="pres">
      <dgm:prSet presAssocID="{18643266-68D5-44CC-9F82-86F76BF7017F}" presName="node" presStyleLbl="node1" presStyleIdx="4" presStyleCnt="7">
        <dgm:presLayoutVars>
          <dgm:bulletEnabled val="1"/>
        </dgm:presLayoutVars>
      </dgm:prSet>
      <dgm:spPr/>
      <dgm:t>
        <a:bodyPr/>
        <a:lstStyle/>
        <a:p>
          <a:endParaRPr lang="en-US"/>
        </a:p>
      </dgm:t>
    </dgm:pt>
    <dgm:pt modelId="{AF1B553F-D549-4E1E-92FC-3F7A5671989A}" type="pres">
      <dgm:prSet presAssocID="{6B1CF5F9-4C5E-4147-A8C8-D5DC5DDCDB68}" presName="sibTrans" presStyleLbl="sibTrans2D1" presStyleIdx="4" presStyleCnt="6"/>
      <dgm:spPr/>
      <dgm:t>
        <a:bodyPr/>
        <a:lstStyle/>
        <a:p>
          <a:endParaRPr lang="en-US"/>
        </a:p>
      </dgm:t>
    </dgm:pt>
    <dgm:pt modelId="{13AD65FE-C366-4D9D-882F-06D94472A1FF}" type="pres">
      <dgm:prSet presAssocID="{6B1CF5F9-4C5E-4147-A8C8-D5DC5DDCDB68}" presName="connectorText" presStyleLbl="sibTrans2D1" presStyleIdx="4" presStyleCnt="6"/>
      <dgm:spPr/>
      <dgm:t>
        <a:bodyPr/>
        <a:lstStyle/>
        <a:p>
          <a:endParaRPr lang="en-US"/>
        </a:p>
      </dgm:t>
    </dgm:pt>
    <dgm:pt modelId="{FE223C93-EA79-4E6E-8FFB-07A33133C84D}" type="pres">
      <dgm:prSet presAssocID="{7E5AC482-068B-4E46-A260-D79A9A9194EB}" presName="node" presStyleLbl="node1" presStyleIdx="5" presStyleCnt="7">
        <dgm:presLayoutVars>
          <dgm:bulletEnabled val="1"/>
        </dgm:presLayoutVars>
      </dgm:prSet>
      <dgm:spPr/>
      <dgm:t>
        <a:bodyPr/>
        <a:lstStyle/>
        <a:p>
          <a:endParaRPr lang="en-US"/>
        </a:p>
      </dgm:t>
    </dgm:pt>
    <dgm:pt modelId="{32899468-02CB-434A-BC1F-9B7213193E97}" type="pres">
      <dgm:prSet presAssocID="{16CE3426-E4EB-461C-BFC7-B5991576ADA9}" presName="sibTrans" presStyleLbl="sibTrans2D1" presStyleIdx="5" presStyleCnt="6"/>
      <dgm:spPr/>
      <dgm:t>
        <a:bodyPr/>
        <a:lstStyle/>
        <a:p>
          <a:endParaRPr lang="en-US"/>
        </a:p>
      </dgm:t>
    </dgm:pt>
    <dgm:pt modelId="{57AB1905-A6B1-4FA8-A854-0906002A4DCE}" type="pres">
      <dgm:prSet presAssocID="{16CE3426-E4EB-461C-BFC7-B5991576ADA9}" presName="connectorText" presStyleLbl="sibTrans2D1" presStyleIdx="5" presStyleCnt="6"/>
      <dgm:spPr/>
      <dgm:t>
        <a:bodyPr/>
        <a:lstStyle/>
        <a:p>
          <a:endParaRPr lang="en-US"/>
        </a:p>
      </dgm:t>
    </dgm:pt>
    <dgm:pt modelId="{5C7DC5C2-5F81-4A39-9006-A7CB049A832E}" type="pres">
      <dgm:prSet presAssocID="{F0CA42C7-125F-4A45-AB53-0D7B0C1FB528}" presName="node" presStyleLbl="node1" presStyleIdx="6" presStyleCnt="7">
        <dgm:presLayoutVars>
          <dgm:bulletEnabled val="1"/>
        </dgm:presLayoutVars>
      </dgm:prSet>
      <dgm:spPr/>
      <dgm:t>
        <a:bodyPr/>
        <a:lstStyle/>
        <a:p>
          <a:endParaRPr lang="en-US"/>
        </a:p>
      </dgm:t>
    </dgm:pt>
  </dgm:ptLst>
  <dgm:cxnLst>
    <dgm:cxn modelId="{74D5DD1C-3D21-405B-AFE9-E5B84EA3C077}" srcId="{ED38884B-001F-4C95-8DE4-37E087582E99}" destId="{F0CA42C7-125F-4A45-AB53-0D7B0C1FB528}" srcOrd="6" destOrd="0" parTransId="{09B897A2-E6E3-4F4E-B492-B40E4545CDDF}" sibTransId="{E29C0177-81FD-4F91-A164-5D5FDA5AA3FA}"/>
    <dgm:cxn modelId="{EDC56CBE-0509-A545-BE5F-FDB08189A64D}" type="presOf" srcId="{E12FB092-04E0-47E9-B65A-80B27DB39236}" destId="{1CDA3E5D-7B83-4DFE-9037-BC6B2CA3E36A}" srcOrd="1" destOrd="0" presId="urn:microsoft.com/office/officeart/2005/8/layout/process2"/>
    <dgm:cxn modelId="{4FFE77C1-56C2-6E48-A236-CBB4DC1D86ED}" type="presOf" srcId="{32120FC8-3E2A-4782-B959-CB9705CDA0F6}" destId="{182A8F57-A4AC-49AA-BA96-1559B53EC01A}" srcOrd="0" destOrd="0" presId="urn:microsoft.com/office/officeart/2005/8/layout/process2"/>
    <dgm:cxn modelId="{E36327CF-13D3-B548-9D90-A9B730E9039A}" type="presOf" srcId="{1E3674AE-DA8A-40DE-84AB-EC9298C6EAD6}" destId="{55558946-E439-4D9B-BD01-D28DCCE2A5D0}" srcOrd="0" destOrd="0" presId="urn:microsoft.com/office/officeart/2005/8/layout/process2"/>
    <dgm:cxn modelId="{E7513661-F795-402B-88D8-D5808766CB44}" srcId="{ED38884B-001F-4C95-8DE4-37E087582E99}" destId="{8B7DD4B4-2D09-428C-9443-D653FA4CAB7F}" srcOrd="0" destOrd="0" parTransId="{7FCC32FF-B0D3-4340-AE22-651BA31A9A43}" sibTransId="{32120FC8-3E2A-4782-B959-CB9705CDA0F6}"/>
    <dgm:cxn modelId="{CBFC62F2-6091-431D-8059-544C0BE91B0F}" srcId="{ED38884B-001F-4C95-8DE4-37E087582E99}" destId="{58184CDC-2610-4F94-8BD2-572AF7DAB764}" srcOrd="1" destOrd="0" parTransId="{169993F8-7739-4785-9F2E-B0EB0D771026}" sibTransId="{EDB041AA-5A3F-4229-A64E-5EF31B35402C}"/>
    <dgm:cxn modelId="{1A89EE4F-4594-C247-8321-F52C1AC758F2}" type="presOf" srcId="{16CE3426-E4EB-461C-BFC7-B5991576ADA9}" destId="{32899468-02CB-434A-BC1F-9B7213193E97}" srcOrd="0" destOrd="0" presId="urn:microsoft.com/office/officeart/2005/8/layout/process2"/>
    <dgm:cxn modelId="{2C75F3A1-BF76-A044-9157-6A90B907A34A}" type="presOf" srcId="{32120FC8-3E2A-4782-B959-CB9705CDA0F6}" destId="{491CD543-8636-486E-BE03-1D082DF7C818}" srcOrd="1" destOrd="0" presId="urn:microsoft.com/office/officeart/2005/8/layout/process2"/>
    <dgm:cxn modelId="{1A303E6C-C7A3-2E43-BB5D-1FF9C5C2FD83}" type="presOf" srcId="{4ED5DEC9-C886-40E6-9514-AA8CA566B08D}" destId="{616519FC-990A-44C9-ACE9-D821A4563A1D}" srcOrd="0" destOrd="0" presId="urn:microsoft.com/office/officeart/2005/8/layout/process2"/>
    <dgm:cxn modelId="{FED33A3C-2462-C547-955E-9E77A28CFFB4}" type="presOf" srcId="{16CE3426-E4EB-461C-BFC7-B5991576ADA9}" destId="{57AB1905-A6B1-4FA8-A854-0906002A4DCE}" srcOrd="1" destOrd="0" presId="urn:microsoft.com/office/officeart/2005/8/layout/process2"/>
    <dgm:cxn modelId="{71B8DFEC-364A-FC44-8970-901E6C49B52F}" type="presOf" srcId="{7E5AC482-068B-4E46-A260-D79A9A9194EB}" destId="{FE223C93-EA79-4E6E-8FFB-07A33133C84D}" srcOrd="0" destOrd="0" presId="urn:microsoft.com/office/officeart/2005/8/layout/process2"/>
    <dgm:cxn modelId="{80C1EE72-F41B-8840-B711-626DB0B6A702}" type="presOf" srcId="{1E3674AE-DA8A-40DE-84AB-EC9298C6EAD6}" destId="{AA5EE196-E533-4BC3-8526-CDA826735439}" srcOrd="1" destOrd="0" presId="urn:microsoft.com/office/officeart/2005/8/layout/process2"/>
    <dgm:cxn modelId="{2AC7B6B5-98D3-BB43-8FFA-D80038D6F311}" type="presOf" srcId="{8B7DD4B4-2D09-428C-9443-D653FA4CAB7F}" destId="{9389665C-65BA-4D9B-BB99-504A50B50276}" srcOrd="0" destOrd="0" presId="urn:microsoft.com/office/officeart/2005/8/layout/process2"/>
    <dgm:cxn modelId="{02F8F972-2BD6-B84F-B4C3-9344A8A49768}" type="presOf" srcId="{F76BE744-9070-4685-AA20-1267B86A1D3F}" destId="{0F2F7FE5-89AE-40FF-91AD-16F953BAC9E0}" srcOrd="0" destOrd="0" presId="urn:microsoft.com/office/officeart/2005/8/layout/process2"/>
    <dgm:cxn modelId="{44C055B1-F881-42B1-86B8-590719E585FD}" srcId="{ED38884B-001F-4C95-8DE4-37E087582E99}" destId="{4ED5DEC9-C886-40E6-9514-AA8CA566B08D}" srcOrd="3" destOrd="0" parTransId="{CD4BE595-4F19-455B-AF4F-94DF3A613437}" sibTransId="{1E3674AE-DA8A-40DE-84AB-EC9298C6EAD6}"/>
    <dgm:cxn modelId="{9B32C073-F635-9F46-923F-D7C416CAF7EF}" type="presOf" srcId="{EDB041AA-5A3F-4229-A64E-5EF31B35402C}" destId="{D2ACE4D5-D28F-4A7E-A992-1802586A35CD}" srcOrd="1" destOrd="0" presId="urn:microsoft.com/office/officeart/2005/8/layout/process2"/>
    <dgm:cxn modelId="{E3536218-675F-4BA7-A1A5-A4501BFA79C4}" srcId="{ED38884B-001F-4C95-8DE4-37E087582E99}" destId="{F76BE744-9070-4685-AA20-1267B86A1D3F}" srcOrd="2" destOrd="0" parTransId="{6888233C-4053-44E4-A1F9-CA800212B5FE}" sibTransId="{E12FB092-04E0-47E9-B65A-80B27DB39236}"/>
    <dgm:cxn modelId="{580B208B-14D3-4EBB-9566-68083644A435}" srcId="{ED38884B-001F-4C95-8DE4-37E087582E99}" destId="{7E5AC482-068B-4E46-A260-D79A9A9194EB}" srcOrd="5" destOrd="0" parTransId="{9DAB4143-8215-499B-82BC-417056009AF5}" sibTransId="{16CE3426-E4EB-461C-BFC7-B5991576ADA9}"/>
    <dgm:cxn modelId="{EEB4B23D-EEC7-443E-BEB5-1969B2F2C090}" srcId="{ED38884B-001F-4C95-8DE4-37E087582E99}" destId="{18643266-68D5-44CC-9F82-86F76BF7017F}" srcOrd="4" destOrd="0" parTransId="{699BC353-0402-48E2-893D-048F349CB9B2}" sibTransId="{6B1CF5F9-4C5E-4147-A8C8-D5DC5DDCDB68}"/>
    <dgm:cxn modelId="{2D5AC801-7AF7-6C43-9A65-23AA8A887192}" type="presOf" srcId="{58184CDC-2610-4F94-8BD2-572AF7DAB764}" destId="{DBD01C1B-A207-4665-8500-AC032F874EC2}" srcOrd="0" destOrd="0" presId="urn:microsoft.com/office/officeart/2005/8/layout/process2"/>
    <dgm:cxn modelId="{2617C753-2DB1-BB47-B588-52D10BEC91D8}" type="presOf" srcId="{EDB041AA-5A3F-4229-A64E-5EF31B35402C}" destId="{4DBA97E3-559C-44E7-B919-F6ABF5FEEA53}" srcOrd="0" destOrd="0" presId="urn:microsoft.com/office/officeart/2005/8/layout/process2"/>
    <dgm:cxn modelId="{F7CC8657-7016-114E-9635-D143D840B9C3}" type="presOf" srcId="{6B1CF5F9-4C5E-4147-A8C8-D5DC5DDCDB68}" destId="{13AD65FE-C366-4D9D-882F-06D94472A1FF}" srcOrd="1" destOrd="0" presId="urn:microsoft.com/office/officeart/2005/8/layout/process2"/>
    <dgm:cxn modelId="{F84873B3-77F4-3347-BF1E-0E8ADFBD1672}" type="presOf" srcId="{F0CA42C7-125F-4A45-AB53-0D7B0C1FB528}" destId="{5C7DC5C2-5F81-4A39-9006-A7CB049A832E}" srcOrd="0" destOrd="0" presId="urn:microsoft.com/office/officeart/2005/8/layout/process2"/>
    <dgm:cxn modelId="{FF99C07C-AF75-1845-A208-B3295D563242}" type="presOf" srcId="{ED38884B-001F-4C95-8DE4-37E087582E99}" destId="{6D706B17-3DB5-417E-8187-184A36CDD606}" srcOrd="0" destOrd="0" presId="urn:microsoft.com/office/officeart/2005/8/layout/process2"/>
    <dgm:cxn modelId="{72FD677A-43A8-8C4B-8A0E-9C9176254E65}" type="presOf" srcId="{6B1CF5F9-4C5E-4147-A8C8-D5DC5DDCDB68}" destId="{AF1B553F-D549-4E1E-92FC-3F7A5671989A}" srcOrd="0" destOrd="0" presId="urn:microsoft.com/office/officeart/2005/8/layout/process2"/>
    <dgm:cxn modelId="{3D7CD041-2465-A54C-ACCE-4D5C1A15CB51}" type="presOf" srcId="{E12FB092-04E0-47E9-B65A-80B27DB39236}" destId="{181C85FC-D2C4-42A1-BB2C-DDC47B6A593C}" srcOrd="0" destOrd="0" presId="urn:microsoft.com/office/officeart/2005/8/layout/process2"/>
    <dgm:cxn modelId="{BCEF9094-458B-1148-BB46-A32165AC334C}" type="presOf" srcId="{18643266-68D5-44CC-9F82-86F76BF7017F}" destId="{3333C0B9-5A71-49F4-B795-3AD2F7554B7A}" srcOrd="0" destOrd="0" presId="urn:microsoft.com/office/officeart/2005/8/layout/process2"/>
    <dgm:cxn modelId="{5BDFE536-588C-FA42-965C-3DAEBAEF2B9F}" type="presParOf" srcId="{6D706B17-3DB5-417E-8187-184A36CDD606}" destId="{9389665C-65BA-4D9B-BB99-504A50B50276}" srcOrd="0" destOrd="0" presId="urn:microsoft.com/office/officeart/2005/8/layout/process2"/>
    <dgm:cxn modelId="{AF3FE254-9A2D-0044-8208-65C0C4EEC0F9}" type="presParOf" srcId="{6D706B17-3DB5-417E-8187-184A36CDD606}" destId="{182A8F57-A4AC-49AA-BA96-1559B53EC01A}" srcOrd="1" destOrd="0" presId="urn:microsoft.com/office/officeart/2005/8/layout/process2"/>
    <dgm:cxn modelId="{7AAAB920-0793-094E-A62D-392304CFC445}" type="presParOf" srcId="{182A8F57-A4AC-49AA-BA96-1559B53EC01A}" destId="{491CD543-8636-486E-BE03-1D082DF7C818}" srcOrd="0" destOrd="0" presId="urn:microsoft.com/office/officeart/2005/8/layout/process2"/>
    <dgm:cxn modelId="{18D8CEBE-A927-A64B-879B-763F4BADC77C}" type="presParOf" srcId="{6D706B17-3DB5-417E-8187-184A36CDD606}" destId="{DBD01C1B-A207-4665-8500-AC032F874EC2}" srcOrd="2" destOrd="0" presId="urn:microsoft.com/office/officeart/2005/8/layout/process2"/>
    <dgm:cxn modelId="{0482D9FE-A542-0345-93A8-4CBE605D0E09}" type="presParOf" srcId="{6D706B17-3DB5-417E-8187-184A36CDD606}" destId="{4DBA97E3-559C-44E7-B919-F6ABF5FEEA53}" srcOrd="3" destOrd="0" presId="urn:microsoft.com/office/officeart/2005/8/layout/process2"/>
    <dgm:cxn modelId="{D50AE6EE-4309-864D-AEAA-9FE8E308D373}" type="presParOf" srcId="{4DBA97E3-559C-44E7-B919-F6ABF5FEEA53}" destId="{D2ACE4D5-D28F-4A7E-A992-1802586A35CD}" srcOrd="0" destOrd="0" presId="urn:microsoft.com/office/officeart/2005/8/layout/process2"/>
    <dgm:cxn modelId="{8692F3E9-BA3A-EF44-93F1-104DF623DA63}" type="presParOf" srcId="{6D706B17-3DB5-417E-8187-184A36CDD606}" destId="{0F2F7FE5-89AE-40FF-91AD-16F953BAC9E0}" srcOrd="4" destOrd="0" presId="urn:microsoft.com/office/officeart/2005/8/layout/process2"/>
    <dgm:cxn modelId="{7AFB7131-A658-1945-AB13-B80F84AE3391}" type="presParOf" srcId="{6D706B17-3DB5-417E-8187-184A36CDD606}" destId="{181C85FC-D2C4-42A1-BB2C-DDC47B6A593C}" srcOrd="5" destOrd="0" presId="urn:microsoft.com/office/officeart/2005/8/layout/process2"/>
    <dgm:cxn modelId="{43F96959-1BD8-7F43-BDBE-B07BA5BB19E2}" type="presParOf" srcId="{181C85FC-D2C4-42A1-BB2C-DDC47B6A593C}" destId="{1CDA3E5D-7B83-4DFE-9037-BC6B2CA3E36A}" srcOrd="0" destOrd="0" presId="urn:microsoft.com/office/officeart/2005/8/layout/process2"/>
    <dgm:cxn modelId="{1548DAEF-6DFC-774B-81AC-43FF6C398952}" type="presParOf" srcId="{6D706B17-3DB5-417E-8187-184A36CDD606}" destId="{616519FC-990A-44C9-ACE9-D821A4563A1D}" srcOrd="6" destOrd="0" presId="urn:microsoft.com/office/officeart/2005/8/layout/process2"/>
    <dgm:cxn modelId="{D378F19F-77E1-2B41-BF70-F638A4186085}" type="presParOf" srcId="{6D706B17-3DB5-417E-8187-184A36CDD606}" destId="{55558946-E439-4D9B-BD01-D28DCCE2A5D0}" srcOrd="7" destOrd="0" presId="urn:microsoft.com/office/officeart/2005/8/layout/process2"/>
    <dgm:cxn modelId="{119713B1-BE7A-824A-8A75-15125E3C1571}" type="presParOf" srcId="{55558946-E439-4D9B-BD01-D28DCCE2A5D0}" destId="{AA5EE196-E533-4BC3-8526-CDA826735439}" srcOrd="0" destOrd="0" presId="urn:microsoft.com/office/officeart/2005/8/layout/process2"/>
    <dgm:cxn modelId="{45F1AEC9-C408-674F-8B79-60E81DDB73E8}" type="presParOf" srcId="{6D706B17-3DB5-417E-8187-184A36CDD606}" destId="{3333C0B9-5A71-49F4-B795-3AD2F7554B7A}" srcOrd="8" destOrd="0" presId="urn:microsoft.com/office/officeart/2005/8/layout/process2"/>
    <dgm:cxn modelId="{4566E336-DD29-D34B-A74F-9B2CD132C4A6}" type="presParOf" srcId="{6D706B17-3DB5-417E-8187-184A36CDD606}" destId="{AF1B553F-D549-4E1E-92FC-3F7A5671989A}" srcOrd="9" destOrd="0" presId="urn:microsoft.com/office/officeart/2005/8/layout/process2"/>
    <dgm:cxn modelId="{72292F4A-E649-214F-8601-2DFE8C7D5A68}" type="presParOf" srcId="{AF1B553F-D549-4E1E-92FC-3F7A5671989A}" destId="{13AD65FE-C366-4D9D-882F-06D94472A1FF}" srcOrd="0" destOrd="0" presId="urn:microsoft.com/office/officeart/2005/8/layout/process2"/>
    <dgm:cxn modelId="{E6AF78E0-2024-AB44-AC15-7D47A93B91B2}" type="presParOf" srcId="{6D706B17-3DB5-417E-8187-184A36CDD606}" destId="{FE223C93-EA79-4E6E-8FFB-07A33133C84D}" srcOrd="10" destOrd="0" presId="urn:microsoft.com/office/officeart/2005/8/layout/process2"/>
    <dgm:cxn modelId="{4F2CE05B-26DD-9544-94FC-19175DA62063}" type="presParOf" srcId="{6D706B17-3DB5-417E-8187-184A36CDD606}" destId="{32899468-02CB-434A-BC1F-9B7213193E97}" srcOrd="11" destOrd="0" presId="urn:microsoft.com/office/officeart/2005/8/layout/process2"/>
    <dgm:cxn modelId="{FA6A7FB4-AD77-5142-89F4-FC568FBFAFA0}" type="presParOf" srcId="{32899468-02CB-434A-BC1F-9B7213193E97}" destId="{57AB1905-A6B1-4FA8-A854-0906002A4DCE}" srcOrd="0" destOrd="0" presId="urn:microsoft.com/office/officeart/2005/8/layout/process2"/>
    <dgm:cxn modelId="{8B476F20-24B9-324E-829D-154E24D0DDF2}" type="presParOf" srcId="{6D706B17-3DB5-417E-8187-184A36CDD606}" destId="{5C7DC5C2-5F81-4A39-9006-A7CB049A832E}" srcOrd="12"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ED38884B-001F-4C95-8DE4-37E087582E99}" type="doc">
      <dgm:prSet loTypeId="urn:microsoft.com/office/officeart/2005/8/layout/process2" loCatId="process" qsTypeId="urn:microsoft.com/office/officeart/2005/8/quickstyle/simple1" qsCatId="simple" csTypeId="urn:microsoft.com/office/officeart/2005/8/colors/accent1_2" csCatId="accent1" phldr="1"/>
      <dgm:spPr/>
      <dgm:t>
        <a:bodyPr/>
        <a:lstStyle/>
        <a:p>
          <a:endParaRPr lang="en-US"/>
        </a:p>
      </dgm:t>
    </dgm:pt>
    <dgm:pt modelId="{8B7DD4B4-2D09-428C-9443-D653FA4CAB7F}">
      <dgm:prSet phldrT="[Text]"/>
      <dgm:spPr>
        <a:solidFill>
          <a:schemeClr val="accent2"/>
        </a:solidFill>
      </dgm:spPr>
      <dgm:t>
        <a:bodyPr/>
        <a:lstStyle/>
        <a:p>
          <a:r>
            <a:rPr lang="en-US" dirty="0" smtClean="0"/>
            <a:t>Elimination</a:t>
          </a:r>
          <a:endParaRPr lang="en-US" dirty="0"/>
        </a:p>
      </dgm:t>
    </dgm:pt>
    <dgm:pt modelId="{7FCC32FF-B0D3-4340-AE22-651BA31A9A43}" type="parTrans" cxnId="{E7513661-F795-402B-88D8-D5808766CB44}">
      <dgm:prSet/>
      <dgm:spPr/>
      <dgm:t>
        <a:bodyPr/>
        <a:lstStyle/>
        <a:p>
          <a:endParaRPr lang="en-US"/>
        </a:p>
      </dgm:t>
    </dgm:pt>
    <dgm:pt modelId="{32120FC8-3E2A-4782-B959-CB9705CDA0F6}" type="sibTrans" cxnId="{E7513661-F795-402B-88D8-D5808766CB44}">
      <dgm:prSet/>
      <dgm:spPr/>
      <dgm:t>
        <a:bodyPr/>
        <a:lstStyle/>
        <a:p>
          <a:endParaRPr lang="en-US"/>
        </a:p>
      </dgm:t>
    </dgm:pt>
    <dgm:pt modelId="{58184CDC-2610-4F94-8BD2-572AF7DAB764}">
      <dgm:prSet phldrT="[Text]"/>
      <dgm:spPr>
        <a:solidFill>
          <a:schemeClr val="accent2"/>
        </a:solidFill>
      </dgm:spPr>
      <dgm:t>
        <a:bodyPr/>
        <a:lstStyle/>
        <a:p>
          <a:r>
            <a:rPr lang="en-US" dirty="0" smtClean="0"/>
            <a:t>Substitution</a:t>
          </a:r>
          <a:endParaRPr lang="en-US" dirty="0"/>
        </a:p>
      </dgm:t>
    </dgm:pt>
    <dgm:pt modelId="{169993F8-7739-4785-9F2E-B0EB0D771026}" type="parTrans" cxnId="{CBFC62F2-6091-431D-8059-544C0BE91B0F}">
      <dgm:prSet/>
      <dgm:spPr/>
      <dgm:t>
        <a:bodyPr/>
        <a:lstStyle/>
        <a:p>
          <a:endParaRPr lang="en-US"/>
        </a:p>
      </dgm:t>
    </dgm:pt>
    <dgm:pt modelId="{EDB041AA-5A3F-4229-A64E-5EF31B35402C}" type="sibTrans" cxnId="{CBFC62F2-6091-431D-8059-544C0BE91B0F}">
      <dgm:prSet/>
      <dgm:spPr/>
      <dgm:t>
        <a:bodyPr/>
        <a:lstStyle/>
        <a:p>
          <a:endParaRPr lang="en-US"/>
        </a:p>
      </dgm:t>
    </dgm:pt>
    <dgm:pt modelId="{F76BE744-9070-4685-AA20-1267B86A1D3F}">
      <dgm:prSet phldrT="[Text]"/>
      <dgm:spPr>
        <a:solidFill>
          <a:schemeClr val="accent2"/>
        </a:solidFill>
        <a:ln>
          <a:noFill/>
        </a:ln>
        <a:effectLst/>
      </dgm:spPr>
      <dgm:t>
        <a:bodyPr/>
        <a:lstStyle/>
        <a:p>
          <a:r>
            <a:rPr lang="en-US" dirty="0" smtClean="0"/>
            <a:t>Modification</a:t>
          </a:r>
          <a:endParaRPr lang="en-US" dirty="0"/>
        </a:p>
      </dgm:t>
    </dgm:pt>
    <dgm:pt modelId="{6888233C-4053-44E4-A1F9-CA800212B5FE}" type="parTrans" cxnId="{E3536218-675F-4BA7-A1A5-A4501BFA79C4}">
      <dgm:prSet/>
      <dgm:spPr/>
      <dgm:t>
        <a:bodyPr/>
        <a:lstStyle/>
        <a:p>
          <a:endParaRPr lang="en-US"/>
        </a:p>
      </dgm:t>
    </dgm:pt>
    <dgm:pt modelId="{E12FB092-04E0-47E9-B65A-80B27DB39236}" type="sibTrans" cxnId="{E3536218-675F-4BA7-A1A5-A4501BFA79C4}">
      <dgm:prSet/>
      <dgm:spPr/>
      <dgm:t>
        <a:bodyPr/>
        <a:lstStyle/>
        <a:p>
          <a:endParaRPr lang="en-US"/>
        </a:p>
      </dgm:t>
    </dgm:pt>
    <dgm:pt modelId="{4ED5DEC9-C886-40E6-9514-AA8CA566B08D}">
      <dgm:prSet/>
      <dgm:spPr>
        <a:solidFill>
          <a:schemeClr val="accent2"/>
        </a:solidFill>
        <a:ln>
          <a:noFill/>
        </a:ln>
        <a:effectLst/>
      </dgm:spPr>
      <dgm:t>
        <a:bodyPr/>
        <a:lstStyle/>
        <a:p>
          <a:r>
            <a:rPr lang="en-US" dirty="0" smtClean="0"/>
            <a:t>Containment</a:t>
          </a:r>
          <a:endParaRPr lang="en-US" dirty="0"/>
        </a:p>
      </dgm:t>
    </dgm:pt>
    <dgm:pt modelId="{CD4BE595-4F19-455B-AF4F-94DF3A613437}" type="parTrans" cxnId="{44C055B1-F881-42B1-86B8-590719E585FD}">
      <dgm:prSet/>
      <dgm:spPr/>
      <dgm:t>
        <a:bodyPr/>
        <a:lstStyle/>
        <a:p>
          <a:endParaRPr lang="en-US"/>
        </a:p>
      </dgm:t>
    </dgm:pt>
    <dgm:pt modelId="{1E3674AE-DA8A-40DE-84AB-EC9298C6EAD6}" type="sibTrans" cxnId="{44C055B1-F881-42B1-86B8-590719E585FD}">
      <dgm:prSet/>
      <dgm:spPr/>
      <dgm:t>
        <a:bodyPr/>
        <a:lstStyle/>
        <a:p>
          <a:endParaRPr lang="en-US"/>
        </a:p>
      </dgm:t>
    </dgm:pt>
    <dgm:pt modelId="{18643266-68D5-44CC-9F82-86F76BF7017F}">
      <dgm:prSet/>
      <dgm:spPr>
        <a:solidFill>
          <a:srgbClr val="C00000"/>
        </a:solidFill>
        <a:ln>
          <a:noFill/>
        </a:ln>
        <a:effectLst>
          <a:outerShdw blurRad="206375" dist="38100" dir="2700000" algn="tl" rotWithShape="0">
            <a:schemeClr val="accent4">
              <a:alpha val="43000"/>
            </a:schemeClr>
          </a:outerShdw>
        </a:effectLst>
      </dgm:spPr>
      <dgm:t>
        <a:bodyPr/>
        <a:lstStyle/>
        <a:p>
          <a:r>
            <a:rPr lang="en-US" dirty="0" smtClean="0"/>
            <a:t>Ventilation</a:t>
          </a:r>
          <a:endParaRPr lang="en-US" dirty="0"/>
        </a:p>
      </dgm:t>
    </dgm:pt>
    <dgm:pt modelId="{699BC353-0402-48E2-893D-048F349CB9B2}" type="parTrans" cxnId="{EEB4B23D-EEC7-443E-BEB5-1969B2F2C090}">
      <dgm:prSet/>
      <dgm:spPr/>
      <dgm:t>
        <a:bodyPr/>
        <a:lstStyle/>
        <a:p>
          <a:endParaRPr lang="en-US"/>
        </a:p>
      </dgm:t>
    </dgm:pt>
    <dgm:pt modelId="{6B1CF5F9-4C5E-4147-A8C8-D5DC5DDCDB68}" type="sibTrans" cxnId="{EEB4B23D-EEC7-443E-BEB5-1969B2F2C090}">
      <dgm:prSet/>
      <dgm:spPr/>
      <dgm:t>
        <a:bodyPr/>
        <a:lstStyle/>
        <a:p>
          <a:endParaRPr lang="en-US"/>
        </a:p>
      </dgm:t>
    </dgm:pt>
    <dgm:pt modelId="{7E5AC482-068B-4E46-A260-D79A9A9194EB}">
      <dgm:prSet/>
      <dgm:spPr>
        <a:solidFill>
          <a:schemeClr val="accent2"/>
        </a:solidFill>
      </dgm:spPr>
      <dgm:t>
        <a:bodyPr/>
        <a:lstStyle/>
        <a:p>
          <a:r>
            <a:rPr lang="en-US" dirty="0" smtClean="0"/>
            <a:t>Work Practices</a:t>
          </a:r>
          <a:endParaRPr lang="en-US" dirty="0"/>
        </a:p>
      </dgm:t>
    </dgm:pt>
    <dgm:pt modelId="{9DAB4143-8215-499B-82BC-417056009AF5}" type="parTrans" cxnId="{580B208B-14D3-4EBB-9566-68083644A435}">
      <dgm:prSet/>
      <dgm:spPr/>
      <dgm:t>
        <a:bodyPr/>
        <a:lstStyle/>
        <a:p>
          <a:endParaRPr lang="en-US"/>
        </a:p>
      </dgm:t>
    </dgm:pt>
    <dgm:pt modelId="{16CE3426-E4EB-461C-BFC7-B5991576ADA9}" type="sibTrans" cxnId="{580B208B-14D3-4EBB-9566-68083644A435}">
      <dgm:prSet/>
      <dgm:spPr/>
      <dgm:t>
        <a:bodyPr/>
        <a:lstStyle/>
        <a:p>
          <a:endParaRPr lang="en-US"/>
        </a:p>
      </dgm:t>
    </dgm:pt>
    <dgm:pt modelId="{F0CA42C7-125F-4A45-AB53-0D7B0C1FB528}">
      <dgm:prSet/>
      <dgm:spPr>
        <a:solidFill>
          <a:schemeClr val="accent2"/>
        </a:solidFill>
      </dgm:spPr>
      <dgm:t>
        <a:bodyPr/>
        <a:lstStyle/>
        <a:p>
          <a:r>
            <a:rPr lang="en-US" dirty="0" smtClean="0"/>
            <a:t>Personal Protection</a:t>
          </a:r>
          <a:endParaRPr lang="en-US" dirty="0"/>
        </a:p>
      </dgm:t>
    </dgm:pt>
    <dgm:pt modelId="{09B897A2-E6E3-4F4E-B492-B40E4545CDDF}" type="parTrans" cxnId="{74D5DD1C-3D21-405B-AFE9-E5B84EA3C077}">
      <dgm:prSet/>
      <dgm:spPr/>
      <dgm:t>
        <a:bodyPr/>
        <a:lstStyle/>
        <a:p>
          <a:endParaRPr lang="en-US"/>
        </a:p>
      </dgm:t>
    </dgm:pt>
    <dgm:pt modelId="{E29C0177-81FD-4F91-A164-5D5FDA5AA3FA}" type="sibTrans" cxnId="{74D5DD1C-3D21-405B-AFE9-E5B84EA3C077}">
      <dgm:prSet/>
      <dgm:spPr/>
      <dgm:t>
        <a:bodyPr/>
        <a:lstStyle/>
        <a:p>
          <a:endParaRPr lang="en-US"/>
        </a:p>
      </dgm:t>
    </dgm:pt>
    <dgm:pt modelId="{6D706B17-3DB5-417E-8187-184A36CDD606}" type="pres">
      <dgm:prSet presAssocID="{ED38884B-001F-4C95-8DE4-37E087582E99}" presName="linearFlow" presStyleCnt="0">
        <dgm:presLayoutVars>
          <dgm:resizeHandles val="exact"/>
        </dgm:presLayoutVars>
      </dgm:prSet>
      <dgm:spPr/>
      <dgm:t>
        <a:bodyPr/>
        <a:lstStyle/>
        <a:p>
          <a:endParaRPr lang="en-US"/>
        </a:p>
      </dgm:t>
    </dgm:pt>
    <dgm:pt modelId="{9389665C-65BA-4D9B-BB99-504A50B50276}" type="pres">
      <dgm:prSet presAssocID="{8B7DD4B4-2D09-428C-9443-D653FA4CAB7F}" presName="node" presStyleLbl="node1" presStyleIdx="0" presStyleCnt="7">
        <dgm:presLayoutVars>
          <dgm:bulletEnabled val="1"/>
        </dgm:presLayoutVars>
      </dgm:prSet>
      <dgm:spPr/>
      <dgm:t>
        <a:bodyPr/>
        <a:lstStyle/>
        <a:p>
          <a:endParaRPr lang="en-US"/>
        </a:p>
      </dgm:t>
    </dgm:pt>
    <dgm:pt modelId="{182A8F57-A4AC-49AA-BA96-1559B53EC01A}" type="pres">
      <dgm:prSet presAssocID="{32120FC8-3E2A-4782-B959-CB9705CDA0F6}" presName="sibTrans" presStyleLbl="sibTrans2D1" presStyleIdx="0" presStyleCnt="6"/>
      <dgm:spPr/>
      <dgm:t>
        <a:bodyPr/>
        <a:lstStyle/>
        <a:p>
          <a:endParaRPr lang="en-US"/>
        </a:p>
      </dgm:t>
    </dgm:pt>
    <dgm:pt modelId="{491CD543-8636-486E-BE03-1D082DF7C818}" type="pres">
      <dgm:prSet presAssocID="{32120FC8-3E2A-4782-B959-CB9705CDA0F6}" presName="connectorText" presStyleLbl="sibTrans2D1" presStyleIdx="0" presStyleCnt="6"/>
      <dgm:spPr/>
      <dgm:t>
        <a:bodyPr/>
        <a:lstStyle/>
        <a:p>
          <a:endParaRPr lang="en-US"/>
        </a:p>
      </dgm:t>
    </dgm:pt>
    <dgm:pt modelId="{DBD01C1B-A207-4665-8500-AC032F874EC2}" type="pres">
      <dgm:prSet presAssocID="{58184CDC-2610-4F94-8BD2-572AF7DAB764}" presName="node" presStyleLbl="node1" presStyleIdx="1" presStyleCnt="7">
        <dgm:presLayoutVars>
          <dgm:bulletEnabled val="1"/>
        </dgm:presLayoutVars>
      </dgm:prSet>
      <dgm:spPr/>
      <dgm:t>
        <a:bodyPr/>
        <a:lstStyle/>
        <a:p>
          <a:endParaRPr lang="en-US"/>
        </a:p>
      </dgm:t>
    </dgm:pt>
    <dgm:pt modelId="{4DBA97E3-559C-44E7-B919-F6ABF5FEEA53}" type="pres">
      <dgm:prSet presAssocID="{EDB041AA-5A3F-4229-A64E-5EF31B35402C}" presName="sibTrans" presStyleLbl="sibTrans2D1" presStyleIdx="1" presStyleCnt="6"/>
      <dgm:spPr/>
      <dgm:t>
        <a:bodyPr/>
        <a:lstStyle/>
        <a:p>
          <a:endParaRPr lang="en-US"/>
        </a:p>
      </dgm:t>
    </dgm:pt>
    <dgm:pt modelId="{D2ACE4D5-D28F-4A7E-A992-1802586A35CD}" type="pres">
      <dgm:prSet presAssocID="{EDB041AA-5A3F-4229-A64E-5EF31B35402C}" presName="connectorText" presStyleLbl="sibTrans2D1" presStyleIdx="1" presStyleCnt="6"/>
      <dgm:spPr/>
      <dgm:t>
        <a:bodyPr/>
        <a:lstStyle/>
        <a:p>
          <a:endParaRPr lang="en-US"/>
        </a:p>
      </dgm:t>
    </dgm:pt>
    <dgm:pt modelId="{0F2F7FE5-89AE-40FF-91AD-16F953BAC9E0}" type="pres">
      <dgm:prSet presAssocID="{F76BE744-9070-4685-AA20-1267B86A1D3F}" presName="node" presStyleLbl="node1" presStyleIdx="2" presStyleCnt="7">
        <dgm:presLayoutVars>
          <dgm:bulletEnabled val="1"/>
        </dgm:presLayoutVars>
      </dgm:prSet>
      <dgm:spPr/>
      <dgm:t>
        <a:bodyPr/>
        <a:lstStyle/>
        <a:p>
          <a:endParaRPr lang="en-US"/>
        </a:p>
      </dgm:t>
    </dgm:pt>
    <dgm:pt modelId="{181C85FC-D2C4-42A1-BB2C-DDC47B6A593C}" type="pres">
      <dgm:prSet presAssocID="{E12FB092-04E0-47E9-B65A-80B27DB39236}" presName="sibTrans" presStyleLbl="sibTrans2D1" presStyleIdx="2" presStyleCnt="6"/>
      <dgm:spPr/>
      <dgm:t>
        <a:bodyPr/>
        <a:lstStyle/>
        <a:p>
          <a:endParaRPr lang="en-US"/>
        </a:p>
      </dgm:t>
    </dgm:pt>
    <dgm:pt modelId="{1CDA3E5D-7B83-4DFE-9037-BC6B2CA3E36A}" type="pres">
      <dgm:prSet presAssocID="{E12FB092-04E0-47E9-B65A-80B27DB39236}" presName="connectorText" presStyleLbl="sibTrans2D1" presStyleIdx="2" presStyleCnt="6"/>
      <dgm:spPr/>
      <dgm:t>
        <a:bodyPr/>
        <a:lstStyle/>
        <a:p>
          <a:endParaRPr lang="en-US"/>
        </a:p>
      </dgm:t>
    </dgm:pt>
    <dgm:pt modelId="{616519FC-990A-44C9-ACE9-D821A4563A1D}" type="pres">
      <dgm:prSet presAssocID="{4ED5DEC9-C886-40E6-9514-AA8CA566B08D}" presName="node" presStyleLbl="node1" presStyleIdx="3" presStyleCnt="7">
        <dgm:presLayoutVars>
          <dgm:bulletEnabled val="1"/>
        </dgm:presLayoutVars>
      </dgm:prSet>
      <dgm:spPr/>
      <dgm:t>
        <a:bodyPr/>
        <a:lstStyle/>
        <a:p>
          <a:endParaRPr lang="en-US"/>
        </a:p>
      </dgm:t>
    </dgm:pt>
    <dgm:pt modelId="{55558946-E439-4D9B-BD01-D28DCCE2A5D0}" type="pres">
      <dgm:prSet presAssocID="{1E3674AE-DA8A-40DE-84AB-EC9298C6EAD6}" presName="sibTrans" presStyleLbl="sibTrans2D1" presStyleIdx="3" presStyleCnt="6"/>
      <dgm:spPr/>
      <dgm:t>
        <a:bodyPr/>
        <a:lstStyle/>
        <a:p>
          <a:endParaRPr lang="en-US"/>
        </a:p>
      </dgm:t>
    </dgm:pt>
    <dgm:pt modelId="{AA5EE196-E533-4BC3-8526-CDA826735439}" type="pres">
      <dgm:prSet presAssocID="{1E3674AE-DA8A-40DE-84AB-EC9298C6EAD6}" presName="connectorText" presStyleLbl="sibTrans2D1" presStyleIdx="3" presStyleCnt="6"/>
      <dgm:spPr/>
      <dgm:t>
        <a:bodyPr/>
        <a:lstStyle/>
        <a:p>
          <a:endParaRPr lang="en-US"/>
        </a:p>
      </dgm:t>
    </dgm:pt>
    <dgm:pt modelId="{3333C0B9-5A71-49F4-B795-3AD2F7554B7A}" type="pres">
      <dgm:prSet presAssocID="{18643266-68D5-44CC-9F82-86F76BF7017F}" presName="node" presStyleLbl="node1" presStyleIdx="4" presStyleCnt="7">
        <dgm:presLayoutVars>
          <dgm:bulletEnabled val="1"/>
        </dgm:presLayoutVars>
      </dgm:prSet>
      <dgm:spPr/>
      <dgm:t>
        <a:bodyPr/>
        <a:lstStyle/>
        <a:p>
          <a:endParaRPr lang="en-US"/>
        </a:p>
      </dgm:t>
    </dgm:pt>
    <dgm:pt modelId="{AF1B553F-D549-4E1E-92FC-3F7A5671989A}" type="pres">
      <dgm:prSet presAssocID="{6B1CF5F9-4C5E-4147-A8C8-D5DC5DDCDB68}" presName="sibTrans" presStyleLbl="sibTrans2D1" presStyleIdx="4" presStyleCnt="6"/>
      <dgm:spPr/>
      <dgm:t>
        <a:bodyPr/>
        <a:lstStyle/>
        <a:p>
          <a:endParaRPr lang="en-US"/>
        </a:p>
      </dgm:t>
    </dgm:pt>
    <dgm:pt modelId="{13AD65FE-C366-4D9D-882F-06D94472A1FF}" type="pres">
      <dgm:prSet presAssocID="{6B1CF5F9-4C5E-4147-A8C8-D5DC5DDCDB68}" presName="connectorText" presStyleLbl="sibTrans2D1" presStyleIdx="4" presStyleCnt="6"/>
      <dgm:spPr/>
      <dgm:t>
        <a:bodyPr/>
        <a:lstStyle/>
        <a:p>
          <a:endParaRPr lang="en-US"/>
        </a:p>
      </dgm:t>
    </dgm:pt>
    <dgm:pt modelId="{FE223C93-EA79-4E6E-8FFB-07A33133C84D}" type="pres">
      <dgm:prSet presAssocID="{7E5AC482-068B-4E46-A260-D79A9A9194EB}" presName="node" presStyleLbl="node1" presStyleIdx="5" presStyleCnt="7">
        <dgm:presLayoutVars>
          <dgm:bulletEnabled val="1"/>
        </dgm:presLayoutVars>
      </dgm:prSet>
      <dgm:spPr/>
      <dgm:t>
        <a:bodyPr/>
        <a:lstStyle/>
        <a:p>
          <a:endParaRPr lang="en-US"/>
        </a:p>
      </dgm:t>
    </dgm:pt>
    <dgm:pt modelId="{32899468-02CB-434A-BC1F-9B7213193E97}" type="pres">
      <dgm:prSet presAssocID="{16CE3426-E4EB-461C-BFC7-B5991576ADA9}" presName="sibTrans" presStyleLbl="sibTrans2D1" presStyleIdx="5" presStyleCnt="6"/>
      <dgm:spPr/>
      <dgm:t>
        <a:bodyPr/>
        <a:lstStyle/>
        <a:p>
          <a:endParaRPr lang="en-US"/>
        </a:p>
      </dgm:t>
    </dgm:pt>
    <dgm:pt modelId="{57AB1905-A6B1-4FA8-A854-0906002A4DCE}" type="pres">
      <dgm:prSet presAssocID="{16CE3426-E4EB-461C-BFC7-B5991576ADA9}" presName="connectorText" presStyleLbl="sibTrans2D1" presStyleIdx="5" presStyleCnt="6"/>
      <dgm:spPr/>
      <dgm:t>
        <a:bodyPr/>
        <a:lstStyle/>
        <a:p>
          <a:endParaRPr lang="en-US"/>
        </a:p>
      </dgm:t>
    </dgm:pt>
    <dgm:pt modelId="{5C7DC5C2-5F81-4A39-9006-A7CB049A832E}" type="pres">
      <dgm:prSet presAssocID="{F0CA42C7-125F-4A45-AB53-0D7B0C1FB528}" presName="node" presStyleLbl="node1" presStyleIdx="6" presStyleCnt="7">
        <dgm:presLayoutVars>
          <dgm:bulletEnabled val="1"/>
        </dgm:presLayoutVars>
      </dgm:prSet>
      <dgm:spPr/>
      <dgm:t>
        <a:bodyPr/>
        <a:lstStyle/>
        <a:p>
          <a:endParaRPr lang="en-US"/>
        </a:p>
      </dgm:t>
    </dgm:pt>
  </dgm:ptLst>
  <dgm:cxnLst>
    <dgm:cxn modelId="{74D5DD1C-3D21-405B-AFE9-E5B84EA3C077}" srcId="{ED38884B-001F-4C95-8DE4-37E087582E99}" destId="{F0CA42C7-125F-4A45-AB53-0D7B0C1FB528}" srcOrd="6" destOrd="0" parTransId="{09B897A2-E6E3-4F4E-B492-B40E4545CDDF}" sibTransId="{E29C0177-81FD-4F91-A164-5D5FDA5AA3FA}"/>
    <dgm:cxn modelId="{DE555D81-2530-1A43-BE7D-4D8B65BF604E}" type="presOf" srcId="{F0CA42C7-125F-4A45-AB53-0D7B0C1FB528}" destId="{5C7DC5C2-5F81-4A39-9006-A7CB049A832E}" srcOrd="0" destOrd="0" presId="urn:microsoft.com/office/officeart/2005/8/layout/process2"/>
    <dgm:cxn modelId="{A786DC36-07BF-B947-AB78-6B84486BF6F9}" type="presOf" srcId="{F76BE744-9070-4685-AA20-1267B86A1D3F}" destId="{0F2F7FE5-89AE-40FF-91AD-16F953BAC9E0}" srcOrd="0" destOrd="0" presId="urn:microsoft.com/office/officeart/2005/8/layout/process2"/>
    <dgm:cxn modelId="{E7513661-F795-402B-88D8-D5808766CB44}" srcId="{ED38884B-001F-4C95-8DE4-37E087582E99}" destId="{8B7DD4B4-2D09-428C-9443-D653FA4CAB7F}" srcOrd="0" destOrd="0" parTransId="{7FCC32FF-B0D3-4340-AE22-651BA31A9A43}" sibTransId="{32120FC8-3E2A-4782-B959-CB9705CDA0F6}"/>
    <dgm:cxn modelId="{F6212F64-2671-8F4A-9A31-6AE9A57F2D22}" type="presOf" srcId="{1E3674AE-DA8A-40DE-84AB-EC9298C6EAD6}" destId="{AA5EE196-E533-4BC3-8526-CDA826735439}" srcOrd="1" destOrd="0" presId="urn:microsoft.com/office/officeart/2005/8/layout/process2"/>
    <dgm:cxn modelId="{DC782857-2E67-9045-81AA-38EE515060E7}" type="presOf" srcId="{1E3674AE-DA8A-40DE-84AB-EC9298C6EAD6}" destId="{55558946-E439-4D9B-BD01-D28DCCE2A5D0}" srcOrd="0" destOrd="0" presId="urn:microsoft.com/office/officeart/2005/8/layout/process2"/>
    <dgm:cxn modelId="{CBFC62F2-6091-431D-8059-544C0BE91B0F}" srcId="{ED38884B-001F-4C95-8DE4-37E087582E99}" destId="{58184CDC-2610-4F94-8BD2-572AF7DAB764}" srcOrd="1" destOrd="0" parTransId="{169993F8-7739-4785-9F2E-B0EB0D771026}" sibTransId="{EDB041AA-5A3F-4229-A64E-5EF31B35402C}"/>
    <dgm:cxn modelId="{8650577A-B85C-B44F-9AA4-C038C4CD48BB}" type="presOf" srcId="{6B1CF5F9-4C5E-4147-A8C8-D5DC5DDCDB68}" destId="{AF1B553F-D549-4E1E-92FC-3F7A5671989A}" srcOrd="0" destOrd="0" presId="urn:microsoft.com/office/officeart/2005/8/layout/process2"/>
    <dgm:cxn modelId="{1D1C4B46-F22C-9542-B65C-6D22A0D35E11}" type="presOf" srcId="{8B7DD4B4-2D09-428C-9443-D653FA4CAB7F}" destId="{9389665C-65BA-4D9B-BB99-504A50B50276}" srcOrd="0" destOrd="0" presId="urn:microsoft.com/office/officeart/2005/8/layout/process2"/>
    <dgm:cxn modelId="{2314E8AD-02B4-924E-ADE2-77889FF20F48}" type="presOf" srcId="{6B1CF5F9-4C5E-4147-A8C8-D5DC5DDCDB68}" destId="{13AD65FE-C366-4D9D-882F-06D94472A1FF}" srcOrd="1" destOrd="0" presId="urn:microsoft.com/office/officeart/2005/8/layout/process2"/>
    <dgm:cxn modelId="{C383AD38-68A9-DA40-B1C8-7E5544CA1AF6}" type="presOf" srcId="{16CE3426-E4EB-461C-BFC7-B5991576ADA9}" destId="{32899468-02CB-434A-BC1F-9B7213193E97}" srcOrd="0" destOrd="0" presId="urn:microsoft.com/office/officeart/2005/8/layout/process2"/>
    <dgm:cxn modelId="{25AF007E-755D-EB42-AD79-3353278EB523}" type="presOf" srcId="{7E5AC482-068B-4E46-A260-D79A9A9194EB}" destId="{FE223C93-EA79-4E6E-8FFB-07A33133C84D}" srcOrd="0" destOrd="0" presId="urn:microsoft.com/office/officeart/2005/8/layout/process2"/>
    <dgm:cxn modelId="{181A6832-185A-E54B-BD5F-5B0F808702DA}" type="presOf" srcId="{ED38884B-001F-4C95-8DE4-37E087582E99}" destId="{6D706B17-3DB5-417E-8187-184A36CDD606}" srcOrd="0" destOrd="0" presId="urn:microsoft.com/office/officeart/2005/8/layout/process2"/>
    <dgm:cxn modelId="{0E397885-C3DA-9243-A000-1CC1B602AE73}" type="presOf" srcId="{58184CDC-2610-4F94-8BD2-572AF7DAB764}" destId="{DBD01C1B-A207-4665-8500-AC032F874EC2}" srcOrd="0" destOrd="0" presId="urn:microsoft.com/office/officeart/2005/8/layout/process2"/>
    <dgm:cxn modelId="{911125D3-61FE-AB48-8117-B4166AAE3343}" type="presOf" srcId="{18643266-68D5-44CC-9F82-86F76BF7017F}" destId="{3333C0B9-5A71-49F4-B795-3AD2F7554B7A}" srcOrd="0" destOrd="0" presId="urn:microsoft.com/office/officeart/2005/8/layout/process2"/>
    <dgm:cxn modelId="{82FA25AA-BC8B-3C49-9035-B23AA5A96EE7}" type="presOf" srcId="{EDB041AA-5A3F-4229-A64E-5EF31B35402C}" destId="{4DBA97E3-559C-44E7-B919-F6ABF5FEEA53}" srcOrd="0" destOrd="0" presId="urn:microsoft.com/office/officeart/2005/8/layout/process2"/>
    <dgm:cxn modelId="{C637E91D-4AC1-9C42-A25D-C8893E97E5F1}" type="presOf" srcId="{EDB041AA-5A3F-4229-A64E-5EF31B35402C}" destId="{D2ACE4D5-D28F-4A7E-A992-1802586A35CD}" srcOrd="1" destOrd="0" presId="urn:microsoft.com/office/officeart/2005/8/layout/process2"/>
    <dgm:cxn modelId="{44C055B1-F881-42B1-86B8-590719E585FD}" srcId="{ED38884B-001F-4C95-8DE4-37E087582E99}" destId="{4ED5DEC9-C886-40E6-9514-AA8CA566B08D}" srcOrd="3" destOrd="0" parTransId="{CD4BE595-4F19-455B-AF4F-94DF3A613437}" sibTransId="{1E3674AE-DA8A-40DE-84AB-EC9298C6EAD6}"/>
    <dgm:cxn modelId="{E3536218-675F-4BA7-A1A5-A4501BFA79C4}" srcId="{ED38884B-001F-4C95-8DE4-37E087582E99}" destId="{F76BE744-9070-4685-AA20-1267B86A1D3F}" srcOrd="2" destOrd="0" parTransId="{6888233C-4053-44E4-A1F9-CA800212B5FE}" sibTransId="{E12FB092-04E0-47E9-B65A-80B27DB39236}"/>
    <dgm:cxn modelId="{580B208B-14D3-4EBB-9566-68083644A435}" srcId="{ED38884B-001F-4C95-8DE4-37E087582E99}" destId="{7E5AC482-068B-4E46-A260-D79A9A9194EB}" srcOrd="5" destOrd="0" parTransId="{9DAB4143-8215-499B-82BC-417056009AF5}" sibTransId="{16CE3426-E4EB-461C-BFC7-B5991576ADA9}"/>
    <dgm:cxn modelId="{EEB4B23D-EEC7-443E-BEB5-1969B2F2C090}" srcId="{ED38884B-001F-4C95-8DE4-37E087582E99}" destId="{18643266-68D5-44CC-9F82-86F76BF7017F}" srcOrd="4" destOrd="0" parTransId="{699BC353-0402-48E2-893D-048F349CB9B2}" sibTransId="{6B1CF5F9-4C5E-4147-A8C8-D5DC5DDCDB68}"/>
    <dgm:cxn modelId="{327FD6D0-52C8-AE41-8949-69BAC4F77851}" type="presOf" srcId="{32120FC8-3E2A-4782-B959-CB9705CDA0F6}" destId="{491CD543-8636-486E-BE03-1D082DF7C818}" srcOrd="1" destOrd="0" presId="urn:microsoft.com/office/officeart/2005/8/layout/process2"/>
    <dgm:cxn modelId="{BA455A65-3706-6A43-A5A2-D963404E57FD}" type="presOf" srcId="{16CE3426-E4EB-461C-BFC7-B5991576ADA9}" destId="{57AB1905-A6B1-4FA8-A854-0906002A4DCE}" srcOrd="1" destOrd="0" presId="urn:microsoft.com/office/officeart/2005/8/layout/process2"/>
    <dgm:cxn modelId="{4BB0ABFC-38CC-0A48-8056-9CBCCA41089D}" type="presOf" srcId="{E12FB092-04E0-47E9-B65A-80B27DB39236}" destId="{1CDA3E5D-7B83-4DFE-9037-BC6B2CA3E36A}" srcOrd="1" destOrd="0" presId="urn:microsoft.com/office/officeart/2005/8/layout/process2"/>
    <dgm:cxn modelId="{A1365F6B-A74F-7945-A4D9-9211737C422F}" type="presOf" srcId="{4ED5DEC9-C886-40E6-9514-AA8CA566B08D}" destId="{616519FC-990A-44C9-ACE9-D821A4563A1D}" srcOrd="0" destOrd="0" presId="urn:microsoft.com/office/officeart/2005/8/layout/process2"/>
    <dgm:cxn modelId="{B057AD33-3D1B-5443-A2CD-412A974F1F7E}" type="presOf" srcId="{E12FB092-04E0-47E9-B65A-80B27DB39236}" destId="{181C85FC-D2C4-42A1-BB2C-DDC47B6A593C}" srcOrd="0" destOrd="0" presId="urn:microsoft.com/office/officeart/2005/8/layout/process2"/>
    <dgm:cxn modelId="{53361628-94A2-EA4A-9A00-82B83E79561C}" type="presOf" srcId="{32120FC8-3E2A-4782-B959-CB9705CDA0F6}" destId="{182A8F57-A4AC-49AA-BA96-1559B53EC01A}" srcOrd="0" destOrd="0" presId="urn:microsoft.com/office/officeart/2005/8/layout/process2"/>
    <dgm:cxn modelId="{2A740D03-2A49-B044-8356-C5E01B5BEE35}" type="presParOf" srcId="{6D706B17-3DB5-417E-8187-184A36CDD606}" destId="{9389665C-65BA-4D9B-BB99-504A50B50276}" srcOrd="0" destOrd="0" presId="urn:microsoft.com/office/officeart/2005/8/layout/process2"/>
    <dgm:cxn modelId="{617CE5F4-6344-8549-9813-CDC4D6D39A42}" type="presParOf" srcId="{6D706B17-3DB5-417E-8187-184A36CDD606}" destId="{182A8F57-A4AC-49AA-BA96-1559B53EC01A}" srcOrd="1" destOrd="0" presId="urn:microsoft.com/office/officeart/2005/8/layout/process2"/>
    <dgm:cxn modelId="{A4B24F1F-83C4-2046-A3C6-CFF0A288E054}" type="presParOf" srcId="{182A8F57-A4AC-49AA-BA96-1559B53EC01A}" destId="{491CD543-8636-486E-BE03-1D082DF7C818}" srcOrd="0" destOrd="0" presId="urn:microsoft.com/office/officeart/2005/8/layout/process2"/>
    <dgm:cxn modelId="{6C9AEF43-9D63-7249-B242-00A533D468C3}" type="presParOf" srcId="{6D706B17-3DB5-417E-8187-184A36CDD606}" destId="{DBD01C1B-A207-4665-8500-AC032F874EC2}" srcOrd="2" destOrd="0" presId="urn:microsoft.com/office/officeart/2005/8/layout/process2"/>
    <dgm:cxn modelId="{4B1F7B3B-29B7-564D-8ECB-44EE2C8D6602}" type="presParOf" srcId="{6D706B17-3DB5-417E-8187-184A36CDD606}" destId="{4DBA97E3-559C-44E7-B919-F6ABF5FEEA53}" srcOrd="3" destOrd="0" presId="urn:microsoft.com/office/officeart/2005/8/layout/process2"/>
    <dgm:cxn modelId="{1F8A1984-DC81-754A-8D97-B5310EE8CAED}" type="presParOf" srcId="{4DBA97E3-559C-44E7-B919-F6ABF5FEEA53}" destId="{D2ACE4D5-D28F-4A7E-A992-1802586A35CD}" srcOrd="0" destOrd="0" presId="urn:microsoft.com/office/officeart/2005/8/layout/process2"/>
    <dgm:cxn modelId="{32DA0166-818C-174A-8E81-7D50CBF5D166}" type="presParOf" srcId="{6D706B17-3DB5-417E-8187-184A36CDD606}" destId="{0F2F7FE5-89AE-40FF-91AD-16F953BAC9E0}" srcOrd="4" destOrd="0" presId="urn:microsoft.com/office/officeart/2005/8/layout/process2"/>
    <dgm:cxn modelId="{1FF9139D-8944-B343-9FA7-D4FDACAA2111}" type="presParOf" srcId="{6D706B17-3DB5-417E-8187-184A36CDD606}" destId="{181C85FC-D2C4-42A1-BB2C-DDC47B6A593C}" srcOrd="5" destOrd="0" presId="urn:microsoft.com/office/officeart/2005/8/layout/process2"/>
    <dgm:cxn modelId="{54D8A9B3-0684-F447-8DE9-79C67CB971E1}" type="presParOf" srcId="{181C85FC-D2C4-42A1-BB2C-DDC47B6A593C}" destId="{1CDA3E5D-7B83-4DFE-9037-BC6B2CA3E36A}" srcOrd="0" destOrd="0" presId="urn:microsoft.com/office/officeart/2005/8/layout/process2"/>
    <dgm:cxn modelId="{8EFFE11A-FE2F-0148-82C2-B9755CE8CDBE}" type="presParOf" srcId="{6D706B17-3DB5-417E-8187-184A36CDD606}" destId="{616519FC-990A-44C9-ACE9-D821A4563A1D}" srcOrd="6" destOrd="0" presId="urn:microsoft.com/office/officeart/2005/8/layout/process2"/>
    <dgm:cxn modelId="{E0E51CBD-52BE-4742-94D7-57DC570FD19B}" type="presParOf" srcId="{6D706B17-3DB5-417E-8187-184A36CDD606}" destId="{55558946-E439-4D9B-BD01-D28DCCE2A5D0}" srcOrd="7" destOrd="0" presId="urn:microsoft.com/office/officeart/2005/8/layout/process2"/>
    <dgm:cxn modelId="{188DAF0C-F4BF-8D4D-980F-5F20E08A7FBA}" type="presParOf" srcId="{55558946-E439-4D9B-BD01-D28DCCE2A5D0}" destId="{AA5EE196-E533-4BC3-8526-CDA826735439}" srcOrd="0" destOrd="0" presId="urn:microsoft.com/office/officeart/2005/8/layout/process2"/>
    <dgm:cxn modelId="{DDA862C9-25E6-B448-977A-173FFE8C762B}" type="presParOf" srcId="{6D706B17-3DB5-417E-8187-184A36CDD606}" destId="{3333C0B9-5A71-49F4-B795-3AD2F7554B7A}" srcOrd="8" destOrd="0" presId="urn:microsoft.com/office/officeart/2005/8/layout/process2"/>
    <dgm:cxn modelId="{9EE811D3-BDA3-294F-9AFA-8E30E2AF9543}" type="presParOf" srcId="{6D706B17-3DB5-417E-8187-184A36CDD606}" destId="{AF1B553F-D549-4E1E-92FC-3F7A5671989A}" srcOrd="9" destOrd="0" presId="urn:microsoft.com/office/officeart/2005/8/layout/process2"/>
    <dgm:cxn modelId="{5EA10B17-6474-9F40-BEC3-2AA336E22C60}" type="presParOf" srcId="{AF1B553F-D549-4E1E-92FC-3F7A5671989A}" destId="{13AD65FE-C366-4D9D-882F-06D94472A1FF}" srcOrd="0" destOrd="0" presId="urn:microsoft.com/office/officeart/2005/8/layout/process2"/>
    <dgm:cxn modelId="{DA3241A9-7E06-674E-AF92-DA5FBAEE109A}" type="presParOf" srcId="{6D706B17-3DB5-417E-8187-184A36CDD606}" destId="{FE223C93-EA79-4E6E-8FFB-07A33133C84D}" srcOrd="10" destOrd="0" presId="urn:microsoft.com/office/officeart/2005/8/layout/process2"/>
    <dgm:cxn modelId="{F9958275-0B4D-F64C-9A34-C29B35143C08}" type="presParOf" srcId="{6D706B17-3DB5-417E-8187-184A36CDD606}" destId="{32899468-02CB-434A-BC1F-9B7213193E97}" srcOrd="11" destOrd="0" presId="urn:microsoft.com/office/officeart/2005/8/layout/process2"/>
    <dgm:cxn modelId="{E305296D-544A-3447-B59C-1C3A1AB74952}" type="presParOf" srcId="{32899468-02CB-434A-BC1F-9B7213193E97}" destId="{57AB1905-A6B1-4FA8-A854-0906002A4DCE}" srcOrd="0" destOrd="0" presId="urn:microsoft.com/office/officeart/2005/8/layout/process2"/>
    <dgm:cxn modelId="{14A3C90F-FE32-324C-B20C-50E1B156D105}" type="presParOf" srcId="{6D706B17-3DB5-417E-8187-184A36CDD606}" destId="{5C7DC5C2-5F81-4A39-9006-A7CB049A832E}" srcOrd="12"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ED38884B-001F-4C95-8DE4-37E087582E99}" type="doc">
      <dgm:prSet loTypeId="urn:microsoft.com/office/officeart/2005/8/layout/process2" loCatId="process" qsTypeId="urn:microsoft.com/office/officeart/2005/8/quickstyle/simple1" qsCatId="simple" csTypeId="urn:microsoft.com/office/officeart/2005/8/colors/accent1_2" csCatId="accent1" phldr="1"/>
      <dgm:spPr/>
      <dgm:t>
        <a:bodyPr/>
        <a:lstStyle/>
        <a:p>
          <a:endParaRPr lang="en-US"/>
        </a:p>
      </dgm:t>
    </dgm:pt>
    <dgm:pt modelId="{8B7DD4B4-2D09-428C-9443-D653FA4CAB7F}">
      <dgm:prSet phldrT="[Text]"/>
      <dgm:spPr>
        <a:solidFill>
          <a:schemeClr val="accent2"/>
        </a:solidFill>
      </dgm:spPr>
      <dgm:t>
        <a:bodyPr/>
        <a:lstStyle/>
        <a:p>
          <a:r>
            <a:rPr lang="en-US" dirty="0" smtClean="0"/>
            <a:t>Elimination</a:t>
          </a:r>
          <a:endParaRPr lang="en-US" dirty="0"/>
        </a:p>
      </dgm:t>
    </dgm:pt>
    <dgm:pt modelId="{7FCC32FF-B0D3-4340-AE22-651BA31A9A43}" type="parTrans" cxnId="{E7513661-F795-402B-88D8-D5808766CB44}">
      <dgm:prSet/>
      <dgm:spPr/>
      <dgm:t>
        <a:bodyPr/>
        <a:lstStyle/>
        <a:p>
          <a:endParaRPr lang="en-US"/>
        </a:p>
      </dgm:t>
    </dgm:pt>
    <dgm:pt modelId="{32120FC8-3E2A-4782-B959-CB9705CDA0F6}" type="sibTrans" cxnId="{E7513661-F795-402B-88D8-D5808766CB44}">
      <dgm:prSet/>
      <dgm:spPr/>
      <dgm:t>
        <a:bodyPr/>
        <a:lstStyle/>
        <a:p>
          <a:endParaRPr lang="en-US"/>
        </a:p>
      </dgm:t>
    </dgm:pt>
    <dgm:pt modelId="{58184CDC-2610-4F94-8BD2-572AF7DAB764}">
      <dgm:prSet phldrT="[Text]"/>
      <dgm:spPr>
        <a:solidFill>
          <a:schemeClr val="accent2"/>
        </a:solidFill>
      </dgm:spPr>
      <dgm:t>
        <a:bodyPr/>
        <a:lstStyle/>
        <a:p>
          <a:r>
            <a:rPr lang="en-US" dirty="0" smtClean="0"/>
            <a:t>Substitution</a:t>
          </a:r>
          <a:endParaRPr lang="en-US" dirty="0"/>
        </a:p>
      </dgm:t>
    </dgm:pt>
    <dgm:pt modelId="{169993F8-7739-4785-9F2E-B0EB0D771026}" type="parTrans" cxnId="{CBFC62F2-6091-431D-8059-544C0BE91B0F}">
      <dgm:prSet/>
      <dgm:spPr/>
      <dgm:t>
        <a:bodyPr/>
        <a:lstStyle/>
        <a:p>
          <a:endParaRPr lang="en-US"/>
        </a:p>
      </dgm:t>
    </dgm:pt>
    <dgm:pt modelId="{EDB041AA-5A3F-4229-A64E-5EF31B35402C}" type="sibTrans" cxnId="{CBFC62F2-6091-431D-8059-544C0BE91B0F}">
      <dgm:prSet/>
      <dgm:spPr/>
      <dgm:t>
        <a:bodyPr/>
        <a:lstStyle/>
        <a:p>
          <a:endParaRPr lang="en-US"/>
        </a:p>
      </dgm:t>
    </dgm:pt>
    <dgm:pt modelId="{F76BE744-9070-4685-AA20-1267B86A1D3F}">
      <dgm:prSet phldrT="[Text]"/>
      <dgm:spPr>
        <a:solidFill>
          <a:schemeClr val="accent2"/>
        </a:solidFill>
        <a:ln>
          <a:noFill/>
        </a:ln>
        <a:effectLst/>
      </dgm:spPr>
      <dgm:t>
        <a:bodyPr/>
        <a:lstStyle/>
        <a:p>
          <a:r>
            <a:rPr lang="en-US" dirty="0" smtClean="0"/>
            <a:t>Modification</a:t>
          </a:r>
          <a:endParaRPr lang="en-US" dirty="0"/>
        </a:p>
      </dgm:t>
    </dgm:pt>
    <dgm:pt modelId="{6888233C-4053-44E4-A1F9-CA800212B5FE}" type="parTrans" cxnId="{E3536218-675F-4BA7-A1A5-A4501BFA79C4}">
      <dgm:prSet/>
      <dgm:spPr/>
      <dgm:t>
        <a:bodyPr/>
        <a:lstStyle/>
        <a:p>
          <a:endParaRPr lang="en-US"/>
        </a:p>
      </dgm:t>
    </dgm:pt>
    <dgm:pt modelId="{E12FB092-04E0-47E9-B65A-80B27DB39236}" type="sibTrans" cxnId="{E3536218-675F-4BA7-A1A5-A4501BFA79C4}">
      <dgm:prSet/>
      <dgm:spPr/>
      <dgm:t>
        <a:bodyPr/>
        <a:lstStyle/>
        <a:p>
          <a:endParaRPr lang="en-US"/>
        </a:p>
      </dgm:t>
    </dgm:pt>
    <dgm:pt modelId="{4ED5DEC9-C886-40E6-9514-AA8CA566B08D}">
      <dgm:prSet/>
      <dgm:spPr>
        <a:solidFill>
          <a:schemeClr val="accent2"/>
        </a:solidFill>
        <a:ln>
          <a:noFill/>
        </a:ln>
        <a:effectLst/>
      </dgm:spPr>
      <dgm:t>
        <a:bodyPr/>
        <a:lstStyle/>
        <a:p>
          <a:r>
            <a:rPr lang="en-US" dirty="0" smtClean="0"/>
            <a:t>Containment</a:t>
          </a:r>
          <a:endParaRPr lang="en-US" dirty="0"/>
        </a:p>
      </dgm:t>
    </dgm:pt>
    <dgm:pt modelId="{CD4BE595-4F19-455B-AF4F-94DF3A613437}" type="parTrans" cxnId="{44C055B1-F881-42B1-86B8-590719E585FD}">
      <dgm:prSet/>
      <dgm:spPr/>
      <dgm:t>
        <a:bodyPr/>
        <a:lstStyle/>
        <a:p>
          <a:endParaRPr lang="en-US"/>
        </a:p>
      </dgm:t>
    </dgm:pt>
    <dgm:pt modelId="{1E3674AE-DA8A-40DE-84AB-EC9298C6EAD6}" type="sibTrans" cxnId="{44C055B1-F881-42B1-86B8-590719E585FD}">
      <dgm:prSet/>
      <dgm:spPr/>
      <dgm:t>
        <a:bodyPr/>
        <a:lstStyle/>
        <a:p>
          <a:endParaRPr lang="en-US"/>
        </a:p>
      </dgm:t>
    </dgm:pt>
    <dgm:pt modelId="{18643266-68D5-44CC-9F82-86F76BF7017F}">
      <dgm:prSet/>
      <dgm:spPr>
        <a:solidFill>
          <a:schemeClr val="accent2">
            <a:lumMod val="50000"/>
          </a:schemeClr>
        </a:solidFill>
        <a:ln>
          <a:noFill/>
        </a:ln>
        <a:effectLst>
          <a:outerShdw blurRad="206375" dist="38100" dir="2700000" algn="tl" rotWithShape="0">
            <a:schemeClr val="accent4">
              <a:alpha val="43000"/>
            </a:schemeClr>
          </a:outerShdw>
        </a:effectLst>
      </dgm:spPr>
      <dgm:t>
        <a:bodyPr/>
        <a:lstStyle/>
        <a:p>
          <a:r>
            <a:rPr lang="en-US" dirty="0" smtClean="0"/>
            <a:t>Ventilation</a:t>
          </a:r>
          <a:endParaRPr lang="en-US" dirty="0"/>
        </a:p>
      </dgm:t>
    </dgm:pt>
    <dgm:pt modelId="{699BC353-0402-48E2-893D-048F349CB9B2}" type="parTrans" cxnId="{EEB4B23D-EEC7-443E-BEB5-1969B2F2C090}">
      <dgm:prSet/>
      <dgm:spPr/>
      <dgm:t>
        <a:bodyPr/>
        <a:lstStyle/>
        <a:p>
          <a:endParaRPr lang="en-US"/>
        </a:p>
      </dgm:t>
    </dgm:pt>
    <dgm:pt modelId="{6B1CF5F9-4C5E-4147-A8C8-D5DC5DDCDB68}" type="sibTrans" cxnId="{EEB4B23D-EEC7-443E-BEB5-1969B2F2C090}">
      <dgm:prSet/>
      <dgm:spPr/>
      <dgm:t>
        <a:bodyPr/>
        <a:lstStyle/>
        <a:p>
          <a:endParaRPr lang="en-US"/>
        </a:p>
      </dgm:t>
    </dgm:pt>
    <dgm:pt modelId="{7E5AC482-068B-4E46-A260-D79A9A9194EB}">
      <dgm:prSet/>
      <dgm:spPr>
        <a:solidFill>
          <a:schemeClr val="accent2"/>
        </a:solidFill>
      </dgm:spPr>
      <dgm:t>
        <a:bodyPr/>
        <a:lstStyle/>
        <a:p>
          <a:r>
            <a:rPr lang="en-US" dirty="0" smtClean="0"/>
            <a:t>Work Practices</a:t>
          </a:r>
          <a:endParaRPr lang="en-US" dirty="0"/>
        </a:p>
      </dgm:t>
    </dgm:pt>
    <dgm:pt modelId="{9DAB4143-8215-499B-82BC-417056009AF5}" type="parTrans" cxnId="{580B208B-14D3-4EBB-9566-68083644A435}">
      <dgm:prSet/>
      <dgm:spPr/>
      <dgm:t>
        <a:bodyPr/>
        <a:lstStyle/>
        <a:p>
          <a:endParaRPr lang="en-US"/>
        </a:p>
      </dgm:t>
    </dgm:pt>
    <dgm:pt modelId="{16CE3426-E4EB-461C-BFC7-B5991576ADA9}" type="sibTrans" cxnId="{580B208B-14D3-4EBB-9566-68083644A435}">
      <dgm:prSet/>
      <dgm:spPr/>
      <dgm:t>
        <a:bodyPr/>
        <a:lstStyle/>
        <a:p>
          <a:endParaRPr lang="en-US"/>
        </a:p>
      </dgm:t>
    </dgm:pt>
    <dgm:pt modelId="{F0CA42C7-125F-4A45-AB53-0D7B0C1FB528}">
      <dgm:prSet/>
      <dgm:spPr>
        <a:solidFill>
          <a:srgbClr val="C00000"/>
        </a:solidFill>
      </dgm:spPr>
      <dgm:t>
        <a:bodyPr/>
        <a:lstStyle/>
        <a:p>
          <a:r>
            <a:rPr lang="en-US" dirty="0" smtClean="0"/>
            <a:t>Personal Protection</a:t>
          </a:r>
          <a:endParaRPr lang="en-US" dirty="0"/>
        </a:p>
      </dgm:t>
    </dgm:pt>
    <dgm:pt modelId="{09B897A2-E6E3-4F4E-B492-B40E4545CDDF}" type="parTrans" cxnId="{74D5DD1C-3D21-405B-AFE9-E5B84EA3C077}">
      <dgm:prSet/>
      <dgm:spPr/>
      <dgm:t>
        <a:bodyPr/>
        <a:lstStyle/>
        <a:p>
          <a:endParaRPr lang="en-US"/>
        </a:p>
      </dgm:t>
    </dgm:pt>
    <dgm:pt modelId="{E29C0177-81FD-4F91-A164-5D5FDA5AA3FA}" type="sibTrans" cxnId="{74D5DD1C-3D21-405B-AFE9-E5B84EA3C077}">
      <dgm:prSet/>
      <dgm:spPr/>
      <dgm:t>
        <a:bodyPr/>
        <a:lstStyle/>
        <a:p>
          <a:endParaRPr lang="en-US"/>
        </a:p>
      </dgm:t>
    </dgm:pt>
    <dgm:pt modelId="{6D706B17-3DB5-417E-8187-184A36CDD606}" type="pres">
      <dgm:prSet presAssocID="{ED38884B-001F-4C95-8DE4-37E087582E99}" presName="linearFlow" presStyleCnt="0">
        <dgm:presLayoutVars>
          <dgm:resizeHandles val="exact"/>
        </dgm:presLayoutVars>
      </dgm:prSet>
      <dgm:spPr/>
      <dgm:t>
        <a:bodyPr/>
        <a:lstStyle/>
        <a:p>
          <a:endParaRPr lang="en-US"/>
        </a:p>
      </dgm:t>
    </dgm:pt>
    <dgm:pt modelId="{9389665C-65BA-4D9B-BB99-504A50B50276}" type="pres">
      <dgm:prSet presAssocID="{8B7DD4B4-2D09-428C-9443-D653FA4CAB7F}" presName="node" presStyleLbl="node1" presStyleIdx="0" presStyleCnt="7">
        <dgm:presLayoutVars>
          <dgm:bulletEnabled val="1"/>
        </dgm:presLayoutVars>
      </dgm:prSet>
      <dgm:spPr/>
      <dgm:t>
        <a:bodyPr/>
        <a:lstStyle/>
        <a:p>
          <a:endParaRPr lang="en-US"/>
        </a:p>
      </dgm:t>
    </dgm:pt>
    <dgm:pt modelId="{182A8F57-A4AC-49AA-BA96-1559B53EC01A}" type="pres">
      <dgm:prSet presAssocID="{32120FC8-3E2A-4782-B959-CB9705CDA0F6}" presName="sibTrans" presStyleLbl="sibTrans2D1" presStyleIdx="0" presStyleCnt="6"/>
      <dgm:spPr/>
      <dgm:t>
        <a:bodyPr/>
        <a:lstStyle/>
        <a:p>
          <a:endParaRPr lang="en-US"/>
        </a:p>
      </dgm:t>
    </dgm:pt>
    <dgm:pt modelId="{491CD543-8636-486E-BE03-1D082DF7C818}" type="pres">
      <dgm:prSet presAssocID="{32120FC8-3E2A-4782-B959-CB9705CDA0F6}" presName="connectorText" presStyleLbl="sibTrans2D1" presStyleIdx="0" presStyleCnt="6"/>
      <dgm:spPr/>
      <dgm:t>
        <a:bodyPr/>
        <a:lstStyle/>
        <a:p>
          <a:endParaRPr lang="en-US"/>
        </a:p>
      </dgm:t>
    </dgm:pt>
    <dgm:pt modelId="{DBD01C1B-A207-4665-8500-AC032F874EC2}" type="pres">
      <dgm:prSet presAssocID="{58184CDC-2610-4F94-8BD2-572AF7DAB764}" presName="node" presStyleLbl="node1" presStyleIdx="1" presStyleCnt="7">
        <dgm:presLayoutVars>
          <dgm:bulletEnabled val="1"/>
        </dgm:presLayoutVars>
      </dgm:prSet>
      <dgm:spPr/>
      <dgm:t>
        <a:bodyPr/>
        <a:lstStyle/>
        <a:p>
          <a:endParaRPr lang="en-US"/>
        </a:p>
      </dgm:t>
    </dgm:pt>
    <dgm:pt modelId="{4DBA97E3-559C-44E7-B919-F6ABF5FEEA53}" type="pres">
      <dgm:prSet presAssocID="{EDB041AA-5A3F-4229-A64E-5EF31B35402C}" presName="sibTrans" presStyleLbl="sibTrans2D1" presStyleIdx="1" presStyleCnt="6"/>
      <dgm:spPr/>
      <dgm:t>
        <a:bodyPr/>
        <a:lstStyle/>
        <a:p>
          <a:endParaRPr lang="en-US"/>
        </a:p>
      </dgm:t>
    </dgm:pt>
    <dgm:pt modelId="{D2ACE4D5-D28F-4A7E-A992-1802586A35CD}" type="pres">
      <dgm:prSet presAssocID="{EDB041AA-5A3F-4229-A64E-5EF31B35402C}" presName="connectorText" presStyleLbl="sibTrans2D1" presStyleIdx="1" presStyleCnt="6"/>
      <dgm:spPr/>
      <dgm:t>
        <a:bodyPr/>
        <a:lstStyle/>
        <a:p>
          <a:endParaRPr lang="en-US"/>
        </a:p>
      </dgm:t>
    </dgm:pt>
    <dgm:pt modelId="{0F2F7FE5-89AE-40FF-91AD-16F953BAC9E0}" type="pres">
      <dgm:prSet presAssocID="{F76BE744-9070-4685-AA20-1267B86A1D3F}" presName="node" presStyleLbl="node1" presStyleIdx="2" presStyleCnt="7">
        <dgm:presLayoutVars>
          <dgm:bulletEnabled val="1"/>
        </dgm:presLayoutVars>
      </dgm:prSet>
      <dgm:spPr/>
      <dgm:t>
        <a:bodyPr/>
        <a:lstStyle/>
        <a:p>
          <a:endParaRPr lang="en-US"/>
        </a:p>
      </dgm:t>
    </dgm:pt>
    <dgm:pt modelId="{181C85FC-D2C4-42A1-BB2C-DDC47B6A593C}" type="pres">
      <dgm:prSet presAssocID="{E12FB092-04E0-47E9-B65A-80B27DB39236}" presName="sibTrans" presStyleLbl="sibTrans2D1" presStyleIdx="2" presStyleCnt="6"/>
      <dgm:spPr/>
      <dgm:t>
        <a:bodyPr/>
        <a:lstStyle/>
        <a:p>
          <a:endParaRPr lang="en-US"/>
        </a:p>
      </dgm:t>
    </dgm:pt>
    <dgm:pt modelId="{1CDA3E5D-7B83-4DFE-9037-BC6B2CA3E36A}" type="pres">
      <dgm:prSet presAssocID="{E12FB092-04E0-47E9-B65A-80B27DB39236}" presName="connectorText" presStyleLbl="sibTrans2D1" presStyleIdx="2" presStyleCnt="6"/>
      <dgm:spPr/>
      <dgm:t>
        <a:bodyPr/>
        <a:lstStyle/>
        <a:p>
          <a:endParaRPr lang="en-US"/>
        </a:p>
      </dgm:t>
    </dgm:pt>
    <dgm:pt modelId="{616519FC-990A-44C9-ACE9-D821A4563A1D}" type="pres">
      <dgm:prSet presAssocID="{4ED5DEC9-C886-40E6-9514-AA8CA566B08D}" presName="node" presStyleLbl="node1" presStyleIdx="3" presStyleCnt="7">
        <dgm:presLayoutVars>
          <dgm:bulletEnabled val="1"/>
        </dgm:presLayoutVars>
      </dgm:prSet>
      <dgm:spPr/>
      <dgm:t>
        <a:bodyPr/>
        <a:lstStyle/>
        <a:p>
          <a:endParaRPr lang="en-US"/>
        </a:p>
      </dgm:t>
    </dgm:pt>
    <dgm:pt modelId="{55558946-E439-4D9B-BD01-D28DCCE2A5D0}" type="pres">
      <dgm:prSet presAssocID="{1E3674AE-DA8A-40DE-84AB-EC9298C6EAD6}" presName="sibTrans" presStyleLbl="sibTrans2D1" presStyleIdx="3" presStyleCnt="6"/>
      <dgm:spPr/>
      <dgm:t>
        <a:bodyPr/>
        <a:lstStyle/>
        <a:p>
          <a:endParaRPr lang="en-US"/>
        </a:p>
      </dgm:t>
    </dgm:pt>
    <dgm:pt modelId="{AA5EE196-E533-4BC3-8526-CDA826735439}" type="pres">
      <dgm:prSet presAssocID="{1E3674AE-DA8A-40DE-84AB-EC9298C6EAD6}" presName="connectorText" presStyleLbl="sibTrans2D1" presStyleIdx="3" presStyleCnt="6"/>
      <dgm:spPr/>
      <dgm:t>
        <a:bodyPr/>
        <a:lstStyle/>
        <a:p>
          <a:endParaRPr lang="en-US"/>
        </a:p>
      </dgm:t>
    </dgm:pt>
    <dgm:pt modelId="{3333C0B9-5A71-49F4-B795-3AD2F7554B7A}" type="pres">
      <dgm:prSet presAssocID="{18643266-68D5-44CC-9F82-86F76BF7017F}" presName="node" presStyleLbl="node1" presStyleIdx="4" presStyleCnt="7">
        <dgm:presLayoutVars>
          <dgm:bulletEnabled val="1"/>
        </dgm:presLayoutVars>
      </dgm:prSet>
      <dgm:spPr/>
      <dgm:t>
        <a:bodyPr/>
        <a:lstStyle/>
        <a:p>
          <a:endParaRPr lang="en-US"/>
        </a:p>
      </dgm:t>
    </dgm:pt>
    <dgm:pt modelId="{AF1B553F-D549-4E1E-92FC-3F7A5671989A}" type="pres">
      <dgm:prSet presAssocID="{6B1CF5F9-4C5E-4147-A8C8-D5DC5DDCDB68}" presName="sibTrans" presStyleLbl="sibTrans2D1" presStyleIdx="4" presStyleCnt="6"/>
      <dgm:spPr/>
      <dgm:t>
        <a:bodyPr/>
        <a:lstStyle/>
        <a:p>
          <a:endParaRPr lang="en-US"/>
        </a:p>
      </dgm:t>
    </dgm:pt>
    <dgm:pt modelId="{13AD65FE-C366-4D9D-882F-06D94472A1FF}" type="pres">
      <dgm:prSet presAssocID="{6B1CF5F9-4C5E-4147-A8C8-D5DC5DDCDB68}" presName="connectorText" presStyleLbl="sibTrans2D1" presStyleIdx="4" presStyleCnt="6"/>
      <dgm:spPr/>
      <dgm:t>
        <a:bodyPr/>
        <a:lstStyle/>
        <a:p>
          <a:endParaRPr lang="en-US"/>
        </a:p>
      </dgm:t>
    </dgm:pt>
    <dgm:pt modelId="{FE223C93-EA79-4E6E-8FFB-07A33133C84D}" type="pres">
      <dgm:prSet presAssocID="{7E5AC482-068B-4E46-A260-D79A9A9194EB}" presName="node" presStyleLbl="node1" presStyleIdx="5" presStyleCnt="7">
        <dgm:presLayoutVars>
          <dgm:bulletEnabled val="1"/>
        </dgm:presLayoutVars>
      </dgm:prSet>
      <dgm:spPr/>
      <dgm:t>
        <a:bodyPr/>
        <a:lstStyle/>
        <a:p>
          <a:endParaRPr lang="en-US"/>
        </a:p>
      </dgm:t>
    </dgm:pt>
    <dgm:pt modelId="{32899468-02CB-434A-BC1F-9B7213193E97}" type="pres">
      <dgm:prSet presAssocID="{16CE3426-E4EB-461C-BFC7-B5991576ADA9}" presName="sibTrans" presStyleLbl="sibTrans2D1" presStyleIdx="5" presStyleCnt="6"/>
      <dgm:spPr/>
      <dgm:t>
        <a:bodyPr/>
        <a:lstStyle/>
        <a:p>
          <a:endParaRPr lang="en-US"/>
        </a:p>
      </dgm:t>
    </dgm:pt>
    <dgm:pt modelId="{57AB1905-A6B1-4FA8-A854-0906002A4DCE}" type="pres">
      <dgm:prSet presAssocID="{16CE3426-E4EB-461C-BFC7-B5991576ADA9}" presName="connectorText" presStyleLbl="sibTrans2D1" presStyleIdx="5" presStyleCnt="6"/>
      <dgm:spPr/>
      <dgm:t>
        <a:bodyPr/>
        <a:lstStyle/>
        <a:p>
          <a:endParaRPr lang="en-US"/>
        </a:p>
      </dgm:t>
    </dgm:pt>
    <dgm:pt modelId="{5C7DC5C2-5F81-4A39-9006-A7CB049A832E}" type="pres">
      <dgm:prSet presAssocID="{F0CA42C7-125F-4A45-AB53-0D7B0C1FB528}" presName="node" presStyleLbl="node1" presStyleIdx="6" presStyleCnt="7">
        <dgm:presLayoutVars>
          <dgm:bulletEnabled val="1"/>
        </dgm:presLayoutVars>
      </dgm:prSet>
      <dgm:spPr/>
      <dgm:t>
        <a:bodyPr/>
        <a:lstStyle/>
        <a:p>
          <a:endParaRPr lang="en-US"/>
        </a:p>
      </dgm:t>
    </dgm:pt>
  </dgm:ptLst>
  <dgm:cxnLst>
    <dgm:cxn modelId="{44C055B1-F881-42B1-86B8-590719E585FD}" srcId="{ED38884B-001F-4C95-8DE4-37E087582E99}" destId="{4ED5DEC9-C886-40E6-9514-AA8CA566B08D}" srcOrd="3" destOrd="0" parTransId="{CD4BE595-4F19-455B-AF4F-94DF3A613437}" sibTransId="{1E3674AE-DA8A-40DE-84AB-EC9298C6EAD6}"/>
    <dgm:cxn modelId="{7B511EA9-B532-EC43-9E07-845A514EE3C7}" type="presOf" srcId="{8B7DD4B4-2D09-428C-9443-D653FA4CAB7F}" destId="{9389665C-65BA-4D9B-BB99-504A50B50276}" srcOrd="0" destOrd="0" presId="urn:microsoft.com/office/officeart/2005/8/layout/process2"/>
    <dgm:cxn modelId="{E7513661-F795-402B-88D8-D5808766CB44}" srcId="{ED38884B-001F-4C95-8DE4-37E087582E99}" destId="{8B7DD4B4-2D09-428C-9443-D653FA4CAB7F}" srcOrd="0" destOrd="0" parTransId="{7FCC32FF-B0D3-4340-AE22-651BA31A9A43}" sibTransId="{32120FC8-3E2A-4782-B959-CB9705CDA0F6}"/>
    <dgm:cxn modelId="{B3AEF7AF-83E0-4F45-98BD-B856C40FEFDB}" type="presOf" srcId="{F76BE744-9070-4685-AA20-1267B86A1D3F}" destId="{0F2F7FE5-89AE-40FF-91AD-16F953BAC9E0}" srcOrd="0" destOrd="0" presId="urn:microsoft.com/office/officeart/2005/8/layout/process2"/>
    <dgm:cxn modelId="{DDA0DE42-6D1F-934D-B59A-585321312DD6}" type="presOf" srcId="{16CE3426-E4EB-461C-BFC7-B5991576ADA9}" destId="{32899468-02CB-434A-BC1F-9B7213193E97}" srcOrd="0" destOrd="0" presId="urn:microsoft.com/office/officeart/2005/8/layout/process2"/>
    <dgm:cxn modelId="{51E02899-1EEC-0B45-B65D-8C1D6178DB2C}" type="presOf" srcId="{F0CA42C7-125F-4A45-AB53-0D7B0C1FB528}" destId="{5C7DC5C2-5F81-4A39-9006-A7CB049A832E}" srcOrd="0" destOrd="0" presId="urn:microsoft.com/office/officeart/2005/8/layout/process2"/>
    <dgm:cxn modelId="{E3536218-675F-4BA7-A1A5-A4501BFA79C4}" srcId="{ED38884B-001F-4C95-8DE4-37E087582E99}" destId="{F76BE744-9070-4685-AA20-1267B86A1D3F}" srcOrd="2" destOrd="0" parTransId="{6888233C-4053-44E4-A1F9-CA800212B5FE}" sibTransId="{E12FB092-04E0-47E9-B65A-80B27DB39236}"/>
    <dgm:cxn modelId="{58F97993-8A15-8247-B50F-983913260E79}" type="presOf" srcId="{EDB041AA-5A3F-4229-A64E-5EF31B35402C}" destId="{4DBA97E3-559C-44E7-B919-F6ABF5FEEA53}" srcOrd="0" destOrd="0" presId="urn:microsoft.com/office/officeart/2005/8/layout/process2"/>
    <dgm:cxn modelId="{D9F03085-8408-6445-A586-49FF374CEAB3}" type="presOf" srcId="{32120FC8-3E2A-4782-B959-CB9705CDA0F6}" destId="{491CD543-8636-486E-BE03-1D082DF7C818}" srcOrd="1" destOrd="0" presId="urn:microsoft.com/office/officeart/2005/8/layout/process2"/>
    <dgm:cxn modelId="{EEB4B23D-EEC7-443E-BEB5-1969B2F2C090}" srcId="{ED38884B-001F-4C95-8DE4-37E087582E99}" destId="{18643266-68D5-44CC-9F82-86F76BF7017F}" srcOrd="4" destOrd="0" parTransId="{699BC353-0402-48E2-893D-048F349CB9B2}" sibTransId="{6B1CF5F9-4C5E-4147-A8C8-D5DC5DDCDB68}"/>
    <dgm:cxn modelId="{F2A2C63A-4F6C-3548-9849-54EC5FE91FE9}" type="presOf" srcId="{18643266-68D5-44CC-9F82-86F76BF7017F}" destId="{3333C0B9-5A71-49F4-B795-3AD2F7554B7A}" srcOrd="0" destOrd="0" presId="urn:microsoft.com/office/officeart/2005/8/layout/process2"/>
    <dgm:cxn modelId="{517F4CE8-6606-C54C-979C-662DF893C995}" type="presOf" srcId="{E12FB092-04E0-47E9-B65A-80B27DB39236}" destId="{1CDA3E5D-7B83-4DFE-9037-BC6B2CA3E36A}" srcOrd="1" destOrd="0" presId="urn:microsoft.com/office/officeart/2005/8/layout/process2"/>
    <dgm:cxn modelId="{E9A2B0F4-3AFC-F948-BADA-A058FE5E0D00}" type="presOf" srcId="{6B1CF5F9-4C5E-4147-A8C8-D5DC5DDCDB68}" destId="{13AD65FE-C366-4D9D-882F-06D94472A1FF}" srcOrd="1" destOrd="0" presId="urn:microsoft.com/office/officeart/2005/8/layout/process2"/>
    <dgm:cxn modelId="{293D3017-3DB4-E245-B83F-24F4309888A7}" type="presOf" srcId="{ED38884B-001F-4C95-8DE4-37E087582E99}" destId="{6D706B17-3DB5-417E-8187-184A36CDD606}" srcOrd="0" destOrd="0" presId="urn:microsoft.com/office/officeart/2005/8/layout/process2"/>
    <dgm:cxn modelId="{580B208B-14D3-4EBB-9566-68083644A435}" srcId="{ED38884B-001F-4C95-8DE4-37E087582E99}" destId="{7E5AC482-068B-4E46-A260-D79A9A9194EB}" srcOrd="5" destOrd="0" parTransId="{9DAB4143-8215-499B-82BC-417056009AF5}" sibTransId="{16CE3426-E4EB-461C-BFC7-B5991576ADA9}"/>
    <dgm:cxn modelId="{59D70717-6C9F-AF46-915A-BA0C55AD01C1}" type="presOf" srcId="{7E5AC482-068B-4E46-A260-D79A9A9194EB}" destId="{FE223C93-EA79-4E6E-8FFB-07A33133C84D}" srcOrd="0" destOrd="0" presId="urn:microsoft.com/office/officeart/2005/8/layout/process2"/>
    <dgm:cxn modelId="{816EE3ED-88F1-564E-937D-68F11B778DA3}" type="presOf" srcId="{1E3674AE-DA8A-40DE-84AB-EC9298C6EAD6}" destId="{55558946-E439-4D9B-BD01-D28DCCE2A5D0}" srcOrd="0" destOrd="0" presId="urn:microsoft.com/office/officeart/2005/8/layout/process2"/>
    <dgm:cxn modelId="{A9895D59-5ECD-144E-8CC7-13E22C67BB87}" type="presOf" srcId="{58184CDC-2610-4F94-8BD2-572AF7DAB764}" destId="{DBD01C1B-A207-4665-8500-AC032F874EC2}" srcOrd="0" destOrd="0" presId="urn:microsoft.com/office/officeart/2005/8/layout/process2"/>
    <dgm:cxn modelId="{789F2B54-14BC-F146-A4F7-56D9453A9A50}" type="presOf" srcId="{16CE3426-E4EB-461C-BFC7-B5991576ADA9}" destId="{57AB1905-A6B1-4FA8-A854-0906002A4DCE}" srcOrd="1" destOrd="0" presId="urn:microsoft.com/office/officeart/2005/8/layout/process2"/>
    <dgm:cxn modelId="{AF519408-C547-A44E-9971-C81F69819291}" type="presOf" srcId="{EDB041AA-5A3F-4229-A64E-5EF31B35402C}" destId="{D2ACE4D5-D28F-4A7E-A992-1802586A35CD}" srcOrd="1" destOrd="0" presId="urn:microsoft.com/office/officeart/2005/8/layout/process2"/>
    <dgm:cxn modelId="{A6D65A42-3BBB-7949-9684-FD5FE58B1789}" type="presOf" srcId="{E12FB092-04E0-47E9-B65A-80B27DB39236}" destId="{181C85FC-D2C4-42A1-BB2C-DDC47B6A593C}" srcOrd="0" destOrd="0" presId="urn:microsoft.com/office/officeart/2005/8/layout/process2"/>
    <dgm:cxn modelId="{70E786D8-9B2D-C743-99F4-17C8B573D426}" type="presOf" srcId="{32120FC8-3E2A-4782-B959-CB9705CDA0F6}" destId="{182A8F57-A4AC-49AA-BA96-1559B53EC01A}" srcOrd="0" destOrd="0" presId="urn:microsoft.com/office/officeart/2005/8/layout/process2"/>
    <dgm:cxn modelId="{CBFC62F2-6091-431D-8059-544C0BE91B0F}" srcId="{ED38884B-001F-4C95-8DE4-37E087582E99}" destId="{58184CDC-2610-4F94-8BD2-572AF7DAB764}" srcOrd="1" destOrd="0" parTransId="{169993F8-7739-4785-9F2E-B0EB0D771026}" sibTransId="{EDB041AA-5A3F-4229-A64E-5EF31B35402C}"/>
    <dgm:cxn modelId="{05ECF79C-149A-924B-A4DC-64E15FB80B8D}" type="presOf" srcId="{1E3674AE-DA8A-40DE-84AB-EC9298C6EAD6}" destId="{AA5EE196-E533-4BC3-8526-CDA826735439}" srcOrd="1" destOrd="0" presId="urn:microsoft.com/office/officeart/2005/8/layout/process2"/>
    <dgm:cxn modelId="{5164908E-E1CF-3B4B-8149-E39A374B887E}" type="presOf" srcId="{6B1CF5F9-4C5E-4147-A8C8-D5DC5DDCDB68}" destId="{AF1B553F-D549-4E1E-92FC-3F7A5671989A}" srcOrd="0" destOrd="0" presId="urn:microsoft.com/office/officeart/2005/8/layout/process2"/>
    <dgm:cxn modelId="{D74BDF4E-A86B-F24A-9447-E4100948DF10}" type="presOf" srcId="{4ED5DEC9-C886-40E6-9514-AA8CA566B08D}" destId="{616519FC-990A-44C9-ACE9-D821A4563A1D}" srcOrd="0" destOrd="0" presId="urn:microsoft.com/office/officeart/2005/8/layout/process2"/>
    <dgm:cxn modelId="{74D5DD1C-3D21-405B-AFE9-E5B84EA3C077}" srcId="{ED38884B-001F-4C95-8DE4-37E087582E99}" destId="{F0CA42C7-125F-4A45-AB53-0D7B0C1FB528}" srcOrd="6" destOrd="0" parTransId="{09B897A2-E6E3-4F4E-B492-B40E4545CDDF}" sibTransId="{E29C0177-81FD-4F91-A164-5D5FDA5AA3FA}"/>
    <dgm:cxn modelId="{33A9B1D5-7E8E-0643-8013-F87B45D3C0F7}" type="presParOf" srcId="{6D706B17-3DB5-417E-8187-184A36CDD606}" destId="{9389665C-65BA-4D9B-BB99-504A50B50276}" srcOrd="0" destOrd="0" presId="urn:microsoft.com/office/officeart/2005/8/layout/process2"/>
    <dgm:cxn modelId="{3C71841B-5CA3-C642-8082-21347FE168F4}" type="presParOf" srcId="{6D706B17-3DB5-417E-8187-184A36CDD606}" destId="{182A8F57-A4AC-49AA-BA96-1559B53EC01A}" srcOrd="1" destOrd="0" presId="urn:microsoft.com/office/officeart/2005/8/layout/process2"/>
    <dgm:cxn modelId="{C1961B3E-465B-464F-B11A-6382494EBF9D}" type="presParOf" srcId="{182A8F57-A4AC-49AA-BA96-1559B53EC01A}" destId="{491CD543-8636-486E-BE03-1D082DF7C818}" srcOrd="0" destOrd="0" presId="urn:microsoft.com/office/officeart/2005/8/layout/process2"/>
    <dgm:cxn modelId="{4519FCEC-1B44-624F-89C8-37C76FDF83FC}" type="presParOf" srcId="{6D706B17-3DB5-417E-8187-184A36CDD606}" destId="{DBD01C1B-A207-4665-8500-AC032F874EC2}" srcOrd="2" destOrd="0" presId="urn:microsoft.com/office/officeart/2005/8/layout/process2"/>
    <dgm:cxn modelId="{C7C2AA01-5928-2E44-B06E-AD9DA2CBE5C9}" type="presParOf" srcId="{6D706B17-3DB5-417E-8187-184A36CDD606}" destId="{4DBA97E3-559C-44E7-B919-F6ABF5FEEA53}" srcOrd="3" destOrd="0" presId="urn:microsoft.com/office/officeart/2005/8/layout/process2"/>
    <dgm:cxn modelId="{E30F4CAC-57E0-BB4B-A8A9-2A4BEE807521}" type="presParOf" srcId="{4DBA97E3-559C-44E7-B919-F6ABF5FEEA53}" destId="{D2ACE4D5-D28F-4A7E-A992-1802586A35CD}" srcOrd="0" destOrd="0" presId="urn:microsoft.com/office/officeart/2005/8/layout/process2"/>
    <dgm:cxn modelId="{DECAA5A8-263A-B944-B7DF-9ED9EB334F32}" type="presParOf" srcId="{6D706B17-3DB5-417E-8187-184A36CDD606}" destId="{0F2F7FE5-89AE-40FF-91AD-16F953BAC9E0}" srcOrd="4" destOrd="0" presId="urn:microsoft.com/office/officeart/2005/8/layout/process2"/>
    <dgm:cxn modelId="{2FF768A2-B3E9-C84A-8977-84818DE05C84}" type="presParOf" srcId="{6D706B17-3DB5-417E-8187-184A36CDD606}" destId="{181C85FC-D2C4-42A1-BB2C-DDC47B6A593C}" srcOrd="5" destOrd="0" presId="urn:microsoft.com/office/officeart/2005/8/layout/process2"/>
    <dgm:cxn modelId="{3B33DC9F-3647-814B-90CD-78C58B34A742}" type="presParOf" srcId="{181C85FC-D2C4-42A1-BB2C-DDC47B6A593C}" destId="{1CDA3E5D-7B83-4DFE-9037-BC6B2CA3E36A}" srcOrd="0" destOrd="0" presId="urn:microsoft.com/office/officeart/2005/8/layout/process2"/>
    <dgm:cxn modelId="{CB95E318-4372-6B4B-80AE-39F4B638DB62}" type="presParOf" srcId="{6D706B17-3DB5-417E-8187-184A36CDD606}" destId="{616519FC-990A-44C9-ACE9-D821A4563A1D}" srcOrd="6" destOrd="0" presId="urn:microsoft.com/office/officeart/2005/8/layout/process2"/>
    <dgm:cxn modelId="{F4FF9DF2-A670-2241-A521-9EB6E85C427E}" type="presParOf" srcId="{6D706B17-3DB5-417E-8187-184A36CDD606}" destId="{55558946-E439-4D9B-BD01-D28DCCE2A5D0}" srcOrd="7" destOrd="0" presId="urn:microsoft.com/office/officeart/2005/8/layout/process2"/>
    <dgm:cxn modelId="{9B9CD4E8-6673-434E-A230-BB46CB29DF4B}" type="presParOf" srcId="{55558946-E439-4D9B-BD01-D28DCCE2A5D0}" destId="{AA5EE196-E533-4BC3-8526-CDA826735439}" srcOrd="0" destOrd="0" presId="urn:microsoft.com/office/officeart/2005/8/layout/process2"/>
    <dgm:cxn modelId="{5510134B-621C-F84C-AC66-C46A6C2103BA}" type="presParOf" srcId="{6D706B17-3DB5-417E-8187-184A36CDD606}" destId="{3333C0B9-5A71-49F4-B795-3AD2F7554B7A}" srcOrd="8" destOrd="0" presId="urn:microsoft.com/office/officeart/2005/8/layout/process2"/>
    <dgm:cxn modelId="{28C0AE9A-949B-D64E-A95B-4E7435F9DC1B}" type="presParOf" srcId="{6D706B17-3DB5-417E-8187-184A36CDD606}" destId="{AF1B553F-D549-4E1E-92FC-3F7A5671989A}" srcOrd="9" destOrd="0" presId="urn:microsoft.com/office/officeart/2005/8/layout/process2"/>
    <dgm:cxn modelId="{C3974251-645B-3E45-A1D0-BB212775B674}" type="presParOf" srcId="{AF1B553F-D549-4E1E-92FC-3F7A5671989A}" destId="{13AD65FE-C366-4D9D-882F-06D94472A1FF}" srcOrd="0" destOrd="0" presId="urn:microsoft.com/office/officeart/2005/8/layout/process2"/>
    <dgm:cxn modelId="{1804A03B-F17A-B440-9AF8-583F4CDFB15E}" type="presParOf" srcId="{6D706B17-3DB5-417E-8187-184A36CDD606}" destId="{FE223C93-EA79-4E6E-8FFB-07A33133C84D}" srcOrd="10" destOrd="0" presId="urn:microsoft.com/office/officeart/2005/8/layout/process2"/>
    <dgm:cxn modelId="{7E4F3294-0B14-4B43-8685-66CE3C3FD192}" type="presParOf" srcId="{6D706B17-3DB5-417E-8187-184A36CDD606}" destId="{32899468-02CB-434A-BC1F-9B7213193E97}" srcOrd="11" destOrd="0" presId="urn:microsoft.com/office/officeart/2005/8/layout/process2"/>
    <dgm:cxn modelId="{8433D6DC-B4AB-694C-90B2-E735786BC88B}" type="presParOf" srcId="{32899468-02CB-434A-BC1F-9B7213193E97}" destId="{57AB1905-A6B1-4FA8-A854-0906002A4DCE}" srcOrd="0" destOrd="0" presId="urn:microsoft.com/office/officeart/2005/8/layout/process2"/>
    <dgm:cxn modelId="{1FF8C3B5-4065-4D44-875D-91AC853CFF36}" type="presParOf" srcId="{6D706B17-3DB5-417E-8187-184A36CDD606}" destId="{5C7DC5C2-5F81-4A39-9006-A7CB049A832E}" srcOrd="12"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F2DCFE97-779F-6A41-8ED2-1BDB099A5133}" type="doc">
      <dgm:prSet loTypeId="urn:microsoft.com/office/officeart/2005/8/layout/chevron1" loCatId="" qsTypeId="urn:microsoft.com/office/officeart/2005/8/quickstyle/simple4" qsCatId="simple" csTypeId="urn:microsoft.com/office/officeart/2005/8/colors/accent1_2" csCatId="accent1" phldr="1"/>
      <dgm:spPr/>
    </dgm:pt>
    <dgm:pt modelId="{8D09D677-6F1E-6F4A-BA27-6FD5E2E02265}">
      <dgm:prSet phldrT="[Text]"/>
      <dgm:spPr>
        <a:solidFill>
          <a:srgbClr val="FF0000"/>
        </a:solidFill>
      </dgm:spPr>
      <dgm:t>
        <a:bodyPr/>
        <a:lstStyle/>
        <a:p>
          <a:r>
            <a:rPr lang="en-US" dirty="0" smtClean="0"/>
            <a:t>1</a:t>
          </a:r>
          <a:endParaRPr lang="en-US" dirty="0"/>
        </a:p>
      </dgm:t>
    </dgm:pt>
    <dgm:pt modelId="{0F4531C1-4CF9-0A43-8A90-10837FD3A809}" type="parTrans" cxnId="{5703080F-097E-E247-A73C-DDF9689670DD}">
      <dgm:prSet/>
      <dgm:spPr/>
      <dgm:t>
        <a:bodyPr/>
        <a:lstStyle/>
        <a:p>
          <a:endParaRPr lang="en-US"/>
        </a:p>
      </dgm:t>
    </dgm:pt>
    <dgm:pt modelId="{8C060338-14AA-D34B-9D85-3AE10EECA1C5}" type="sibTrans" cxnId="{5703080F-097E-E247-A73C-DDF9689670DD}">
      <dgm:prSet/>
      <dgm:spPr/>
      <dgm:t>
        <a:bodyPr/>
        <a:lstStyle/>
        <a:p>
          <a:endParaRPr lang="en-US"/>
        </a:p>
      </dgm:t>
    </dgm:pt>
    <dgm:pt modelId="{908455C2-7BB7-414C-8D73-39903170C41C}">
      <dgm:prSet phldrT="[Text]"/>
      <dgm:spPr>
        <a:solidFill>
          <a:srgbClr val="FF0000"/>
        </a:solidFill>
      </dgm:spPr>
      <dgm:t>
        <a:bodyPr/>
        <a:lstStyle/>
        <a:p>
          <a:r>
            <a:rPr lang="en-US" dirty="0" smtClean="0"/>
            <a:t>2</a:t>
          </a:r>
          <a:endParaRPr lang="en-US" dirty="0"/>
        </a:p>
      </dgm:t>
    </dgm:pt>
    <dgm:pt modelId="{05E11BC1-2C90-3A4E-A67C-BFB14EE3FDAA}" type="parTrans" cxnId="{DE899491-E217-8644-9514-AC839A9F49EB}">
      <dgm:prSet/>
      <dgm:spPr/>
      <dgm:t>
        <a:bodyPr/>
        <a:lstStyle/>
        <a:p>
          <a:endParaRPr lang="en-US"/>
        </a:p>
      </dgm:t>
    </dgm:pt>
    <dgm:pt modelId="{33EC2021-7C90-384C-9411-2CA7FB856E81}" type="sibTrans" cxnId="{DE899491-E217-8644-9514-AC839A9F49EB}">
      <dgm:prSet/>
      <dgm:spPr/>
      <dgm:t>
        <a:bodyPr/>
        <a:lstStyle/>
        <a:p>
          <a:endParaRPr lang="en-US"/>
        </a:p>
      </dgm:t>
    </dgm:pt>
    <dgm:pt modelId="{41F5640C-044B-304B-88C5-65B3F617B4A2}">
      <dgm:prSet phldrT="[Text]"/>
      <dgm:spPr>
        <a:solidFill>
          <a:srgbClr val="FF0000"/>
        </a:solidFill>
      </dgm:spPr>
      <dgm:t>
        <a:bodyPr/>
        <a:lstStyle/>
        <a:p>
          <a:r>
            <a:rPr lang="en-US" smtClean="0"/>
            <a:t>3</a:t>
          </a:r>
          <a:endParaRPr lang="en-US" dirty="0"/>
        </a:p>
      </dgm:t>
    </dgm:pt>
    <dgm:pt modelId="{AAAFDE8F-F4BA-4B41-AF43-78AFBC2517E0}" type="parTrans" cxnId="{0CC6C962-5B37-7F45-810A-61CB0E128F50}">
      <dgm:prSet/>
      <dgm:spPr/>
      <dgm:t>
        <a:bodyPr/>
        <a:lstStyle/>
        <a:p>
          <a:endParaRPr lang="en-US"/>
        </a:p>
      </dgm:t>
    </dgm:pt>
    <dgm:pt modelId="{6740F4D3-9F68-144B-B0A6-08A76594D321}" type="sibTrans" cxnId="{0CC6C962-5B37-7F45-810A-61CB0E128F50}">
      <dgm:prSet/>
      <dgm:spPr/>
      <dgm:t>
        <a:bodyPr/>
        <a:lstStyle/>
        <a:p>
          <a:endParaRPr lang="en-US"/>
        </a:p>
      </dgm:t>
    </dgm:pt>
    <dgm:pt modelId="{0B3780B4-637A-264E-84EA-658DF8933B56}">
      <dgm:prSet phldrT="[Text]"/>
      <dgm:spPr>
        <a:solidFill>
          <a:srgbClr val="FF0000"/>
        </a:solidFill>
      </dgm:spPr>
      <dgm:t>
        <a:bodyPr/>
        <a:lstStyle/>
        <a:p>
          <a:r>
            <a:rPr lang="en-US" dirty="0" smtClean="0"/>
            <a:t>4</a:t>
          </a:r>
          <a:endParaRPr lang="en-US" dirty="0"/>
        </a:p>
      </dgm:t>
    </dgm:pt>
    <dgm:pt modelId="{E90D0C6E-31DC-C342-A036-352C74EB64D0}" type="parTrans" cxnId="{481D4183-044C-E842-B550-F6F6C107A419}">
      <dgm:prSet/>
      <dgm:spPr/>
      <dgm:t>
        <a:bodyPr/>
        <a:lstStyle/>
        <a:p>
          <a:endParaRPr lang="en-US"/>
        </a:p>
      </dgm:t>
    </dgm:pt>
    <dgm:pt modelId="{FC8F893D-3BE3-1249-B792-24E7198315F3}" type="sibTrans" cxnId="{481D4183-044C-E842-B550-F6F6C107A419}">
      <dgm:prSet/>
      <dgm:spPr/>
      <dgm:t>
        <a:bodyPr/>
        <a:lstStyle/>
        <a:p>
          <a:endParaRPr lang="en-US"/>
        </a:p>
      </dgm:t>
    </dgm:pt>
    <dgm:pt modelId="{9862353D-45DC-EA48-B140-1E7B9667C62E}">
      <dgm:prSet/>
      <dgm:spPr>
        <a:solidFill>
          <a:srgbClr val="FF0000"/>
        </a:solidFill>
      </dgm:spPr>
      <dgm:t>
        <a:bodyPr/>
        <a:lstStyle/>
        <a:p>
          <a:r>
            <a:rPr lang="en-US" dirty="0" smtClean="0"/>
            <a:t>5</a:t>
          </a:r>
          <a:endParaRPr lang="en-US" dirty="0"/>
        </a:p>
      </dgm:t>
    </dgm:pt>
    <dgm:pt modelId="{9CAB2A7C-4B63-694F-A129-88512EFE73DF}" type="parTrans" cxnId="{63C8AD65-B234-1145-9876-66F32A16CF43}">
      <dgm:prSet/>
      <dgm:spPr/>
      <dgm:t>
        <a:bodyPr/>
        <a:lstStyle/>
        <a:p>
          <a:endParaRPr lang="en-US"/>
        </a:p>
      </dgm:t>
    </dgm:pt>
    <dgm:pt modelId="{5E0613D8-9A9D-9B41-86B7-FC7737D998CD}" type="sibTrans" cxnId="{63C8AD65-B234-1145-9876-66F32A16CF43}">
      <dgm:prSet/>
      <dgm:spPr/>
      <dgm:t>
        <a:bodyPr/>
        <a:lstStyle/>
        <a:p>
          <a:endParaRPr lang="en-US"/>
        </a:p>
      </dgm:t>
    </dgm:pt>
    <dgm:pt modelId="{0E48BC9E-1BB0-47B6-AA4D-B7BBFB44262D}">
      <dgm:prSet/>
      <dgm:spPr>
        <a:solidFill>
          <a:srgbClr val="FF0000"/>
        </a:solidFill>
      </dgm:spPr>
      <dgm:t>
        <a:bodyPr/>
        <a:lstStyle/>
        <a:p>
          <a:r>
            <a:rPr lang="en-US" dirty="0" smtClean="0"/>
            <a:t>8</a:t>
          </a:r>
          <a:endParaRPr lang="en-US" dirty="0"/>
        </a:p>
      </dgm:t>
    </dgm:pt>
    <dgm:pt modelId="{BEDD3115-7724-440C-B295-F84028B69385}" type="parTrans" cxnId="{1B7B2817-7F4B-4761-B9AA-27FBD92BB2EA}">
      <dgm:prSet/>
      <dgm:spPr/>
      <dgm:t>
        <a:bodyPr/>
        <a:lstStyle/>
        <a:p>
          <a:endParaRPr lang="en-US"/>
        </a:p>
      </dgm:t>
    </dgm:pt>
    <dgm:pt modelId="{6B665ECC-AC57-42C1-B3BE-0D10F468FFAD}" type="sibTrans" cxnId="{1B7B2817-7F4B-4761-B9AA-27FBD92BB2EA}">
      <dgm:prSet/>
      <dgm:spPr/>
      <dgm:t>
        <a:bodyPr/>
        <a:lstStyle/>
        <a:p>
          <a:endParaRPr lang="en-US"/>
        </a:p>
      </dgm:t>
    </dgm:pt>
    <dgm:pt modelId="{014BD9D1-1106-4CDF-8F03-149430E8C185}">
      <dgm:prSet/>
      <dgm:spPr>
        <a:solidFill>
          <a:srgbClr val="FF0000"/>
        </a:solidFill>
      </dgm:spPr>
      <dgm:t>
        <a:bodyPr/>
        <a:lstStyle/>
        <a:p>
          <a:r>
            <a:rPr lang="en-US" dirty="0" smtClean="0"/>
            <a:t>6</a:t>
          </a:r>
          <a:endParaRPr lang="en-US" dirty="0"/>
        </a:p>
      </dgm:t>
    </dgm:pt>
    <dgm:pt modelId="{A87E30ED-3537-4BAE-96A1-600A40274443}" type="parTrans" cxnId="{F8920117-3352-47EA-91DF-826F3D26D7B6}">
      <dgm:prSet/>
      <dgm:spPr/>
      <dgm:t>
        <a:bodyPr/>
        <a:lstStyle/>
        <a:p>
          <a:endParaRPr lang="en-US"/>
        </a:p>
      </dgm:t>
    </dgm:pt>
    <dgm:pt modelId="{5ACF5EE8-3142-49C4-9920-1C9DFC09CE99}" type="sibTrans" cxnId="{F8920117-3352-47EA-91DF-826F3D26D7B6}">
      <dgm:prSet/>
      <dgm:spPr/>
      <dgm:t>
        <a:bodyPr/>
        <a:lstStyle/>
        <a:p>
          <a:endParaRPr lang="en-US"/>
        </a:p>
      </dgm:t>
    </dgm:pt>
    <dgm:pt modelId="{B9DA4745-946E-4754-B4A1-55D12EFDA186}">
      <dgm:prSet/>
      <dgm:spPr>
        <a:solidFill>
          <a:srgbClr val="FF0000"/>
        </a:solidFill>
      </dgm:spPr>
      <dgm:t>
        <a:bodyPr/>
        <a:lstStyle/>
        <a:p>
          <a:r>
            <a:rPr lang="en-US" dirty="0" smtClean="0"/>
            <a:t>7</a:t>
          </a:r>
          <a:endParaRPr lang="en-US" dirty="0"/>
        </a:p>
      </dgm:t>
    </dgm:pt>
    <dgm:pt modelId="{473B78AA-B64B-43EF-879F-E10002A14C4E}" type="parTrans" cxnId="{55AEBAA2-5EAA-4F13-A9E0-6F1B58339109}">
      <dgm:prSet/>
      <dgm:spPr/>
      <dgm:t>
        <a:bodyPr/>
        <a:lstStyle/>
        <a:p>
          <a:endParaRPr lang="en-US"/>
        </a:p>
      </dgm:t>
    </dgm:pt>
    <dgm:pt modelId="{8E0B847D-E123-4C2F-AAE2-3866444A3467}" type="sibTrans" cxnId="{55AEBAA2-5EAA-4F13-A9E0-6F1B58339109}">
      <dgm:prSet/>
      <dgm:spPr/>
      <dgm:t>
        <a:bodyPr/>
        <a:lstStyle/>
        <a:p>
          <a:endParaRPr lang="en-US"/>
        </a:p>
      </dgm:t>
    </dgm:pt>
    <dgm:pt modelId="{D4B2B11B-9AB9-3943-8623-F7164377ECDF}" type="pres">
      <dgm:prSet presAssocID="{F2DCFE97-779F-6A41-8ED2-1BDB099A5133}" presName="Name0" presStyleCnt="0">
        <dgm:presLayoutVars>
          <dgm:dir/>
          <dgm:animLvl val="lvl"/>
          <dgm:resizeHandles val="exact"/>
        </dgm:presLayoutVars>
      </dgm:prSet>
      <dgm:spPr/>
    </dgm:pt>
    <dgm:pt modelId="{EE3D5146-2432-9849-BE18-F29AC372DC29}" type="pres">
      <dgm:prSet presAssocID="{8D09D677-6F1E-6F4A-BA27-6FD5E2E02265}" presName="parTxOnly" presStyleLbl="node1" presStyleIdx="0" presStyleCnt="8">
        <dgm:presLayoutVars>
          <dgm:chMax val="0"/>
          <dgm:chPref val="0"/>
          <dgm:bulletEnabled val="1"/>
        </dgm:presLayoutVars>
      </dgm:prSet>
      <dgm:spPr/>
      <dgm:t>
        <a:bodyPr/>
        <a:lstStyle/>
        <a:p>
          <a:endParaRPr lang="en-US"/>
        </a:p>
      </dgm:t>
    </dgm:pt>
    <dgm:pt modelId="{4FDF06F3-B835-BA48-8DD1-9793DF4E8419}" type="pres">
      <dgm:prSet presAssocID="{8C060338-14AA-D34B-9D85-3AE10EECA1C5}" presName="parTxOnlySpace" presStyleCnt="0"/>
      <dgm:spPr/>
    </dgm:pt>
    <dgm:pt modelId="{6517F152-5318-0C46-BEEE-7DF3548E3D4D}" type="pres">
      <dgm:prSet presAssocID="{908455C2-7BB7-414C-8D73-39903170C41C}" presName="parTxOnly" presStyleLbl="node1" presStyleIdx="1" presStyleCnt="8">
        <dgm:presLayoutVars>
          <dgm:chMax val="0"/>
          <dgm:chPref val="0"/>
          <dgm:bulletEnabled val="1"/>
        </dgm:presLayoutVars>
      </dgm:prSet>
      <dgm:spPr/>
      <dgm:t>
        <a:bodyPr/>
        <a:lstStyle/>
        <a:p>
          <a:endParaRPr lang="en-US"/>
        </a:p>
      </dgm:t>
    </dgm:pt>
    <dgm:pt modelId="{6070F80A-D0CB-B94A-B114-5392FC886E39}" type="pres">
      <dgm:prSet presAssocID="{33EC2021-7C90-384C-9411-2CA7FB856E81}" presName="parTxOnlySpace" presStyleCnt="0"/>
      <dgm:spPr/>
    </dgm:pt>
    <dgm:pt modelId="{689B1A44-DE28-FC4F-B476-7ED2D873ECE1}" type="pres">
      <dgm:prSet presAssocID="{41F5640C-044B-304B-88C5-65B3F617B4A2}" presName="parTxOnly" presStyleLbl="node1" presStyleIdx="2" presStyleCnt="8">
        <dgm:presLayoutVars>
          <dgm:chMax val="0"/>
          <dgm:chPref val="0"/>
          <dgm:bulletEnabled val="1"/>
        </dgm:presLayoutVars>
      </dgm:prSet>
      <dgm:spPr/>
      <dgm:t>
        <a:bodyPr/>
        <a:lstStyle/>
        <a:p>
          <a:endParaRPr lang="en-US"/>
        </a:p>
      </dgm:t>
    </dgm:pt>
    <dgm:pt modelId="{5A4CE7BB-376E-8749-8E0C-EFEDC2F534EB}" type="pres">
      <dgm:prSet presAssocID="{6740F4D3-9F68-144B-B0A6-08A76594D321}" presName="parTxOnlySpace" presStyleCnt="0"/>
      <dgm:spPr/>
    </dgm:pt>
    <dgm:pt modelId="{00A189BC-5B53-B842-904C-2401E26A2148}" type="pres">
      <dgm:prSet presAssocID="{0B3780B4-637A-264E-84EA-658DF8933B56}" presName="parTxOnly" presStyleLbl="node1" presStyleIdx="3" presStyleCnt="8" custLinFactNeighborX="-19325" custLinFactNeighborY="-2734">
        <dgm:presLayoutVars>
          <dgm:chMax val="0"/>
          <dgm:chPref val="0"/>
          <dgm:bulletEnabled val="1"/>
        </dgm:presLayoutVars>
      </dgm:prSet>
      <dgm:spPr/>
      <dgm:t>
        <a:bodyPr/>
        <a:lstStyle/>
        <a:p>
          <a:endParaRPr lang="en-US"/>
        </a:p>
      </dgm:t>
    </dgm:pt>
    <dgm:pt modelId="{F2844B77-E98A-D34C-BD0E-A6370BB1EDE8}" type="pres">
      <dgm:prSet presAssocID="{FC8F893D-3BE3-1249-B792-24E7198315F3}" presName="parTxOnlySpace" presStyleCnt="0"/>
      <dgm:spPr/>
    </dgm:pt>
    <dgm:pt modelId="{EE1C89E9-6713-444E-A83C-6FB7E0BCED65}" type="pres">
      <dgm:prSet presAssocID="{9862353D-45DC-EA48-B140-1E7B9667C62E}" presName="parTxOnly" presStyleLbl="node1" presStyleIdx="4" presStyleCnt="8">
        <dgm:presLayoutVars>
          <dgm:chMax val="0"/>
          <dgm:chPref val="0"/>
          <dgm:bulletEnabled val="1"/>
        </dgm:presLayoutVars>
      </dgm:prSet>
      <dgm:spPr/>
      <dgm:t>
        <a:bodyPr/>
        <a:lstStyle/>
        <a:p>
          <a:endParaRPr lang="en-US"/>
        </a:p>
      </dgm:t>
    </dgm:pt>
    <dgm:pt modelId="{202519B5-052D-479B-B513-C2DE204AF659}" type="pres">
      <dgm:prSet presAssocID="{5E0613D8-9A9D-9B41-86B7-FC7737D998CD}" presName="parTxOnlySpace" presStyleCnt="0"/>
      <dgm:spPr/>
    </dgm:pt>
    <dgm:pt modelId="{B7543DBF-8D9D-4F92-B2F7-A4ABF8DEEA7B}" type="pres">
      <dgm:prSet presAssocID="{014BD9D1-1106-4CDF-8F03-149430E8C185}" presName="parTxOnly" presStyleLbl="node1" presStyleIdx="5" presStyleCnt="8">
        <dgm:presLayoutVars>
          <dgm:chMax val="0"/>
          <dgm:chPref val="0"/>
          <dgm:bulletEnabled val="1"/>
        </dgm:presLayoutVars>
      </dgm:prSet>
      <dgm:spPr/>
      <dgm:t>
        <a:bodyPr/>
        <a:lstStyle/>
        <a:p>
          <a:endParaRPr lang="en-US"/>
        </a:p>
      </dgm:t>
    </dgm:pt>
    <dgm:pt modelId="{E682DDA3-8B98-413F-9894-AD0DE2BD828C}" type="pres">
      <dgm:prSet presAssocID="{5ACF5EE8-3142-49C4-9920-1C9DFC09CE99}" presName="parTxOnlySpace" presStyleCnt="0"/>
      <dgm:spPr/>
    </dgm:pt>
    <dgm:pt modelId="{B034677E-0D88-421D-B1FC-2B47B574CC09}" type="pres">
      <dgm:prSet presAssocID="{B9DA4745-946E-4754-B4A1-55D12EFDA186}" presName="parTxOnly" presStyleLbl="node1" presStyleIdx="6" presStyleCnt="8">
        <dgm:presLayoutVars>
          <dgm:chMax val="0"/>
          <dgm:chPref val="0"/>
          <dgm:bulletEnabled val="1"/>
        </dgm:presLayoutVars>
      </dgm:prSet>
      <dgm:spPr/>
      <dgm:t>
        <a:bodyPr/>
        <a:lstStyle/>
        <a:p>
          <a:endParaRPr lang="en-US"/>
        </a:p>
      </dgm:t>
    </dgm:pt>
    <dgm:pt modelId="{D1CF3C02-1184-4497-BAFE-28D61ECCA35E}" type="pres">
      <dgm:prSet presAssocID="{8E0B847D-E123-4C2F-AAE2-3866444A3467}" presName="parTxOnlySpace" presStyleCnt="0"/>
      <dgm:spPr/>
    </dgm:pt>
    <dgm:pt modelId="{2CC65F88-7E9C-47F4-AEA4-C20575F356EE}" type="pres">
      <dgm:prSet presAssocID="{0E48BC9E-1BB0-47B6-AA4D-B7BBFB44262D}" presName="parTxOnly" presStyleLbl="node1" presStyleIdx="7" presStyleCnt="8">
        <dgm:presLayoutVars>
          <dgm:chMax val="0"/>
          <dgm:chPref val="0"/>
          <dgm:bulletEnabled val="1"/>
        </dgm:presLayoutVars>
      </dgm:prSet>
      <dgm:spPr/>
      <dgm:t>
        <a:bodyPr/>
        <a:lstStyle/>
        <a:p>
          <a:endParaRPr lang="en-US"/>
        </a:p>
      </dgm:t>
    </dgm:pt>
  </dgm:ptLst>
  <dgm:cxnLst>
    <dgm:cxn modelId="{5703080F-097E-E247-A73C-DDF9689670DD}" srcId="{F2DCFE97-779F-6A41-8ED2-1BDB099A5133}" destId="{8D09D677-6F1E-6F4A-BA27-6FD5E2E02265}" srcOrd="0" destOrd="0" parTransId="{0F4531C1-4CF9-0A43-8A90-10837FD3A809}" sibTransId="{8C060338-14AA-D34B-9D85-3AE10EECA1C5}"/>
    <dgm:cxn modelId="{C51C5CE9-1BC3-6444-A43A-DC3C1428DA9B}" type="presOf" srcId="{F2DCFE97-779F-6A41-8ED2-1BDB099A5133}" destId="{D4B2B11B-9AB9-3943-8623-F7164377ECDF}" srcOrd="0" destOrd="0" presId="urn:microsoft.com/office/officeart/2005/8/layout/chevron1"/>
    <dgm:cxn modelId="{84E09372-A18B-9A4F-95A2-023579BD42EC}" type="presOf" srcId="{0B3780B4-637A-264E-84EA-658DF8933B56}" destId="{00A189BC-5B53-B842-904C-2401E26A2148}" srcOrd="0" destOrd="0" presId="urn:microsoft.com/office/officeart/2005/8/layout/chevron1"/>
    <dgm:cxn modelId="{1B7B2817-7F4B-4761-B9AA-27FBD92BB2EA}" srcId="{F2DCFE97-779F-6A41-8ED2-1BDB099A5133}" destId="{0E48BC9E-1BB0-47B6-AA4D-B7BBFB44262D}" srcOrd="7" destOrd="0" parTransId="{BEDD3115-7724-440C-B295-F84028B69385}" sibTransId="{6B665ECC-AC57-42C1-B3BE-0D10F468FFAD}"/>
    <dgm:cxn modelId="{0CC6C962-5B37-7F45-810A-61CB0E128F50}" srcId="{F2DCFE97-779F-6A41-8ED2-1BDB099A5133}" destId="{41F5640C-044B-304B-88C5-65B3F617B4A2}" srcOrd="2" destOrd="0" parTransId="{AAAFDE8F-F4BA-4B41-AF43-78AFBC2517E0}" sibTransId="{6740F4D3-9F68-144B-B0A6-08A76594D321}"/>
    <dgm:cxn modelId="{34364FC2-9641-904C-96F0-947A1939CC29}" type="presOf" srcId="{B9DA4745-946E-4754-B4A1-55D12EFDA186}" destId="{B034677E-0D88-421D-B1FC-2B47B574CC09}" srcOrd="0" destOrd="0" presId="urn:microsoft.com/office/officeart/2005/8/layout/chevron1"/>
    <dgm:cxn modelId="{ACA8BA36-5EAB-9247-A845-64A81467F97F}" type="presOf" srcId="{41F5640C-044B-304B-88C5-65B3F617B4A2}" destId="{689B1A44-DE28-FC4F-B476-7ED2D873ECE1}" srcOrd="0" destOrd="0" presId="urn:microsoft.com/office/officeart/2005/8/layout/chevron1"/>
    <dgm:cxn modelId="{5C10D956-CD1D-DB4A-BA05-D38255E80FEB}" type="presOf" srcId="{8D09D677-6F1E-6F4A-BA27-6FD5E2E02265}" destId="{EE3D5146-2432-9849-BE18-F29AC372DC29}" srcOrd="0" destOrd="0" presId="urn:microsoft.com/office/officeart/2005/8/layout/chevron1"/>
    <dgm:cxn modelId="{481D4183-044C-E842-B550-F6F6C107A419}" srcId="{F2DCFE97-779F-6A41-8ED2-1BDB099A5133}" destId="{0B3780B4-637A-264E-84EA-658DF8933B56}" srcOrd="3" destOrd="0" parTransId="{E90D0C6E-31DC-C342-A036-352C74EB64D0}" sibTransId="{FC8F893D-3BE3-1249-B792-24E7198315F3}"/>
    <dgm:cxn modelId="{55AEBAA2-5EAA-4F13-A9E0-6F1B58339109}" srcId="{F2DCFE97-779F-6A41-8ED2-1BDB099A5133}" destId="{B9DA4745-946E-4754-B4A1-55D12EFDA186}" srcOrd="6" destOrd="0" parTransId="{473B78AA-B64B-43EF-879F-E10002A14C4E}" sibTransId="{8E0B847D-E123-4C2F-AAE2-3866444A3467}"/>
    <dgm:cxn modelId="{63C8AD65-B234-1145-9876-66F32A16CF43}" srcId="{F2DCFE97-779F-6A41-8ED2-1BDB099A5133}" destId="{9862353D-45DC-EA48-B140-1E7B9667C62E}" srcOrd="4" destOrd="0" parTransId="{9CAB2A7C-4B63-694F-A129-88512EFE73DF}" sibTransId="{5E0613D8-9A9D-9B41-86B7-FC7737D998CD}"/>
    <dgm:cxn modelId="{D70619B5-AA8C-A143-A14C-66EDC8208F19}" type="presOf" srcId="{9862353D-45DC-EA48-B140-1E7B9667C62E}" destId="{EE1C89E9-6713-444E-A83C-6FB7E0BCED65}" srcOrd="0" destOrd="0" presId="urn:microsoft.com/office/officeart/2005/8/layout/chevron1"/>
    <dgm:cxn modelId="{A2217EC6-309F-DE4D-A0EF-A60848C41FE4}" type="presOf" srcId="{014BD9D1-1106-4CDF-8F03-149430E8C185}" destId="{B7543DBF-8D9D-4F92-B2F7-A4ABF8DEEA7B}" srcOrd="0" destOrd="0" presId="urn:microsoft.com/office/officeart/2005/8/layout/chevron1"/>
    <dgm:cxn modelId="{D0439531-4CD3-3B4B-9E30-91A2C7DB1414}" type="presOf" srcId="{0E48BC9E-1BB0-47B6-AA4D-B7BBFB44262D}" destId="{2CC65F88-7E9C-47F4-AEA4-C20575F356EE}" srcOrd="0" destOrd="0" presId="urn:microsoft.com/office/officeart/2005/8/layout/chevron1"/>
    <dgm:cxn modelId="{F8920117-3352-47EA-91DF-826F3D26D7B6}" srcId="{F2DCFE97-779F-6A41-8ED2-1BDB099A5133}" destId="{014BD9D1-1106-4CDF-8F03-149430E8C185}" srcOrd="5" destOrd="0" parTransId="{A87E30ED-3537-4BAE-96A1-600A40274443}" sibTransId="{5ACF5EE8-3142-49C4-9920-1C9DFC09CE99}"/>
    <dgm:cxn modelId="{DE899491-E217-8644-9514-AC839A9F49EB}" srcId="{F2DCFE97-779F-6A41-8ED2-1BDB099A5133}" destId="{908455C2-7BB7-414C-8D73-39903170C41C}" srcOrd="1" destOrd="0" parTransId="{05E11BC1-2C90-3A4E-A67C-BFB14EE3FDAA}" sibTransId="{33EC2021-7C90-384C-9411-2CA7FB856E81}"/>
    <dgm:cxn modelId="{AA22E98D-CFFA-C54C-8FA0-BF5F01D4701E}" type="presOf" srcId="{908455C2-7BB7-414C-8D73-39903170C41C}" destId="{6517F152-5318-0C46-BEEE-7DF3548E3D4D}" srcOrd="0" destOrd="0" presId="urn:microsoft.com/office/officeart/2005/8/layout/chevron1"/>
    <dgm:cxn modelId="{4EF0FB48-64DD-5846-ABD7-97DF04BC540A}" type="presParOf" srcId="{D4B2B11B-9AB9-3943-8623-F7164377ECDF}" destId="{EE3D5146-2432-9849-BE18-F29AC372DC29}" srcOrd="0" destOrd="0" presId="urn:microsoft.com/office/officeart/2005/8/layout/chevron1"/>
    <dgm:cxn modelId="{5789D431-9591-7849-A878-1EB086B9D79E}" type="presParOf" srcId="{D4B2B11B-9AB9-3943-8623-F7164377ECDF}" destId="{4FDF06F3-B835-BA48-8DD1-9793DF4E8419}" srcOrd="1" destOrd="0" presId="urn:microsoft.com/office/officeart/2005/8/layout/chevron1"/>
    <dgm:cxn modelId="{E3619E36-BC81-CB49-B91A-FC92DB95DAEA}" type="presParOf" srcId="{D4B2B11B-9AB9-3943-8623-F7164377ECDF}" destId="{6517F152-5318-0C46-BEEE-7DF3548E3D4D}" srcOrd="2" destOrd="0" presId="urn:microsoft.com/office/officeart/2005/8/layout/chevron1"/>
    <dgm:cxn modelId="{47F67482-F0FE-CC45-BB7B-DF3792DF8D29}" type="presParOf" srcId="{D4B2B11B-9AB9-3943-8623-F7164377ECDF}" destId="{6070F80A-D0CB-B94A-B114-5392FC886E39}" srcOrd="3" destOrd="0" presId="urn:microsoft.com/office/officeart/2005/8/layout/chevron1"/>
    <dgm:cxn modelId="{AC03CC20-3379-FD4B-8CE8-733D2D002C42}" type="presParOf" srcId="{D4B2B11B-9AB9-3943-8623-F7164377ECDF}" destId="{689B1A44-DE28-FC4F-B476-7ED2D873ECE1}" srcOrd="4" destOrd="0" presId="urn:microsoft.com/office/officeart/2005/8/layout/chevron1"/>
    <dgm:cxn modelId="{F08CBAFF-9D1D-A64F-A6F5-D7923D12579A}" type="presParOf" srcId="{D4B2B11B-9AB9-3943-8623-F7164377ECDF}" destId="{5A4CE7BB-376E-8749-8E0C-EFEDC2F534EB}" srcOrd="5" destOrd="0" presId="urn:microsoft.com/office/officeart/2005/8/layout/chevron1"/>
    <dgm:cxn modelId="{004625CD-9C39-1A40-A37E-4661CA874E2D}" type="presParOf" srcId="{D4B2B11B-9AB9-3943-8623-F7164377ECDF}" destId="{00A189BC-5B53-B842-904C-2401E26A2148}" srcOrd="6" destOrd="0" presId="urn:microsoft.com/office/officeart/2005/8/layout/chevron1"/>
    <dgm:cxn modelId="{8D1C34DA-9AF3-2D4B-A541-17A8B95A9CF9}" type="presParOf" srcId="{D4B2B11B-9AB9-3943-8623-F7164377ECDF}" destId="{F2844B77-E98A-D34C-BD0E-A6370BB1EDE8}" srcOrd="7" destOrd="0" presId="urn:microsoft.com/office/officeart/2005/8/layout/chevron1"/>
    <dgm:cxn modelId="{95BE3DF7-1A05-8242-95D9-394FBF454025}" type="presParOf" srcId="{D4B2B11B-9AB9-3943-8623-F7164377ECDF}" destId="{EE1C89E9-6713-444E-A83C-6FB7E0BCED65}" srcOrd="8" destOrd="0" presId="urn:microsoft.com/office/officeart/2005/8/layout/chevron1"/>
    <dgm:cxn modelId="{F751AE01-54C1-644D-880C-570FA673F46D}" type="presParOf" srcId="{D4B2B11B-9AB9-3943-8623-F7164377ECDF}" destId="{202519B5-052D-479B-B513-C2DE204AF659}" srcOrd="9" destOrd="0" presId="urn:microsoft.com/office/officeart/2005/8/layout/chevron1"/>
    <dgm:cxn modelId="{6F646D36-2EF6-1642-B30E-604F804E4626}" type="presParOf" srcId="{D4B2B11B-9AB9-3943-8623-F7164377ECDF}" destId="{B7543DBF-8D9D-4F92-B2F7-A4ABF8DEEA7B}" srcOrd="10" destOrd="0" presId="urn:microsoft.com/office/officeart/2005/8/layout/chevron1"/>
    <dgm:cxn modelId="{B7D8017A-F77E-E14D-BFA2-C2F4735CFCC4}" type="presParOf" srcId="{D4B2B11B-9AB9-3943-8623-F7164377ECDF}" destId="{E682DDA3-8B98-413F-9894-AD0DE2BD828C}" srcOrd="11" destOrd="0" presId="urn:microsoft.com/office/officeart/2005/8/layout/chevron1"/>
    <dgm:cxn modelId="{0F17305C-26C4-A648-A34D-71334A8549B8}" type="presParOf" srcId="{D4B2B11B-9AB9-3943-8623-F7164377ECDF}" destId="{B034677E-0D88-421D-B1FC-2B47B574CC09}" srcOrd="12" destOrd="0" presId="urn:microsoft.com/office/officeart/2005/8/layout/chevron1"/>
    <dgm:cxn modelId="{F756EA45-EF73-3E40-B2AD-A63F16BBA31F}" type="presParOf" srcId="{D4B2B11B-9AB9-3943-8623-F7164377ECDF}" destId="{D1CF3C02-1184-4497-BAFE-28D61ECCA35E}" srcOrd="13" destOrd="0" presId="urn:microsoft.com/office/officeart/2005/8/layout/chevron1"/>
    <dgm:cxn modelId="{5742BCE5-A4DD-6443-8D8B-822F60667784}" type="presParOf" srcId="{D4B2B11B-9AB9-3943-8623-F7164377ECDF}" destId="{2CC65F88-7E9C-47F4-AEA4-C20575F356EE}" srcOrd="14"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2DCFE97-779F-6A41-8ED2-1BDB099A5133}" type="doc">
      <dgm:prSet loTypeId="urn:microsoft.com/office/officeart/2005/8/layout/chevron1" loCatId="" qsTypeId="urn:microsoft.com/office/officeart/2005/8/quickstyle/simple4" qsCatId="simple" csTypeId="urn:microsoft.com/office/officeart/2005/8/colors/accent1_2" csCatId="accent1" phldr="1"/>
      <dgm:spPr/>
    </dgm:pt>
    <dgm:pt modelId="{8D09D677-6F1E-6F4A-BA27-6FD5E2E02265}">
      <dgm:prSet phldrT="[Text]"/>
      <dgm:spPr>
        <a:solidFill>
          <a:srgbClr val="FF0000"/>
        </a:solidFill>
      </dgm:spPr>
      <dgm:t>
        <a:bodyPr/>
        <a:lstStyle/>
        <a:p>
          <a:r>
            <a:rPr lang="en-US" dirty="0" smtClean="0"/>
            <a:t>1</a:t>
          </a:r>
          <a:endParaRPr lang="en-US" dirty="0"/>
        </a:p>
      </dgm:t>
    </dgm:pt>
    <dgm:pt modelId="{0F4531C1-4CF9-0A43-8A90-10837FD3A809}" type="parTrans" cxnId="{5703080F-097E-E247-A73C-DDF9689670DD}">
      <dgm:prSet/>
      <dgm:spPr/>
      <dgm:t>
        <a:bodyPr/>
        <a:lstStyle/>
        <a:p>
          <a:endParaRPr lang="en-US"/>
        </a:p>
      </dgm:t>
    </dgm:pt>
    <dgm:pt modelId="{8C060338-14AA-D34B-9D85-3AE10EECA1C5}" type="sibTrans" cxnId="{5703080F-097E-E247-A73C-DDF9689670DD}">
      <dgm:prSet/>
      <dgm:spPr/>
      <dgm:t>
        <a:bodyPr/>
        <a:lstStyle/>
        <a:p>
          <a:endParaRPr lang="en-US"/>
        </a:p>
      </dgm:t>
    </dgm:pt>
    <dgm:pt modelId="{908455C2-7BB7-414C-8D73-39903170C41C}">
      <dgm:prSet phldrT="[Text]"/>
      <dgm:spPr>
        <a:solidFill>
          <a:srgbClr val="FF0000"/>
        </a:solidFill>
      </dgm:spPr>
      <dgm:t>
        <a:bodyPr/>
        <a:lstStyle/>
        <a:p>
          <a:r>
            <a:rPr lang="en-US" dirty="0" smtClean="0"/>
            <a:t>2</a:t>
          </a:r>
          <a:endParaRPr lang="en-US" dirty="0"/>
        </a:p>
      </dgm:t>
    </dgm:pt>
    <dgm:pt modelId="{05E11BC1-2C90-3A4E-A67C-BFB14EE3FDAA}" type="parTrans" cxnId="{DE899491-E217-8644-9514-AC839A9F49EB}">
      <dgm:prSet/>
      <dgm:spPr/>
      <dgm:t>
        <a:bodyPr/>
        <a:lstStyle/>
        <a:p>
          <a:endParaRPr lang="en-US"/>
        </a:p>
      </dgm:t>
    </dgm:pt>
    <dgm:pt modelId="{33EC2021-7C90-384C-9411-2CA7FB856E81}" type="sibTrans" cxnId="{DE899491-E217-8644-9514-AC839A9F49EB}">
      <dgm:prSet/>
      <dgm:spPr/>
      <dgm:t>
        <a:bodyPr/>
        <a:lstStyle/>
        <a:p>
          <a:endParaRPr lang="en-US"/>
        </a:p>
      </dgm:t>
    </dgm:pt>
    <dgm:pt modelId="{41F5640C-044B-304B-88C5-65B3F617B4A2}">
      <dgm:prSet phldrT="[Text]" phldr="1"/>
      <dgm:spPr/>
      <dgm:t>
        <a:bodyPr/>
        <a:lstStyle/>
        <a:p>
          <a:endParaRPr lang="en-US" dirty="0"/>
        </a:p>
      </dgm:t>
    </dgm:pt>
    <dgm:pt modelId="{AAAFDE8F-F4BA-4B41-AF43-78AFBC2517E0}" type="parTrans" cxnId="{0CC6C962-5B37-7F45-810A-61CB0E128F50}">
      <dgm:prSet/>
      <dgm:spPr/>
      <dgm:t>
        <a:bodyPr/>
        <a:lstStyle/>
        <a:p>
          <a:endParaRPr lang="en-US"/>
        </a:p>
      </dgm:t>
    </dgm:pt>
    <dgm:pt modelId="{6740F4D3-9F68-144B-B0A6-08A76594D321}" type="sibTrans" cxnId="{0CC6C962-5B37-7F45-810A-61CB0E128F50}">
      <dgm:prSet/>
      <dgm:spPr/>
      <dgm:t>
        <a:bodyPr/>
        <a:lstStyle/>
        <a:p>
          <a:endParaRPr lang="en-US"/>
        </a:p>
      </dgm:t>
    </dgm:pt>
    <dgm:pt modelId="{0B3780B4-637A-264E-84EA-658DF8933B56}">
      <dgm:prSet phldrT="[Text]"/>
      <dgm:spPr/>
      <dgm:t>
        <a:bodyPr/>
        <a:lstStyle/>
        <a:p>
          <a:endParaRPr lang="en-US" dirty="0"/>
        </a:p>
      </dgm:t>
    </dgm:pt>
    <dgm:pt modelId="{E90D0C6E-31DC-C342-A036-352C74EB64D0}" type="parTrans" cxnId="{481D4183-044C-E842-B550-F6F6C107A419}">
      <dgm:prSet/>
      <dgm:spPr/>
      <dgm:t>
        <a:bodyPr/>
        <a:lstStyle/>
        <a:p>
          <a:endParaRPr lang="en-US"/>
        </a:p>
      </dgm:t>
    </dgm:pt>
    <dgm:pt modelId="{FC8F893D-3BE3-1249-B792-24E7198315F3}" type="sibTrans" cxnId="{481D4183-044C-E842-B550-F6F6C107A419}">
      <dgm:prSet/>
      <dgm:spPr/>
      <dgm:t>
        <a:bodyPr/>
        <a:lstStyle/>
        <a:p>
          <a:endParaRPr lang="en-US"/>
        </a:p>
      </dgm:t>
    </dgm:pt>
    <dgm:pt modelId="{676C2C74-D46A-419B-97DD-BE4968EFA044}">
      <dgm:prSet/>
      <dgm:spPr/>
      <dgm:t>
        <a:bodyPr/>
        <a:lstStyle/>
        <a:p>
          <a:r>
            <a:rPr lang="en-US" dirty="0" smtClean="0"/>
            <a:t>	</a:t>
          </a:r>
          <a:endParaRPr lang="en-US" dirty="0"/>
        </a:p>
      </dgm:t>
    </dgm:pt>
    <dgm:pt modelId="{0046118E-A9DE-4225-A024-4C8F034713D5}" type="parTrans" cxnId="{3CBA647B-0A21-4E0C-896C-ED9A9BFFE345}">
      <dgm:prSet/>
      <dgm:spPr/>
      <dgm:t>
        <a:bodyPr/>
        <a:lstStyle/>
        <a:p>
          <a:endParaRPr lang="en-US"/>
        </a:p>
      </dgm:t>
    </dgm:pt>
    <dgm:pt modelId="{04CD03E5-EDDA-448B-9F4C-9F5843B1E4E0}" type="sibTrans" cxnId="{3CBA647B-0A21-4E0C-896C-ED9A9BFFE345}">
      <dgm:prSet/>
      <dgm:spPr/>
      <dgm:t>
        <a:bodyPr/>
        <a:lstStyle/>
        <a:p>
          <a:endParaRPr lang="en-US"/>
        </a:p>
      </dgm:t>
    </dgm:pt>
    <dgm:pt modelId="{C53D0CE1-7D4B-41D8-8DA1-A160BFC4FFCF}">
      <dgm:prSet/>
      <dgm:spPr/>
      <dgm:t>
        <a:bodyPr/>
        <a:lstStyle/>
        <a:p>
          <a:endParaRPr lang="en-US" dirty="0"/>
        </a:p>
      </dgm:t>
    </dgm:pt>
    <dgm:pt modelId="{C1716F27-2F4E-4F12-AA6C-01C7007658BC}" type="parTrans" cxnId="{31924B8A-0ABC-4B8B-B697-A01657689F78}">
      <dgm:prSet/>
      <dgm:spPr/>
      <dgm:t>
        <a:bodyPr/>
        <a:lstStyle/>
        <a:p>
          <a:endParaRPr lang="en-US"/>
        </a:p>
      </dgm:t>
    </dgm:pt>
    <dgm:pt modelId="{B9AC8D45-9BF5-4D70-9333-D1C0811E3FCC}" type="sibTrans" cxnId="{31924B8A-0ABC-4B8B-B697-A01657689F78}">
      <dgm:prSet/>
      <dgm:spPr/>
      <dgm:t>
        <a:bodyPr/>
        <a:lstStyle/>
        <a:p>
          <a:endParaRPr lang="en-US"/>
        </a:p>
      </dgm:t>
    </dgm:pt>
    <dgm:pt modelId="{D203E724-14EF-405F-B269-A8DDDEAA2D1B}">
      <dgm:prSet/>
      <dgm:spPr/>
      <dgm:t>
        <a:bodyPr/>
        <a:lstStyle/>
        <a:p>
          <a:endParaRPr lang="en-US" dirty="0"/>
        </a:p>
      </dgm:t>
    </dgm:pt>
    <dgm:pt modelId="{769C25AA-0CCD-4B03-B343-3A31ED8CAD1B}" type="parTrans" cxnId="{8AFB0BDF-11F1-4175-B9AA-443196CCFAAD}">
      <dgm:prSet/>
      <dgm:spPr/>
      <dgm:t>
        <a:bodyPr/>
        <a:lstStyle/>
        <a:p>
          <a:endParaRPr lang="en-US"/>
        </a:p>
      </dgm:t>
    </dgm:pt>
    <dgm:pt modelId="{495A193A-0A96-4861-9C16-6C1D656DA7D8}" type="sibTrans" cxnId="{8AFB0BDF-11F1-4175-B9AA-443196CCFAAD}">
      <dgm:prSet/>
      <dgm:spPr/>
      <dgm:t>
        <a:bodyPr/>
        <a:lstStyle/>
        <a:p>
          <a:endParaRPr lang="en-US"/>
        </a:p>
      </dgm:t>
    </dgm:pt>
    <dgm:pt modelId="{BE563EAB-47D5-455E-A5EC-2050806EC379}">
      <dgm:prSet/>
      <dgm:spPr/>
      <dgm:t>
        <a:bodyPr/>
        <a:lstStyle/>
        <a:p>
          <a:endParaRPr lang="en-US" dirty="0"/>
        </a:p>
      </dgm:t>
    </dgm:pt>
    <dgm:pt modelId="{CDA20FB1-B676-47F6-970E-3C7341B29AA0}" type="parTrans" cxnId="{525CD1AA-E411-47D5-8175-C5230BE1B7B7}">
      <dgm:prSet/>
      <dgm:spPr/>
      <dgm:t>
        <a:bodyPr/>
        <a:lstStyle/>
        <a:p>
          <a:endParaRPr lang="en-US"/>
        </a:p>
      </dgm:t>
    </dgm:pt>
    <dgm:pt modelId="{699A7F65-C580-4B88-9184-682A7A5DDFA0}" type="sibTrans" cxnId="{525CD1AA-E411-47D5-8175-C5230BE1B7B7}">
      <dgm:prSet/>
      <dgm:spPr/>
      <dgm:t>
        <a:bodyPr/>
        <a:lstStyle/>
        <a:p>
          <a:endParaRPr lang="en-US"/>
        </a:p>
      </dgm:t>
    </dgm:pt>
    <dgm:pt modelId="{D4B2B11B-9AB9-3943-8623-F7164377ECDF}" type="pres">
      <dgm:prSet presAssocID="{F2DCFE97-779F-6A41-8ED2-1BDB099A5133}" presName="Name0" presStyleCnt="0">
        <dgm:presLayoutVars>
          <dgm:dir/>
          <dgm:animLvl val="lvl"/>
          <dgm:resizeHandles val="exact"/>
        </dgm:presLayoutVars>
      </dgm:prSet>
      <dgm:spPr/>
    </dgm:pt>
    <dgm:pt modelId="{EE3D5146-2432-9849-BE18-F29AC372DC29}" type="pres">
      <dgm:prSet presAssocID="{8D09D677-6F1E-6F4A-BA27-6FD5E2E02265}" presName="parTxOnly" presStyleLbl="node1" presStyleIdx="0" presStyleCnt="8">
        <dgm:presLayoutVars>
          <dgm:chMax val="0"/>
          <dgm:chPref val="0"/>
          <dgm:bulletEnabled val="1"/>
        </dgm:presLayoutVars>
      </dgm:prSet>
      <dgm:spPr/>
      <dgm:t>
        <a:bodyPr/>
        <a:lstStyle/>
        <a:p>
          <a:endParaRPr lang="en-US"/>
        </a:p>
      </dgm:t>
    </dgm:pt>
    <dgm:pt modelId="{4FDF06F3-B835-BA48-8DD1-9793DF4E8419}" type="pres">
      <dgm:prSet presAssocID="{8C060338-14AA-D34B-9D85-3AE10EECA1C5}" presName="parTxOnlySpace" presStyleCnt="0"/>
      <dgm:spPr/>
    </dgm:pt>
    <dgm:pt modelId="{6517F152-5318-0C46-BEEE-7DF3548E3D4D}" type="pres">
      <dgm:prSet presAssocID="{908455C2-7BB7-414C-8D73-39903170C41C}" presName="parTxOnly" presStyleLbl="node1" presStyleIdx="1" presStyleCnt="8">
        <dgm:presLayoutVars>
          <dgm:chMax val="0"/>
          <dgm:chPref val="0"/>
          <dgm:bulletEnabled val="1"/>
        </dgm:presLayoutVars>
      </dgm:prSet>
      <dgm:spPr/>
      <dgm:t>
        <a:bodyPr/>
        <a:lstStyle/>
        <a:p>
          <a:endParaRPr lang="en-US"/>
        </a:p>
      </dgm:t>
    </dgm:pt>
    <dgm:pt modelId="{6070F80A-D0CB-B94A-B114-5392FC886E39}" type="pres">
      <dgm:prSet presAssocID="{33EC2021-7C90-384C-9411-2CA7FB856E81}" presName="parTxOnlySpace" presStyleCnt="0"/>
      <dgm:spPr/>
    </dgm:pt>
    <dgm:pt modelId="{689B1A44-DE28-FC4F-B476-7ED2D873ECE1}" type="pres">
      <dgm:prSet presAssocID="{41F5640C-044B-304B-88C5-65B3F617B4A2}" presName="parTxOnly" presStyleLbl="node1" presStyleIdx="2" presStyleCnt="8">
        <dgm:presLayoutVars>
          <dgm:chMax val="0"/>
          <dgm:chPref val="0"/>
          <dgm:bulletEnabled val="1"/>
        </dgm:presLayoutVars>
      </dgm:prSet>
      <dgm:spPr/>
      <dgm:t>
        <a:bodyPr/>
        <a:lstStyle/>
        <a:p>
          <a:endParaRPr lang="en-US"/>
        </a:p>
      </dgm:t>
    </dgm:pt>
    <dgm:pt modelId="{5A4CE7BB-376E-8749-8E0C-EFEDC2F534EB}" type="pres">
      <dgm:prSet presAssocID="{6740F4D3-9F68-144B-B0A6-08A76594D321}" presName="parTxOnlySpace" presStyleCnt="0"/>
      <dgm:spPr/>
    </dgm:pt>
    <dgm:pt modelId="{00A189BC-5B53-B842-904C-2401E26A2148}" type="pres">
      <dgm:prSet presAssocID="{0B3780B4-637A-264E-84EA-658DF8933B56}" presName="parTxOnly" presStyleLbl="node1" presStyleIdx="3" presStyleCnt="8">
        <dgm:presLayoutVars>
          <dgm:chMax val="0"/>
          <dgm:chPref val="0"/>
          <dgm:bulletEnabled val="1"/>
        </dgm:presLayoutVars>
      </dgm:prSet>
      <dgm:spPr/>
      <dgm:t>
        <a:bodyPr/>
        <a:lstStyle/>
        <a:p>
          <a:endParaRPr lang="en-US"/>
        </a:p>
      </dgm:t>
    </dgm:pt>
    <dgm:pt modelId="{1427F9E8-041D-7043-9F1C-A8AF74D6B939}" type="pres">
      <dgm:prSet presAssocID="{FC8F893D-3BE3-1249-B792-24E7198315F3}" presName="parTxOnlySpace" presStyleCnt="0"/>
      <dgm:spPr/>
    </dgm:pt>
    <dgm:pt modelId="{632D4DF7-E6DA-45C7-8196-FC0209DEC127}" type="pres">
      <dgm:prSet presAssocID="{C53D0CE1-7D4B-41D8-8DA1-A160BFC4FFCF}" presName="parTxOnly" presStyleLbl="node1" presStyleIdx="4" presStyleCnt="8">
        <dgm:presLayoutVars>
          <dgm:chMax val="0"/>
          <dgm:chPref val="0"/>
          <dgm:bulletEnabled val="1"/>
        </dgm:presLayoutVars>
      </dgm:prSet>
      <dgm:spPr/>
      <dgm:t>
        <a:bodyPr/>
        <a:lstStyle/>
        <a:p>
          <a:endParaRPr lang="en-US"/>
        </a:p>
      </dgm:t>
    </dgm:pt>
    <dgm:pt modelId="{52A98587-8615-4730-8688-90E6BDF55435}" type="pres">
      <dgm:prSet presAssocID="{B9AC8D45-9BF5-4D70-9333-D1C0811E3FCC}" presName="parTxOnlySpace" presStyleCnt="0"/>
      <dgm:spPr/>
    </dgm:pt>
    <dgm:pt modelId="{8B57499F-84D2-4FE0-9DFA-0C95224741C4}" type="pres">
      <dgm:prSet presAssocID="{D203E724-14EF-405F-B269-A8DDDEAA2D1B}" presName="parTxOnly" presStyleLbl="node1" presStyleIdx="5" presStyleCnt="8">
        <dgm:presLayoutVars>
          <dgm:chMax val="0"/>
          <dgm:chPref val="0"/>
          <dgm:bulletEnabled val="1"/>
        </dgm:presLayoutVars>
      </dgm:prSet>
      <dgm:spPr/>
      <dgm:t>
        <a:bodyPr/>
        <a:lstStyle/>
        <a:p>
          <a:endParaRPr lang="en-US"/>
        </a:p>
      </dgm:t>
    </dgm:pt>
    <dgm:pt modelId="{857FAA8F-ED96-4921-B2E6-22808D12326A}" type="pres">
      <dgm:prSet presAssocID="{495A193A-0A96-4861-9C16-6C1D656DA7D8}" presName="parTxOnlySpace" presStyleCnt="0"/>
      <dgm:spPr/>
    </dgm:pt>
    <dgm:pt modelId="{B857161D-7CC6-4823-87F3-0BD9180001ED}" type="pres">
      <dgm:prSet presAssocID="{BE563EAB-47D5-455E-A5EC-2050806EC379}" presName="parTxOnly" presStyleLbl="node1" presStyleIdx="6" presStyleCnt="8">
        <dgm:presLayoutVars>
          <dgm:chMax val="0"/>
          <dgm:chPref val="0"/>
          <dgm:bulletEnabled val="1"/>
        </dgm:presLayoutVars>
      </dgm:prSet>
      <dgm:spPr/>
      <dgm:t>
        <a:bodyPr/>
        <a:lstStyle/>
        <a:p>
          <a:endParaRPr lang="en-US"/>
        </a:p>
      </dgm:t>
    </dgm:pt>
    <dgm:pt modelId="{745D6A2D-93FF-43B1-B65B-80C68DEC12A4}" type="pres">
      <dgm:prSet presAssocID="{699A7F65-C580-4B88-9184-682A7A5DDFA0}" presName="parTxOnlySpace" presStyleCnt="0"/>
      <dgm:spPr/>
    </dgm:pt>
    <dgm:pt modelId="{5E8BA3AB-A778-4F70-9CA1-4F64DCD4F348}" type="pres">
      <dgm:prSet presAssocID="{676C2C74-D46A-419B-97DD-BE4968EFA044}" presName="parTxOnly" presStyleLbl="node1" presStyleIdx="7" presStyleCnt="8">
        <dgm:presLayoutVars>
          <dgm:chMax val="0"/>
          <dgm:chPref val="0"/>
          <dgm:bulletEnabled val="1"/>
        </dgm:presLayoutVars>
      </dgm:prSet>
      <dgm:spPr/>
      <dgm:t>
        <a:bodyPr/>
        <a:lstStyle/>
        <a:p>
          <a:endParaRPr lang="en-US"/>
        </a:p>
      </dgm:t>
    </dgm:pt>
  </dgm:ptLst>
  <dgm:cxnLst>
    <dgm:cxn modelId="{31924B8A-0ABC-4B8B-B697-A01657689F78}" srcId="{F2DCFE97-779F-6A41-8ED2-1BDB099A5133}" destId="{C53D0CE1-7D4B-41D8-8DA1-A160BFC4FFCF}" srcOrd="4" destOrd="0" parTransId="{C1716F27-2F4E-4F12-AA6C-01C7007658BC}" sibTransId="{B9AC8D45-9BF5-4D70-9333-D1C0811E3FCC}"/>
    <dgm:cxn modelId="{B82DD4DD-8218-5044-B286-FF0B06F23550}" type="presOf" srcId="{0B3780B4-637A-264E-84EA-658DF8933B56}" destId="{00A189BC-5B53-B842-904C-2401E26A2148}" srcOrd="0" destOrd="0" presId="urn:microsoft.com/office/officeart/2005/8/layout/chevron1"/>
    <dgm:cxn modelId="{A4BBCB1F-6050-374F-A9BB-0948545D85C8}" type="presOf" srcId="{BE563EAB-47D5-455E-A5EC-2050806EC379}" destId="{B857161D-7CC6-4823-87F3-0BD9180001ED}" srcOrd="0" destOrd="0" presId="urn:microsoft.com/office/officeart/2005/8/layout/chevron1"/>
    <dgm:cxn modelId="{6C7E102E-EFFA-E84E-ADB8-AF3FE7F4F88E}" type="presOf" srcId="{F2DCFE97-779F-6A41-8ED2-1BDB099A5133}" destId="{D4B2B11B-9AB9-3943-8623-F7164377ECDF}" srcOrd="0" destOrd="0" presId="urn:microsoft.com/office/officeart/2005/8/layout/chevron1"/>
    <dgm:cxn modelId="{0CC6C962-5B37-7F45-810A-61CB0E128F50}" srcId="{F2DCFE97-779F-6A41-8ED2-1BDB099A5133}" destId="{41F5640C-044B-304B-88C5-65B3F617B4A2}" srcOrd="2" destOrd="0" parTransId="{AAAFDE8F-F4BA-4B41-AF43-78AFBC2517E0}" sibTransId="{6740F4D3-9F68-144B-B0A6-08A76594D321}"/>
    <dgm:cxn modelId="{3CBA647B-0A21-4E0C-896C-ED9A9BFFE345}" srcId="{F2DCFE97-779F-6A41-8ED2-1BDB099A5133}" destId="{676C2C74-D46A-419B-97DD-BE4968EFA044}" srcOrd="7" destOrd="0" parTransId="{0046118E-A9DE-4225-A024-4C8F034713D5}" sibTransId="{04CD03E5-EDDA-448B-9F4C-9F5843B1E4E0}"/>
    <dgm:cxn modelId="{481D4183-044C-E842-B550-F6F6C107A419}" srcId="{F2DCFE97-779F-6A41-8ED2-1BDB099A5133}" destId="{0B3780B4-637A-264E-84EA-658DF8933B56}" srcOrd="3" destOrd="0" parTransId="{E90D0C6E-31DC-C342-A036-352C74EB64D0}" sibTransId="{FC8F893D-3BE3-1249-B792-24E7198315F3}"/>
    <dgm:cxn modelId="{98911043-B8F4-D64F-9BD8-6CFB67A40E9C}" type="presOf" srcId="{C53D0CE1-7D4B-41D8-8DA1-A160BFC4FFCF}" destId="{632D4DF7-E6DA-45C7-8196-FC0209DEC127}" srcOrd="0" destOrd="0" presId="urn:microsoft.com/office/officeart/2005/8/layout/chevron1"/>
    <dgm:cxn modelId="{525CD1AA-E411-47D5-8175-C5230BE1B7B7}" srcId="{F2DCFE97-779F-6A41-8ED2-1BDB099A5133}" destId="{BE563EAB-47D5-455E-A5EC-2050806EC379}" srcOrd="6" destOrd="0" parTransId="{CDA20FB1-B676-47F6-970E-3C7341B29AA0}" sibTransId="{699A7F65-C580-4B88-9184-682A7A5DDFA0}"/>
    <dgm:cxn modelId="{DE899491-E217-8644-9514-AC839A9F49EB}" srcId="{F2DCFE97-779F-6A41-8ED2-1BDB099A5133}" destId="{908455C2-7BB7-414C-8D73-39903170C41C}" srcOrd="1" destOrd="0" parTransId="{05E11BC1-2C90-3A4E-A67C-BFB14EE3FDAA}" sibTransId="{33EC2021-7C90-384C-9411-2CA7FB856E81}"/>
    <dgm:cxn modelId="{9A301353-B146-FD46-855C-B3A58CBB073B}" type="presOf" srcId="{908455C2-7BB7-414C-8D73-39903170C41C}" destId="{6517F152-5318-0C46-BEEE-7DF3548E3D4D}" srcOrd="0" destOrd="0" presId="urn:microsoft.com/office/officeart/2005/8/layout/chevron1"/>
    <dgm:cxn modelId="{8AFB0BDF-11F1-4175-B9AA-443196CCFAAD}" srcId="{F2DCFE97-779F-6A41-8ED2-1BDB099A5133}" destId="{D203E724-14EF-405F-B269-A8DDDEAA2D1B}" srcOrd="5" destOrd="0" parTransId="{769C25AA-0CCD-4B03-B343-3A31ED8CAD1B}" sibTransId="{495A193A-0A96-4861-9C16-6C1D656DA7D8}"/>
    <dgm:cxn modelId="{D24FB8FF-88A0-A946-8479-2F21CEFAA5B1}" type="presOf" srcId="{D203E724-14EF-405F-B269-A8DDDEAA2D1B}" destId="{8B57499F-84D2-4FE0-9DFA-0C95224741C4}" srcOrd="0" destOrd="0" presId="urn:microsoft.com/office/officeart/2005/8/layout/chevron1"/>
    <dgm:cxn modelId="{674A9CD2-00AC-584A-83E7-5575E7F1817D}" type="presOf" srcId="{41F5640C-044B-304B-88C5-65B3F617B4A2}" destId="{689B1A44-DE28-FC4F-B476-7ED2D873ECE1}" srcOrd="0" destOrd="0" presId="urn:microsoft.com/office/officeart/2005/8/layout/chevron1"/>
    <dgm:cxn modelId="{E1848796-B632-4A41-B45A-747BE0664E7D}" type="presOf" srcId="{8D09D677-6F1E-6F4A-BA27-6FD5E2E02265}" destId="{EE3D5146-2432-9849-BE18-F29AC372DC29}" srcOrd="0" destOrd="0" presId="urn:microsoft.com/office/officeart/2005/8/layout/chevron1"/>
    <dgm:cxn modelId="{5703080F-097E-E247-A73C-DDF9689670DD}" srcId="{F2DCFE97-779F-6A41-8ED2-1BDB099A5133}" destId="{8D09D677-6F1E-6F4A-BA27-6FD5E2E02265}" srcOrd="0" destOrd="0" parTransId="{0F4531C1-4CF9-0A43-8A90-10837FD3A809}" sibTransId="{8C060338-14AA-D34B-9D85-3AE10EECA1C5}"/>
    <dgm:cxn modelId="{5AEDEEDA-B1B7-5145-987B-6345889F7B11}" type="presOf" srcId="{676C2C74-D46A-419B-97DD-BE4968EFA044}" destId="{5E8BA3AB-A778-4F70-9CA1-4F64DCD4F348}" srcOrd="0" destOrd="0" presId="urn:microsoft.com/office/officeart/2005/8/layout/chevron1"/>
    <dgm:cxn modelId="{CEA96304-A9E0-8A4F-AB78-DBB0E26B7016}" type="presParOf" srcId="{D4B2B11B-9AB9-3943-8623-F7164377ECDF}" destId="{EE3D5146-2432-9849-BE18-F29AC372DC29}" srcOrd="0" destOrd="0" presId="urn:microsoft.com/office/officeart/2005/8/layout/chevron1"/>
    <dgm:cxn modelId="{0CC205B1-0F09-C243-BAE1-AD59905DDFE3}" type="presParOf" srcId="{D4B2B11B-9AB9-3943-8623-F7164377ECDF}" destId="{4FDF06F3-B835-BA48-8DD1-9793DF4E8419}" srcOrd="1" destOrd="0" presId="urn:microsoft.com/office/officeart/2005/8/layout/chevron1"/>
    <dgm:cxn modelId="{DF29B032-B9A9-A345-8299-32CE2D9C492E}" type="presParOf" srcId="{D4B2B11B-9AB9-3943-8623-F7164377ECDF}" destId="{6517F152-5318-0C46-BEEE-7DF3548E3D4D}" srcOrd="2" destOrd="0" presId="urn:microsoft.com/office/officeart/2005/8/layout/chevron1"/>
    <dgm:cxn modelId="{E40C66F7-1A07-6245-9DB7-518729B6F88E}" type="presParOf" srcId="{D4B2B11B-9AB9-3943-8623-F7164377ECDF}" destId="{6070F80A-D0CB-B94A-B114-5392FC886E39}" srcOrd="3" destOrd="0" presId="urn:microsoft.com/office/officeart/2005/8/layout/chevron1"/>
    <dgm:cxn modelId="{5DF26C90-69BB-5745-9226-CFA68A37FF9F}" type="presParOf" srcId="{D4B2B11B-9AB9-3943-8623-F7164377ECDF}" destId="{689B1A44-DE28-FC4F-B476-7ED2D873ECE1}" srcOrd="4" destOrd="0" presId="urn:microsoft.com/office/officeart/2005/8/layout/chevron1"/>
    <dgm:cxn modelId="{CA7A5F97-4460-0C47-B3C5-50BA29EF7F2A}" type="presParOf" srcId="{D4B2B11B-9AB9-3943-8623-F7164377ECDF}" destId="{5A4CE7BB-376E-8749-8E0C-EFEDC2F534EB}" srcOrd="5" destOrd="0" presId="urn:microsoft.com/office/officeart/2005/8/layout/chevron1"/>
    <dgm:cxn modelId="{D6F28C6B-F5FF-9941-94B8-9C4F94C26CC6}" type="presParOf" srcId="{D4B2B11B-9AB9-3943-8623-F7164377ECDF}" destId="{00A189BC-5B53-B842-904C-2401E26A2148}" srcOrd="6" destOrd="0" presId="urn:microsoft.com/office/officeart/2005/8/layout/chevron1"/>
    <dgm:cxn modelId="{8946A487-1101-0F4B-A67B-6F9CB001F0F6}" type="presParOf" srcId="{D4B2B11B-9AB9-3943-8623-F7164377ECDF}" destId="{1427F9E8-041D-7043-9F1C-A8AF74D6B939}" srcOrd="7" destOrd="0" presId="urn:microsoft.com/office/officeart/2005/8/layout/chevron1"/>
    <dgm:cxn modelId="{416EA732-928B-D145-B578-CD37A17DB55A}" type="presParOf" srcId="{D4B2B11B-9AB9-3943-8623-F7164377ECDF}" destId="{632D4DF7-E6DA-45C7-8196-FC0209DEC127}" srcOrd="8" destOrd="0" presId="urn:microsoft.com/office/officeart/2005/8/layout/chevron1"/>
    <dgm:cxn modelId="{F9C798DA-1CCC-F040-8305-39AC23C43126}" type="presParOf" srcId="{D4B2B11B-9AB9-3943-8623-F7164377ECDF}" destId="{52A98587-8615-4730-8688-90E6BDF55435}" srcOrd="9" destOrd="0" presId="urn:microsoft.com/office/officeart/2005/8/layout/chevron1"/>
    <dgm:cxn modelId="{DB959B69-0383-EE49-9134-EB19F7552BBC}" type="presParOf" srcId="{D4B2B11B-9AB9-3943-8623-F7164377ECDF}" destId="{8B57499F-84D2-4FE0-9DFA-0C95224741C4}" srcOrd="10" destOrd="0" presId="urn:microsoft.com/office/officeart/2005/8/layout/chevron1"/>
    <dgm:cxn modelId="{B513FD0D-3156-8841-A149-31BC0DECE5A6}" type="presParOf" srcId="{D4B2B11B-9AB9-3943-8623-F7164377ECDF}" destId="{857FAA8F-ED96-4921-B2E6-22808D12326A}" srcOrd="11" destOrd="0" presId="urn:microsoft.com/office/officeart/2005/8/layout/chevron1"/>
    <dgm:cxn modelId="{CF2BC3CC-40A1-A349-9B09-4DD80547FC26}" type="presParOf" srcId="{D4B2B11B-9AB9-3943-8623-F7164377ECDF}" destId="{B857161D-7CC6-4823-87F3-0BD9180001ED}" srcOrd="12" destOrd="0" presId="urn:microsoft.com/office/officeart/2005/8/layout/chevron1"/>
    <dgm:cxn modelId="{D6004148-B5B1-504A-8745-2A08BE584B8F}" type="presParOf" srcId="{D4B2B11B-9AB9-3943-8623-F7164377ECDF}" destId="{745D6A2D-93FF-43B1-B65B-80C68DEC12A4}" srcOrd="13" destOrd="0" presId="urn:microsoft.com/office/officeart/2005/8/layout/chevron1"/>
    <dgm:cxn modelId="{7C9D83E1-B3BC-5141-8C75-478860A8BE4C}" type="presParOf" srcId="{D4B2B11B-9AB9-3943-8623-F7164377ECDF}" destId="{5E8BA3AB-A778-4F70-9CA1-4F64DCD4F348}" srcOrd="14"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1E53733-4367-4C8D-B99A-597C80422806}" type="doc">
      <dgm:prSet loTypeId="urn:microsoft.com/office/officeart/2005/8/layout/arrow1" loCatId="relationship" qsTypeId="urn:microsoft.com/office/officeart/2005/8/quickstyle/simple1" qsCatId="simple" csTypeId="urn:microsoft.com/office/officeart/2005/8/colors/accent1_2" csCatId="accent1" phldr="1"/>
      <dgm:spPr/>
      <dgm:t>
        <a:bodyPr/>
        <a:lstStyle/>
        <a:p>
          <a:endParaRPr lang="en-US"/>
        </a:p>
      </dgm:t>
    </dgm:pt>
    <dgm:pt modelId="{D6BE50C6-091F-4169-8269-FB2AC79B3DCF}" type="pres">
      <dgm:prSet presAssocID="{A1E53733-4367-4C8D-B99A-597C80422806}" presName="cycle" presStyleCnt="0">
        <dgm:presLayoutVars>
          <dgm:dir/>
          <dgm:resizeHandles val="exact"/>
        </dgm:presLayoutVars>
      </dgm:prSet>
      <dgm:spPr/>
      <dgm:t>
        <a:bodyPr/>
        <a:lstStyle/>
        <a:p>
          <a:endParaRPr lang="en-US"/>
        </a:p>
      </dgm:t>
    </dgm:pt>
  </dgm:ptLst>
  <dgm:cxnLst>
    <dgm:cxn modelId="{423DFB35-BF47-6F4D-BB3F-06DA49AC25C9}" type="presOf" srcId="{A1E53733-4367-4C8D-B99A-597C80422806}" destId="{D6BE50C6-091F-4169-8269-FB2AC79B3DCF}" srcOrd="0" destOrd="0" presId="urn:microsoft.com/office/officeart/2005/8/layout/arrow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D38884B-001F-4C95-8DE4-37E087582E99}" type="doc">
      <dgm:prSet loTypeId="urn:microsoft.com/office/officeart/2005/8/layout/process2" loCatId="process" qsTypeId="urn:microsoft.com/office/officeart/2005/8/quickstyle/simple1" qsCatId="simple" csTypeId="urn:microsoft.com/office/officeart/2005/8/colors/accent1_2" csCatId="accent1" phldr="1"/>
      <dgm:spPr/>
      <dgm:t>
        <a:bodyPr/>
        <a:lstStyle/>
        <a:p>
          <a:endParaRPr lang="en-US"/>
        </a:p>
      </dgm:t>
    </dgm:pt>
    <dgm:pt modelId="{8B7DD4B4-2D09-428C-9443-D653FA4CAB7F}">
      <dgm:prSet phldrT="[Text]"/>
      <dgm:spPr>
        <a:solidFill>
          <a:schemeClr val="accent2"/>
        </a:solidFill>
      </dgm:spPr>
      <dgm:t>
        <a:bodyPr/>
        <a:lstStyle/>
        <a:p>
          <a:r>
            <a:rPr lang="en-US" dirty="0" smtClean="0"/>
            <a:t>Elimination</a:t>
          </a:r>
          <a:endParaRPr lang="en-US" dirty="0"/>
        </a:p>
      </dgm:t>
    </dgm:pt>
    <dgm:pt modelId="{7FCC32FF-B0D3-4340-AE22-651BA31A9A43}" type="parTrans" cxnId="{E7513661-F795-402B-88D8-D5808766CB44}">
      <dgm:prSet/>
      <dgm:spPr/>
      <dgm:t>
        <a:bodyPr/>
        <a:lstStyle/>
        <a:p>
          <a:endParaRPr lang="en-US"/>
        </a:p>
      </dgm:t>
    </dgm:pt>
    <dgm:pt modelId="{32120FC8-3E2A-4782-B959-CB9705CDA0F6}" type="sibTrans" cxnId="{E7513661-F795-402B-88D8-D5808766CB44}">
      <dgm:prSet/>
      <dgm:spPr/>
      <dgm:t>
        <a:bodyPr/>
        <a:lstStyle/>
        <a:p>
          <a:endParaRPr lang="en-US"/>
        </a:p>
      </dgm:t>
    </dgm:pt>
    <dgm:pt modelId="{58184CDC-2610-4F94-8BD2-572AF7DAB764}">
      <dgm:prSet phldrT="[Text]"/>
      <dgm:spPr>
        <a:solidFill>
          <a:schemeClr val="accent2"/>
        </a:solidFill>
      </dgm:spPr>
      <dgm:t>
        <a:bodyPr/>
        <a:lstStyle/>
        <a:p>
          <a:r>
            <a:rPr lang="en-US" dirty="0" smtClean="0"/>
            <a:t>Substitution</a:t>
          </a:r>
          <a:endParaRPr lang="en-US" dirty="0"/>
        </a:p>
      </dgm:t>
    </dgm:pt>
    <dgm:pt modelId="{169993F8-7739-4785-9F2E-B0EB0D771026}" type="parTrans" cxnId="{CBFC62F2-6091-431D-8059-544C0BE91B0F}">
      <dgm:prSet/>
      <dgm:spPr/>
      <dgm:t>
        <a:bodyPr/>
        <a:lstStyle/>
        <a:p>
          <a:endParaRPr lang="en-US"/>
        </a:p>
      </dgm:t>
    </dgm:pt>
    <dgm:pt modelId="{EDB041AA-5A3F-4229-A64E-5EF31B35402C}" type="sibTrans" cxnId="{CBFC62F2-6091-431D-8059-544C0BE91B0F}">
      <dgm:prSet/>
      <dgm:spPr/>
      <dgm:t>
        <a:bodyPr/>
        <a:lstStyle/>
        <a:p>
          <a:endParaRPr lang="en-US"/>
        </a:p>
      </dgm:t>
    </dgm:pt>
    <dgm:pt modelId="{F76BE744-9070-4685-AA20-1267B86A1D3F}">
      <dgm:prSet phldrT="[Text]"/>
      <dgm:spPr>
        <a:solidFill>
          <a:schemeClr val="accent2"/>
        </a:solidFill>
        <a:ln>
          <a:noFill/>
        </a:ln>
        <a:effectLst/>
      </dgm:spPr>
      <dgm:t>
        <a:bodyPr/>
        <a:lstStyle/>
        <a:p>
          <a:r>
            <a:rPr lang="en-US" dirty="0" smtClean="0"/>
            <a:t>Modification</a:t>
          </a:r>
          <a:endParaRPr lang="en-US" dirty="0"/>
        </a:p>
      </dgm:t>
    </dgm:pt>
    <dgm:pt modelId="{6888233C-4053-44E4-A1F9-CA800212B5FE}" type="parTrans" cxnId="{E3536218-675F-4BA7-A1A5-A4501BFA79C4}">
      <dgm:prSet/>
      <dgm:spPr/>
      <dgm:t>
        <a:bodyPr/>
        <a:lstStyle/>
        <a:p>
          <a:endParaRPr lang="en-US"/>
        </a:p>
      </dgm:t>
    </dgm:pt>
    <dgm:pt modelId="{E12FB092-04E0-47E9-B65A-80B27DB39236}" type="sibTrans" cxnId="{E3536218-675F-4BA7-A1A5-A4501BFA79C4}">
      <dgm:prSet/>
      <dgm:spPr/>
      <dgm:t>
        <a:bodyPr/>
        <a:lstStyle/>
        <a:p>
          <a:endParaRPr lang="en-US"/>
        </a:p>
      </dgm:t>
    </dgm:pt>
    <dgm:pt modelId="{4ED5DEC9-C886-40E6-9514-AA8CA566B08D}">
      <dgm:prSet/>
      <dgm:spPr>
        <a:solidFill>
          <a:schemeClr val="accent2"/>
        </a:solidFill>
        <a:ln>
          <a:noFill/>
        </a:ln>
        <a:effectLst/>
      </dgm:spPr>
      <dgm:t>
        <a:bodyPr/>
        <a:lstStyle/>
        <a:p>
          <a:r>
            <a:rPr lang="en-US" dirty="0" smtClean="0"/>
            <a:t>Containment</a:t>
          </a:r>
          <a:endParaRPr lang="en-US" dirty="0"/>
        </a:p>
      </dgm:t>
    </dgm:pt>
    <dgm:pt modelId="{CD4BE595-4F19-455B-AF4F-94DF3A613437}" type="parTrans" cxnId="{44C055B1-F881-42B1-86B8-590719E585FD}">
      <dgm:prSet/>
      <dgm:spPr/>
      <dgm:t>
        <a:bodyPr/>
        <a:lstStyle/>
        <a:p>
          <a:endParaRPr lang="en-US"/>
        </a:p>
      </dgm:t>
    </dgm:pt>
    <dgm:pt modelId="{1E3674AE-DA8A-40DE-84AB-EC9298C6EAD6}" type="sibTrans" cxnId="{44C055B1-F881-42B1-86B8-590719E585FD}">
      <dgm:prSet/>
      <dgm:spPr/>
      <dgm:t>
        <a:bodyPr/>
        <a:lstStyle/>
        <a:p>
          <a:endParaRPr lang="en-US"/>
        </a:p>
      </dgm:t>
    </dgm:pt>
    <dgm:pt modelId="{18643266-68D5-44CC-9F82-86F76BF7017F}">
      <dgm:prSet/>
      <dgm:spPr>
        <a:solidFill>
          <a:schemeClr val="accent6">
            <a:lumMod val="75000"/>
          </a:schemeClr>
        </a:solidFill>
        <a:ln>
          <a:noFill/>
        </a:ln>
        <a:effectLst>
          <a:outerShdw blurRad="206375" dist="38100" dir="2700000" algn="tl" rotWithShape="0">
            <a:schemeClr val="accent4">
              <a:alpha val="43000"/>
            </a:schemeClr>
          </a:outerShdw>
        </a:effectLst>
      </dgm:spPr>
      <dgm:t>
        <a:bodyPr/>
        <a:lstStyle/>
        <a:p>
          <a:r>
            <a:rPr lang="en-US" dirty="0" smtClean="0">
              <a:effectLst/>
            </a:rPr>
            <a:t>Ventilation</a:t>
          </a:r>
          <a:endParaRPr lang="en-US" dirty="0">
            <a:effectLst/>
          </a:endParaRPr>
        </a:p>
      </dgm:t>
    </dgm:pt>
    <dgm:pt modelId="{699BC353-0402-48E2-893D-048F349CB9B2}" type="parTrans" cxnId="{EEB4B23D-EEC7-443E-BEB5-1969B2F2C090}">
      <dgm:prSet/>
      <dgm:spPr/>
      <dgm:t>
        <a:bodyPr/>
        <a:lstStyle/>
        <a:p>
          <a:endParaRPr lang="en-US"/>
        </a:p>
      </dgm:t>
    </dgm:pt>
    <dgm:pt modelId="{6B1CF5F9-4C5E-4147-A8C8-D5DC5DDCDB68}" type="sibTrans" cxnId="{EEB4B23D-EEC7-443E-BEB5-1969B2F2C090}">
      <dgm:prSet/>
      <dgm:spPr/>
      <dgm:t>
        <a:bodyPr/>
        <a:lstStyle/>
        <a:p>
          <a:endParaRPr lang="en-US"/>
        </a:p>
      </dgm:t>
    </dgm:pt>
    <dgm:pt modelId="{7E5AC482-068B-4E46-A260-D79A9A9194EB}">
      <dgm:prSet/>
      <dgm:spPr>
        <a:solidFill>
          <a:schemeClr val="accent2"/>
        </a:solidFill>
      </dgm:spPr>
      <dgm:t>
        <a:bodyPr/>
        <a:lstStyle/>
        <a:p>
          <a:r>
            <a:rPr lang="en-US" dirty="0" smtClean="0"/>
            <a:t>Work Practices</a:t>
          </a:r>
          <a:endParaRPr lang="en-US" dirty="0"/>
        </a:p>
      </dgm:t>
    </dgm:pt>
    <dgm:pt modelId="{9DAB4143-8215-499B-82BC-417056009AF5}" type="parTrans" cxnId="{580B208B-14D3-4EBB-9566-68083644A435}">
      <dgm:prSet/>
      <dgm:spPr/>
      <dgm:t>
        <a:bodyPr/>
        <a:lstStyle/>
        <a:p>
          <a:endParaRPr lang="en-US"/>
        </a:p>
      </dgm:t>
    </dgm:pt>
    <dgm:pt modelId="{16CE3426-E4EB-461C-BFC7-B5991576ADA9}" type="sibTrans" cxnId="{580B208B-14D3-4EBB-9566-68083644A435}">
      <dgm:prSet/>
      <dgm:spPr/>
      <dgm:t>
        <a:bodyPr/>
        <a:lstStyle/>
        <a:p>
          <a:endParaRPr lang="en-US"/>
        </a:p>
      </dgm:t>
    </dgm:pt>
    <dgm:pt modelId="{F0CA42C7-125F-4A45-AB53-0D7B0C1FB528}">
      <dgm:prSet/>
      <dgm:spPr>
        <a:solidFill>
          <a:srgbClr val="C00000"/>
        </a:solidFill>
      </dgm:spPr>
      <dgm:t>
        <a:bodyPr/>
        <a:lstStyle/>
        <a:p>
          <a:r>
            <a:rPr lang="en-US" dirty="0" smtClean="0"/>
            <a:t>Personal Protection</a:t>
          </a:r>
          <a:endParaRPr lang="en-US" dirty="0"/>
        </a:p>
      </dgm:t>
    </dgm:pt>
    <dgm:pt modelId="{09B897A2-E6E3-4F4E-B492-B40E4545CDDF}" type="parTrans" cxnId="{74D5DD1C-3D21-405B-AFE9-E5B84EA3C077}">
      <dgm:prSet/>
      <dgm:spPr/>
      <dgm:t>
        <a:bodyPr/>
        <a:lstStyle/>
        <a:p>
          <a:endParaRPr lang="en-US"/>
        </a:p>
      </dgm:t>
    </dgm:pt>
    <dgm:pt modelId="{E29C0177-81FD-4F91-A164-5D5FDA5AA3FA}" type="sibTrans" cxnId="{74D5DD1C-3D21-405B-AFE9-E5B84EA3C077}">
      <dgm:prSet/>
      <dgm:spPr/>
      <dgm:t>
        <a:bodyPr/>
        <a:lstStyle/>
        <a:p>
          <a:endParaRPr lang="en-US"/>
        </a:p>
      </dgm:t>
    </dgm:pt>
    <dgm:pt modelId="{6D706B17-3DB5-417E-8187-184A36CDD606}" type="pres">
      <dgm:prSet presAssocID="{ED38884B-001F-4C95-8DE4-37E087582E99}" presName="linearFlow" presStyleCnt="0">
        <dgm:presLayoutVars>
          <dgm:resizeHandles val="exact"/>
        </dgm:presLayoutVars>
      </dgm:prSet>
      <dgm:spPr/>
      <dgm:t>
        <a:bodyPr/>
        <a:lstStyle/>
        <a:p>
          <a:endParaRPr lang="en-US"/>
        </a:p>
      </dgm:t>
    </dgm:pt>
    <dgm:pt modelId="{9389665C-65BA-4D9B-BB99-504A50B50276}" type="pres">
      <dgm:prSet presAssocID="{8B7DD4B4-2D09-428C-9443-D653FA4CAB7F}" presName="node" presStyleLbl="node1" presStyleIdx="0" presStyleCnt="7">
        <dgm:presLayoutVars>
          <dgm:bulletEnabled val="1"/>
        </dgm:presLayoutVars>
      </dgm:prSet>
      <dgm:spPr/>
      <dgm:t>
        <a:bodyPr/>
        <a:lstStyle/>
        <a:p>
          <a:endParaRPr lang="en-US"/>
        </a:p>
      </dgm:t>
    </dgm:pt>
    <dgm:pt modelId="{182A8F57-A4AC-49AA-BA96-1559B53EC01A}" type="pres">
      <dgm:prSet presAssocID="{32120FC8-3E2A-4782-B959-CB9705CDA0F6}" presName="sibTrans" presStyleLbl="sibTrans2D1" presStyleIdx="0" presStyleCnt="6"/>
      <dgm:spPr/>
      <dgm:t>
        <a:bodyPr/>
        <a:lstStyle/>
        <a:p>
          <a:endParaRPr lang="en-US"/>
        </a:p>
      </dgm:t>
    </dgm:pt>
    <dgm:pt modelId="{491CD543-8636-486E-BE03-1D082DF7C818}" type="pres">
      <dgm:prSet presAssocID="{32120FC8-3E2A-4782-B959-CB9705CDA0F6}" presName="connectorText" presStyleLbl="sibTrans2D1" presStyleIdx="0" presStyleCnt="6"/>
      <dgm:spPr/>
      <dgm:t>
        <a:bodyPr/>
        <a:lstStyle/>
        <a:p>
          <a:endParaRPr lang="en-US"/>
        </a:p>
      </dgm:t>
    </dgm:pt>
    <dgm:pt modelId="{DBD01C1B-A207-4665-8500-AC032F874EC2}" type="pres">
      <dgm:prSet presAssocID="{58184CDC-2610-4F94-8BD2-572AF7DAB764}" presName="node" presStyleLbl="node1" presStyleIdx="1" presStyleCnt="7">
        <dgm:presLayoutVars>
          <dgm:bulletEnabled val="1"/>
        </dgm:presLayoutVars>
      </dgm:prSet>
      <dgm:spPr/>
      <dgm:t>
        <a:bodyPr/>
        <a:lstStyle/>
        <a:p>
          <a:endParaRPr lang="en-US"/>
        </a:p>
      </dgm:t>
    </dgm:pt>
    <dgm:pt modelId="{4DBA97E3-559C-44E7-B919-F6ABF5FEEA53}" type="pres">
      <dgm:prSet presAssocID="{EDB041AA-5A3F-4229-A64E-5EF31B35402C}" presName="sibTrans" presStyleLbl="sibTrans2D1" presStyleIdx="1" presStyleCnt="6"/>
      <dgm:spPr/>
      <dgm:t>
        <a:bodyPr/>
        <a:lstStyle/>
        <a:p>
          <a:endParaRPr lang="en-US"/>
        </a:p>
      </dgm:t>
    </dgm:pt>
    <dgm:pt modelId="{D2ACE4D5-D28F-4A7E-A992-1802586A35CD}" type="pres">
      <dgm:prSet presAssocID="{EDB041AA-5A3F-4229-A64E-5EF31B35402C}" presName="connectorText" presStyleLbl="sibTrans2D1" presStyleIdx="1" presStyleCnt="6"/>
      <dgm:spPr/>
      <dgm:t>
        <a:bodyPr/>
        <a:lstStyle/>
        <a:p>
          <a:endParaRPr lang="en-US"/>
        </a:p>
      </dgm:t>
    </dgm:pt>
    <dgm:pt modelId="{0F2F7FE5-89AE-40FF-91AD-16F953BAC9E0}" type="pres">
      <dgm:prSet presAssocID="{F76BE744-9070-4685-AA20-1267B86A1D3F}" presName="node" presStyleLbl="node1" presStyleIdx="2" presStyleCnt="7">
        <dgm:presLayoutVars>
          <dgm:bulletEnabled val="1"/>
        </dgm:presLayoutVars>
      </dgm:prSet>
      <dgm:spPr/>
      <dgm:t>
        <a:bodyPr/>
        <a:lstStyle/>
        <a:p>
          <a:endParaRPr lang="en-US"/>
        </a:p>
      </dgm:t>
    </dgm:pt>
    <dgm:pt modelId="{181C85FC-D2C4-42A1-BB2C-DDC47B6A593C}" type="pres">
      <dgm:prSet presAssocID="{E12FB092-04E0-47E9-B65A-80B27DB39236}" presName="sibTrans" presStyleLbl="sibTrans2D1" presStyleIdx="2" presStyleCnt="6"/>
      <dgm:spPr/>
      <dgm:t>
        <a:bodyPr/>
        <a:lstStyle/>
        <a:p>
          <a:endParaRPr lang="en-US"/>
        </a:p>
      </dgm:t>
    </dgm:pt>
    <dgm:pt modelId="{1CDA3E5D-7B83-4DFE-9037-BC6B2CA3E36A}" type="pres">
      <dgm:prSet presAssocID="{E12FB092-04E0-47E9-B65A-80B27DB39236}" presName="connectorText" presStyleLbl="sibTrans2D1" presStyleIdx="2" presStyleCnt="6"/>
      <dgm:spPr/>
      <dgm:t>
        <a:bodyPr/>
        <a:lstStyle/>
        <a:p>
          <a:endParaRPr lang="en-US"/>
        </a:p>
      </dgm:t>
    </dgm:pt>
    <dgm:pt modelId="{616519FC-990A-44C9-ACE9-D821A4563A1D}" type="pres">
      <dgm:prSet presAssocID="{4ED5DEC9-C886-40E6-9514-AA8CA566B08D}" presName="node" presStyleLbl="node1" presStyleIdx="3" presStyleCnt="7">
        <dgm:presLayoutVars>
          <dgm:bulletEnabled val="1"/>
        </dgm:presLayoutVars>
      </dgm:prSet>
      <dgm:spPr/>
      <dgm:t>
        <a:bodyPr/>
        <a:lstStyle/>
        <a:p>
          <a:endParaRPr lang="en-US"/>
        </a:p>
      </dgm:t>
    </dgm:pt>
    <dgm:pt modelId="{55558946-E439-4D9B-BD01-D28DCCE2A5D0}" type="pres">
      <dgm:prSet presAssocID="{1E3674AE-DA8A-40DE-84AB-EC9298C6EAD6}" presName="sibTrans" presStyleLbl="sibTrans2D1" presStyleIdx="3" presStyleCnt="6"/>
      <dgm:spPr/>
      <dgm:t>
        <a:bodyPr/>
        <a:lstStyle/>
        <a:p>
          <a:endParaRPr lang="en-US"/>
        </a:p>
      </dgm:t>
    </dgm:pt>
    <dgm:pt modelId="{AA5EE196-E533-4BC3-8526-CDA826735439}" type="pres">
      <dgm:prSet presAssocID="{1E3674AE-DA8A-40DE-84AB-EC9298C6EAD6}" presName="connectorText" presStyleLbl="sibTrans2D1" presStyleIdx="3" presStyleCnt="6"/>
      <dgm:spPr/>
      <dgm:t>
        <a:bodyPr/>
        <a:lstStyle/>
        <a:p>
          <a:endParaRPr lang="en-US"/>
        </a:p>
      </dgm:t>
    </dgm:pt>
    <dgm:pt modelId="{3333C0B9-5A71-49F4-B795-3AD2F7554B7A}" type="pres">
      <dgm:prSet presAssocID="{18643266-68D5-44CC-9F82-86F76BF7017F}" presName="node" presStyleLbl="node1" presStyleIdx="4" presStyleCnt="7">
        <dgm:presLayoutVars>
          <dgm:bulletEnabled val="1"/>
        </dgm:presLayoutVars>
      </dgm:prSet>
      <dgm:spPr/>
      <dgm:t>
        <a:bodyPr/>
        <a:lstStyle/>
        <a:p>
          <a:endParaRPr lang="en-US"/>
        </a:p>
      </dgm:t>
    </dgm:pt>
    <dgm:pt modelId="{AF1B553F-D549-4E1E-92FC-3F7A5671989A}" type="pres">
      <dgm:prSet presAssocID="{6B1CF5F9-4C5E-4147-A8C8-D5DC5DDCDB68}" presName="sibTrans" presStyleLbl="sibTrans2D1" presStyleIdx="4" presStyleCnt="6"/>
      <dgm:spPr/>
      <dgm:t>
        <a:bodyPr/>
        <a:lstStyle/>
        <a:p>
          <a:endParaRPr lang="en-US"/>
        </a:p>
      </dgm:t>
    </dgm:pt>
    <dgm:pt modelId="{13AD65FE-C366-4D9D-882F-06D94472A1FF}" type="pres">
      <dgm:prSet presAssocID="{6B1CF5F9-4C5E-4147-A8C8-D5DC5DDCDB68}" presName="connectorText" presStyleLbl="sibTrans2D1" presStyleIdx="4" presStyleCnt="6"/>
      <dgm:spPr/>
      <dgm:t>
        <a:bodyPr/>
        <a:lstStyle/>
        <a:p>
          <a:endParaRPr lang="en-US"/>
        </a:p>
      </dgm:t>
    </dgm:pt>
    <dgm:pt modelId="{FE223C93-EA79-4E6E-8FFB-07A33133C84D}" type="pres">
      <dgm:prSet presAssocID="{7E5AC482-068B-4E46-A260-D79A9A9194EB}" presName="node" presStyleLbl="node1" presStyleIdx="5" presStyleCnt="7">
        <dgm:presLayoutVars>
          <dgm:bulletEnabled val="1"/>
        </dgm:presLayoutVars>
      </dgm:prSet>
      <dgm:spPr/>
      <dgm:t>
        <a:bodyPr/>
        <a:lstStyle/>
        <a:p>
          <a:endParaRPr lang="en-US"/>
        </a:p>
      </dgm:t>
    </dgm:pt>
    <dgm:pt modelId="{32899468-02CB-434A-BC1F-9B7213193E97}" type="pres">
      <dgm:prSet presAssocID="{16CE3426-E4EB-461C-BFC7-B5991576ADA9}" presName="sibTrans" presStyleLbl="sibTrans2D1" presStyleIdx="5" presStyleCnt="6"/>
      <dgm:spPr/>
      <dgm:t>
        <a:bodyPr/>
        <a:lstStyle/>
        <a:p>
          <a:endParaRPr lang="en-US"/>
        </a:p>
      </dgm:t>
    </dgm:pt>
    <dgm:pt modelId="{57AB1905-A6B1-4FA8-A854-0906002A4DCE}" type="pres">
      <dgm:prSet presAssocID="{16CE3426-E4EB-461C-BFC7-B5991576ADA9}" presName="connectorText" presStyleLbl="sibTrans2D1" presStyleIdx="5" presStyleCnt="6"/>
      <dgm:spPr/>
      <dgm:t>
        <a:bodyPr/>
        <a:lstStyle/>
        <a:p>
          <a:endParaRPr lang="en-US"/>
        </a:p>
      </dgm:t>
    </dgm:pt>
    <dgm:pt modelId="{5C7DC5C2-5F81-4A39-9006-A7CB049A832E}" type="pres">
      <dgm:prSet presAssocID="{F0CA42C7-125F-4A45-AB53-0D7B0C1FB528}" presName="node" presStyleLbl="node1" presStyleIdx="6" presStyleCnt="7">
        <dgm:presLayoutVars>
          <dgm:bulletEnabled val="1"/>
        </dgm:presLayoutVars>
      </dgm:prSet>
      <dgm:spPr/>
      <dgm:t>
        <a:bodyPr/>
        <a:lstStyle/>
        <a:p>
          <a:endParaRPr lang="en-US"/>
        </a:p>
      </dgm:t>
    </dgm:pt>
  </dgm:ptLst>
  <dgm:cxnLst>
    <dgm:cxn modelId="{74D5DD1C-3D21-405B-AFE9-E5B84EA3C077}" srcId="{ED38884B-001F-4C95-8DE4-37E087582E99}" destId="{F0CA42C7-125F-4A45-AB53-0D7B0C1FB528}" srcOrd="6" destOrd="0" parTransId="{09B897A2-E6E3-4F4E-B492-B40E4545CDDF}" sibTransId="{E29C0177-81FD-4F91-A164-5D5FDA5AA3FA}"/>
    <dgm:cxn modelId="{DB12AAA9-12A3-C34F-93CE-2719A5C18678}" type="presOf" srcId="{8B7DD4B4-2D09-428C-9443-D653FA4CAB7F}" destId="{9389665C-65BA-4D9B-BB99-504A50B50276}" srcOrd="0" destOrd="0" presId="urn:microsoft.com/office/officeart/2005/8/layout/process2"/>
    <dgm:cxn modelId="{976404D8-C09B-7545-8E2C-D8997B7AD5FC}" type="presOf" srcId="{E12FB092-04E0-47E9-B65A-80B27DB39236}" destId="{1CDA3E5D-7B83-4DFE-9037-BC6B2CA3E36A}" srcOrd="1" destOrd="0" presId="urn:microsoft.com/office/officeart/2005/8/layout/process2"/>
    <dgm:cxn modelId="{0B15AECE-5AC8-DD49-8423-3960AF1E4ABF}" type="presOf" srcId="{6B1CF5F9-4C5E-4147-A8C8-D5DC5DDCDB68}" destId="{13AD65FE-C366-4D9D-882F-06D94472A1FF}" srcOrd="1" destOrd="0" presId="urn:microsoft.com/office/officeart/2005/8/layout/process2"/>
    <dgm:cxn modelId="{FC7577A4-83A7-7A4C-9926-EA1202B14596}" type="presOf" srcId="{16CE3426-E4EB-461C-BFC7-B5991576ADA9}" destId="{32899468-02CB-434A-BC1F-9B7213193E97}" srcOrd="0" destOrd="0" presId="urn:microsoft.com/office/officeart/2005/8/layout/process2"/>
    <dgm:cxn modelId="{738352D9-8E77-1844-8A9D-DD690C997867}" type="presOf" srcId="{1E3674AE-DA8A-40DE-84AB-EC9298C6EAD6}" destId="{AA5EE196-E533-4BC3-8526-CDA826735439}" srcOrd="1" destOrd="0" presId="urn:microsoft.com/office/officeart/2005/8/layout/process2"/>
    <dgm:cxn modelId="{FD276886-9819-A043-84F1-0A023F67EAC1}" type="presOf" srcId="{18643266-68D5-44CC-9F82-86F76BF7017F}" destId="{3333C0B9-5A71-49F4-B795-3AD2F7554B7A}" srcOrd="0" destOrd="0" presId="urn:microsoft.com/office/officeart/2005/8/layout/process2"/>
    <dgm:cxn modelId="{E7513661-F795-402B-88D8-D5808766CB44}" srcId="{ED38884B-001F-4C95-8DE4-37E087582E99}" destId="{8B7DD4B4-2D09-428C-9443-D653FA4CAB7F}" srcOrd="0" destOrd="0" parTransId="{7FCC32FF-B0D3-4340-AE22-651BA31A9A43}" sibTransId="{32120FC8-3E2A-4782-B959-CB9705CDA0F6}"/>
    <dgm:cxn modelId="{CBFC62F2-6091-431D-8059-544C0BE91B0F}" srcId="{ED38884B-001F-4C95-8DE4-37E087582E99}" destId="{58184CDC-2610-4F94-8BD2-572AF7DAB764}" srcOrd="1" destOrd="0" parTransId="{169993F8-7739-4785-9F2E-B0EB0D771026}" sibTransId="{EDB041AA-5A3F-4229-A64E-5EF31B35402C}"/>
    <dgm:cxn modelId="{FA8D94F4-BC6B-F945-8EA5-BB40537E340D}" type="presOf" srcId="{4ED5DEC9-C886-40E6-9514-AA8CA566B08D}" destId="{616519FC-990A-44C9-ACE9-D821A4563A1D}" srcOrd="0" destOrd="0" presId="urn:microsoft.com/office/officeart/2005/8/layout/process2"/>
    <dgm:cxn modelId="{15F47A41-73A4-224C-8EF9-8486EEF8575E}" type="presOf" srcId="{E12FB092-04E0-47E9-B65A-80B27DB39236}" destId="{181C85FC-D2C4-42A1-BB2C-DDC47B6A593C}" srcOrd="0" destOrd="0" presId="urn:microsoft.com/office/officeart/2005/8/layout/process2"/>
    <dgm:cxn modelId="{7BDE02E5-C361-5C40-A308-210B62119187}" type="presOf" srcId="{6B1CF5F9-4C5E-4147-A8C8-D5DC5DDCDB68}" destId="{AF1B553F-D549-4E1E-92FC-3F7A5671989A}" srcOrd="0" destOrd="0" presId="urn:microsoft.com/office/officeart/2005/8/layout/process2"/>
    <dgm:cxn modelId="{7DAE26C9-8ED3-0A4E-A816-07F909C696E9}" type="presOf" srcId="{32120FC8-3E2A-4782-B959-CB9705CDA0F6}" destId="{491CD543-8636-486E-BE03-1D082DF7C818}" srcOrd="1" destOrd="0" presId="urn:microsoft.com/office/officeart/2005/8/layout/process2"/>
    <dgm:cxn modelId="{0467ACFC-61EB-664B-9ADE-4B8AF93BA8E2}" type="presOf" srcId="{EDB041AA-5A3F-4229-A64E-5EF31B35402C}" destId="{4DBA97E3-559C-44E7-B919-F6ABF5FEEA53}" srcOrd="0" destOrd="0" presId="urn:microsoft.com/office/officeart/2005/8/layout/process2"/>
    <dgm:cxn modelId="{BFDC4E39-AB04-BB4D-AD33-1ABC253258C4}" type="presOf" srcId="{58184CDC-2610-4F94-8BD2-572AF7DAB764}" destId="{DBD01C1B-A207-4665-8500-AC032F874EC2}" srcOrd="0" destOrd="0" presId="urn:microsoft.com/office/officeart/2005/8/layout/process2"/>
    <dgm:cxn modelId="{7F1B1655-3295-0D49-865A-9E03994878AB}" type="presOf" srcId="{ED38884B-001F-4C95-8DE4-37E087582E99}" destId="{6D706B17-3DB5-417E-8187-184A36CDD606}" srcOrd="0" destOrd="0" presId="urn:microsoft.com/office/officeart/2005/8/layout/process2"/>
    <dgm:cxn modelId="{AD0CD52D-CEBC-D145-BEE5-5DE6768C3698}" type="presOf" srcId="{32120FC8-3E2A-4782-B959-CB9705CDA0F6}" destId="{182A8F57-A4AC-49AA-BA96-1559B53EC01A}" srcOrd="0" destOrd="0" presId="urn:microsoft.com/office/officeart/2005/8/layout/process2"/>
    <dgm:cxn modelId="{D4563264-AFDA-9F42-ABBF-ACF5566ECFE1}" type="presOf" srcId="{F0CA42C7-125F-4A45-AB53-0D7B0C1FB528}" destId="{5C7DC5C2-5F81-4A39-9006-A7CB049A832E}" srcOrd="0" destOrd="0" presId="urn:microsoft.com/office/officeart/2005/8/layout/process2"/>
    <dgm:cxn modelId="{E4F3F99E-0BB3-6E45-9FA9-0B9A4A153F9C}" type="presOf" srcId="{16CE3426-E4EB-461C-BFC7-B5991576ADA9}" destId="{57AB1905-A6B1-4FA8-A854-0906002A4DCE}" srcOrd="1" destOrd="0" presId="urn:microsoft.com/office/officeart/2005/8/layout/process2"/>
    <dgm:cxn modelId="{44C055B1-F881-42B1-86B8-590719E585FD}" srcId="{ED38884B-001F-4C95-8DE4-37E087582E99}" destId="{4ED5DEC9-C886-40E6-9514-AA8CA566B08D}" srcOrd="3" destOrd="0" parTransId="{CD4BE595-4F19-455B-AF4F-94DF3A613437}" sibTransId="{1E3674AE-DA8A-40DE-84AB-EC9298C6EAD6}"/>
    <dgm:cxn modelId="{E3536218-675F-4BA7-A1A5-A4501BFA79C4}" srcId="{ED38884B-001F-4C95-8DE4-37E087582E99}" destId="{F76BE744-9070-4685-AA20-1267B86A1D3F}" srcOrd="2" destOrd="0" parTransId="{6888233C-4053-44E4-A1F9-CA800212B5FE}" sibTransId="{E12FB092-04E0-47E9-B65A-80B27DB39236}"/>
    <dgm:cxn modelId="{4F6BC486-62B3-5D41-9D95-93721252632B}" type="presOf" srcId="{1E3674AE-DA8A-40DE-84AB-EC9298C6EAD6}" destId="{55558946-E439-4D9B-BD01-D28DCCE2A5D0}" srcOrd="0" destOrd="0" presId="urn:microsoft.com/office/officeart/2005/8/layout/process2"/>
    <dgm:cxn modelId="{580B208B-14D3-4EBB-9566-68083644A435}" srcId="{ED38884B-001F-4C95-8DE4-37E087582E99}" destId="{7E5AC482-068B-4E46-A260-D79A9A9194EB}" srcOrd="5" destOrd="0" parTransId="{9DAB4143-8215-499B-82BC-417056009AF5}" sibTransId="{16CE3426-E4EB-461C-BFC7-B5991576ADA9}"/>
    <dgm:cxn modelId="{EEB4B23D-EEC7-443E-BEB5-1969B2F2C090}" srcId="{ED38884B-001F-4C95-8DE4-37E087582E99}" destId="{18643266-68D5-44CC-9F82-86F76BF7017F}" srcOrd="4" destOrd="0" parTransId="{699BC353-0402-48E2-893D-048F349CB9B2}" sibTransId="{6B1CF5F9-4C5E-4147-A8C8-D5DC5DDCDB68}"/>
    <dgm:cxn modelId="{0FB33BA3-50F5-0644-8109-2B2711EF6BB1}" type="presOf" srcId="{EDB041AA-5A3F-4229-A64E-5EF31B35402C}" destId="{D2ACE4D5-D28F-4A7E-A992-1802586A35CD}" srcOrd="1" destOrd="0" presId="urn:microsoft.com/office/officeart/2005/8/layout/process2"/>
    <dgm:cxn modelId="{B95BF408-4050-754B-AD25-70440992A0D3}" type="presOf" srcId="{7E5AC482-068B-4E46-A260-D79A9A9194EB}" destId="{FE223C93-EA79-4E6E-8FFB-07A33133C84D}" srcOrd="0" destOrd="0" presId="urn:microsoft.com/office/officeart/2005/8/layout/process2"/>
    <dgm:cxn modelId="{AC72C1C1-7FD9-8A4E-B640-F2CE7078D324}" type="presOf" srcId="{F76BE744-9070-4685-AA20-1267B86A1D3F}" destId="{0F2F7FE5-89AE-40FF-91AD-16F953BAC9E0}" srcOrd="0" destOrd="0" presId="urn:microsoft.com/office/officeart/2005/8/layout/process2"/>
    <dgm:cxn modelId="{FAD48B1A-DEB0-4A4A-9196-1FA2987717A7}" type="presParOf" srcId="{6D706B17-3DB5-417E-8187-184A36CDD606}" destId="{9389665C-65BA-4D9B-BB99-504A50B50276}" srcOrd="0" destOrd="0" presId="urn:microsoft.com/office/officeart/2005/8/layout/process2"/>
    <dgm:cxn modelId="{560D1EC3-0CED-3349-9772-D690681E9504}" type="presParOf" srcId="{6D706B17-3DB5-417E-8187-184A36CDD606}" destId="{182A8F57-A4AC-49AA-BA96-1559B53EC01A}" srcOrd="1" destOrd="0" presId="urn:microsoft.com/office/officeart/2005/8/layout/process2"/>
    <dgm:cxn modelId="{E7E9B15A-910B-3A4D-812C-B1F9F5CE00CE}" type="presParOf" srcId="{182A8F57-A4AC-49AA-BA96-1559B53EC01A}" destId="{491CD543-8636-486E-BE03-1D082DF7C818}" srcOrd="0" destOrd="0" presId="urn:microsoft.com/office/officeart/2005/8/layout/process2"/>
    <dgm:cxn modelId="{A585EB7D-981A-1B4A-94AD-5AE102554C4B}" type="presParOf" srcId="{6D706B17-3DB5-417E-8187-184A36CDD606}" destId="{DBD01C1B-A207-4665-8500-AC032F874EC2}" srcOrd="2" destOrd="0" presId="urn:microsoft.com/office/officeart/2005/8/layout/process2"/>
    <dgm:cxn modelId="{FAB698A2-3D61-5949-8FF3-9D590BB058EB}" type="presParOf" srcId="{6D706B17-3DB5-417E-8187-184A36CDD606}" destId="{4DBA97E3-559C-44E7-B919-F6ABF5FEEA53}" srcOrd="3" destOrd="0" presId="urn:microsoft.com/office/officeart/2005/8/layout/process2"/>
    <dgm:cxn modelId="{9689BB43-984B-5D4A-8EEC-DD06834A3E27}" type="presParOf" srcId="{4DBA97E3-559C-44E7-B919-F6ABF5FEEA53}" destId="{D2ACE4D5-D28F-4A7E-A992-1802586A35CD}" srcOrd="0" destOrd="0" presId="urn:microsoft.com/office/officeart/2005/8/layout/process2"/>
    <dgm:cxn modelId="{6D44C3AF-B58A-EA4E-8336-DA55A746F7C9}" type="presParOf" srcId="{6D706B17-3DB5-417E-8187-184A36CDD606}" destId="{0F2F7FE5-89AE-40FF-91AD-16F953BAC9E0}" srcOrd="4" destOrd="0" presId="urn:microsoft.com/office/officeart/2005/8/layout/process2"/>
    <dgm:cxn modelId="{F9361FF6-F867-AB4C-B62B-55F2946711D4}" type="presParOf" srcId="{6D706B17-3DB5-417E-8187-184A36CDD606}" destId="{181C85FC-D2C4-42A1-BB2C-DDC47B6A593C}" srcOrd="5" destOrd="0" presId="urn:microsoft.com/office/officeart/2005/8/layout/process2"/>
    <dgm:cxn modelId="{9E33F3FD-9206-284A-8BF4-56EB1A9FB6B5}" type="presParOf" srcId="{181C85FC-D2C4-42A1-BB2C-DDC47B6A593C}" destId="{1CDA3E5D-7B83-4DFE-9037-BC6B2CA3E36A}" srcOrd="0" destOrd="0" presId="urn:microsoft.com/office/officeart/2005/8/layout/process2"/>
    <dgm:cxn modelId="{A2859A57-8680-BB49-BB24-39178C2F2596}" type="presParOf" srcId="{6D706B17-3DB5-417E-8187-184A36CDD606}" destId="{616519FC-990A-44C9-ACE9-D821A4563A1D}" srcOrd="6" destOrd="0" presId="urn:microsoft.com/office/officeart/2005/8/layout/process2"/>
    <dgm:cxn modelId="{A684B47F-3870-D64E-8DCE-DC4CBC41B4F8}" type="presParOf" srcId="{6D706B17-3DB5-417E-8187-184A36CDD606}" destId="{55558946-E439-4D9B-BD01-D28DCCE2A5D0}" srcOrd="7" destOrd="0" presId="urn:microsoft.com/office/officeart/2005/8/layout/process2"/>
    <dgm:cxn modelId="{08FE7EBE-E8CB-3F42-9EC0-D7FB9F2DAB7C}" type="presParOf" srcId="{55558946-E439-4D9B-BD01-D28DCCE2A5D0}" destId="{AA5EE196-E533-4BC3-8526-CDA826735439}" srcOrd="0" destOrd="0" presId="urn:microsoft.com/office/officeart/2005/8/layout/process2"/>
    <dgm:cxn modelId="{843B860E-399D-064D-A1FD-EE8F56230042}" type="presParOf" srcId="{6D706B17-3DB5-417E-8187-184A36CDD606}" destId="{3333C0B9-5A71-49F4-B795-3AD2F7554B7A}" srcOrd="8" destOrd="0" presId="urn:microsoft.com/office/officeart/2005/8/layout/process2"/>
    <dgm:cxn modelId="{08958AA2-7D81-8548-BEDB-2617A67D652B}" type="presParOf" srcId="{6D706B17-3DB5-417E-8187-184A36CDD606}" destId="{AF1B553F-D549-4E1E-92FC-3F7A5671989A}" srcOrd="9" destOrd="0" presId="urn:microsoft.com/office/officeart/2005/8/layout/process2"/>
    <dgm:cxn modelId="{B5AF3DE4-5397-8B46-8C7C-422E793E3727}" type="presParOf" srcId="{AF1B553F-D549-4E1E-92FC-3F7A5671989A}" destId="{13AD65FE-C366-4D9D-882F-06D94472A1FF}" srcOrd="0" destOrd="0" presId="urn:microsoft.com/office/officeart/2005/8/layout/process2"/>
    <dgm:cxn modelId="{23D27C43-E5D8-E047-ABA3-604DE0241E7F}" type="presParOf" srcId="{6D706B17-3DB5-417E-8187-184A36CDD606}" destId="{FE223C93-EA79-4E6E-8FFB-07A33133C84D}" srcOrd="10" destOrd="0" presId="urn:microsoft.com/office/officeart/2005/8/layout/process2"/>
    <dgm:cxn modelId="{C634E82B-C2C3-E641-AED0-E60FA507D1B6}" type="presParOf" srcId="{6D706B17-3DB5-417E-8187-184A36CDD606}" destId="{32899468-02CB-434A-BC1F-9B7213193E97}" srcOrd="11" destOrd="0" presId="urn:microsoft.com/office/officeart/2005/8/layout/process2"/>
    <dgm:cxn modelId="{968654D5-6EA4-2C4B-B638-726318354253}" type="presParOf" srcId="{32899468-02CB-434A-BC1F-9B7213193E97}" destId="{57AB1905-A6B1-4FA8-A854-0906002A4DCE}" srcOrd="0" destOrd="0" presId="urn:microsoft.com/office/officeart/2005/8/layout/process2"/>
    <dgm:cxn modelId="{083D11EE-6778-0C43-99EE-E9FB80474B51}" type="presParOf" srcId="{6D706B17-3DB5-417E-8187-184A36CDD606}" destId="{5C7DC5C2-5F81-4A39-9006-A7CB049A832E}" srcOrd="12"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2DCFE97-779F-6A41-8ED2-1BDB099A5133}" type="doc">
      <dgm:prSet loTypeId="urn:microsoft.com/office/officeart/2005/8/layout/chevron1" loCatId="" qsTypeId="urn:microsoft.com/office/officeart/2005/8/quickstyle/simple4" qsCatId="simple" csTypeId="urn:microsoft.com/office/officeart/2005/8/colors/accent1_2" csCatId="accent1" phldr="1"/>
      <dgm:spPr/>
    </dgm:pt>
    <dgm:pt modelId="{8D09D677-6F1E-6F4A-BA27-6FD5E2E02265}">
      <dgm:prSet phldrT="[Text]" custT="1"/>
      <dgm:spPr>
        <a:solidFill>
          <a:srgbClr val="FF0000"/>
        </a:solidFill>
      </dgm:spPr>
      <dgm:t>
        <a:bodyPr/>
        <a:lstStyle/>
        <a:p>
          <a:r>
            <a:rPr lang="en-US" sz="2400" dirty="0" smtClean="0"/>
            <a:t>1</a:t>
          </a:r>
          <a:endParaRPr lang="en-US" sz="2400" dirty="0"/>
        </a:p>
      </dgm:t>
    </dgm:pt>
    <dgm:pt modelId="{0F4531C1-4CF9-0A43-8A90-10837FD3A809}" type="parTrans" cxnId="{5703080F-097E-E247-A73C-DDF9689670DD}">
      <dgm:prSet/>
      <dgm:spPr/>
      <dgm:t>
        <a:bodyPr/>
        <a:lstStyle/>
        <a:p>
          <a:endParaRPr lang="en-US"/>
        </a:p>
      </dgm:t>
    </dgm:pt>
    <dgm:pt modelId="{8C060338-14AA-D34B-9D85-3AE10EECA1C5}" type="sibTrans" cxnId="{5703080F-097E-E247-A73C-DDF9689670DD}">
      <dgm:prSet/>
      <dgm:spPr/>
      <dgm:t>
        <a:bodyPr/>
        <a:lstStyle/>
        <a:p>
          <a:endParaRPr lang="en-US"/>
        </a:p>
      </dgm:t>
    </dgm:pt>
    <dgm:pt modelId="{908455C2-7BB7-414C-8D73-39903170C41C}">
      <dgm:prSet phldrT="[Text]" custT="1"/>
      <dgm:spPr>
        <a:solidFill>
          <a:srgbClr val="FF0000"/>
        </a:solidFill>
      </dgm:spPr>
      <dgm:t>
        <a:bodyPr/>
        <a:lstStyle/>
        <a:p>
          <a:r>
            <a:rPr lang="en-US" sz="1800" dirty="0" smtClean="0"/>
            <a:t>2</a:t>
          </a:r>
          <a:endParaRPr lang="en-US" sz="1800" dirty="0"/>
        </a:p>
      </dgm:t>
    </dgm:pt>
    <dgm:pt modelId="{05E11BC1-2C90-3A4E-A67C-BFB14EE3FDAA}" type="parTrans" cxnId="{DE899491-E217-8644-9514-AC839A9F49EB}">
      <dgm:prSet/>
      <dgm:spPr/>
      <dgm:t>
        <a:bodyPr/>
        <a:lstStyle/>
        <a:p>
          <a:endParaRPr lang="en-US"/>
        </a:p>
      </dgm:t>
    </dgm:pt>
    <dgm:pt modelId="{33EC2021-7C90-384C-9411-2CA7FB856E81}" type="sibTrans" cxnId="{DE899491-E217-8644-9514-AC839A9F49EB}">
      <dgm:prSet/>
      <dgm:spPr/>
      <dgm:t>
        <a:bodyPr/>
        <a:lstStyle/>
        <a:p>
          <a:endParaRPr lang="en-US"/>
        </a:p>
      </dgm:t>
    </dgm:pt>
    <dgm:pt modelId="{41F5640C-044B-304B-88C5-65B3F617B4A2}">
      <dgm:prSet phldrT="[Text]" custT="1"/>
      <dgm:spPr>
        <a:solidFill>
          <a:srgbClr val="FF0000"/>
        </a:solidFill>
      </dgm:spPr>
      <dgm:t>
        <a:bodyPr/>
        <a:lstStyle/>
        <a:p>
          <a:r>
            <a:rPr lang="en-US" sz="1800" dirty="0" smtClean="0"/>
            <a:t>3</a:t>
          </a:r>
          <a:endParaRPr lang="en-US" sz="1800" dirty="0"/>
        </a:p>
      </dgm:t>
    </dgm:pt>
    <dgm:pt modelId="{AAAFDE8F-F4BA-4B41-AF43-78AFBC2517E0}" type="parTrans" cxnId="{0CC6C962-5B37-7F45-810A-61CB0E128F50}">
      <dgm:prSet/>
      <dgm:spPr/>
      <dgm:t>
        <a:bodyPr/>
        <a:lstStyle/>
        <a:p>
          <a:endParaRPr lang="en-US"/>
        </a:p>
      </dgm:t>
    </dgm:pt>
    <dgm:pt modelId="{6740F4D3-9F68-144B-B0A6-08A76594D321}" type="sibTrans" cxnId="{0CC6C962-5B37-7F45-810A-61CB0E128F50}">
      <dgm:prSet/>
      <dgm:spPr/>
      <dgm:t>
        <a:bodyPr/>
        <a:lstStyle/>
        <a:p>
          <a:endParaRPr lang="en-US"/>
        </a:p>
      </dgm:t>
    </dgm:pt>
    <dgm:pt modelId="{0B3780B4-637A-264E-84EA-658DF8933B56}">
      <dgm:prSet phldrT="[Text]"/>
      <dgm:spPr/>
      <dgm:t>
        <a:bodyPr/>
        <a:lstStyle/>
        <a:p>
          <a:endParaRPr lang="en-US" dirty="0"/>
        </a:p>
      </dgm:t>
    </dgm:pt>
    <dgm:pt modelId="{E90D0C6E-31DC-C342-A036-352C74EB64D0}" type="parTrans" cxnId="{481D4183-044C-E842-B550-F6F6C107A419}">
      <dgm:prSet/>
      <dgm:spPr/>
      <dgm:t>
        <a:bodyPr/>
        <a:lstStyle/>
        <a:p>
          <a:endParaRPr lang="en-US"/>
        </a:p>
      </dgm:t>
    </dgm:pt>
    <dgm:pt modelId="{FC8F893D-3BE3-1249-B792-24E7198315F3}" type="sibTrans" cxnId="{481D4183-044C-E842-B550-F6F6C107A419}">
      <dgm:prSet/>
      <dgm:spPr/>
      <dgm:t>
        <a:bodyPr/>
        <a:lstStyle/>
        <a:p>
          <a:endParaRPr lang="en-US"/>
        </a:p>
      </dgm:t>
    </dgm:pt>
    <dgm:pt modelId="{813829D1-DFCD-4E1F-B0EF-87109232EAC2}">
      <dgm:prSet/>
      <dgm:spPr/>
      <dgm:t>
        <a:bodyPr/>
        <a:lstStyle/>
        <a:p>
          <a:endParaRPr lang="en-US" dirty="0"/>
        </a:p>
      </dgm:t>
    </dgm:pt>
    <dgm:pt modelId="{26CE57AB-2C3B-471A-934D-5BFD04DDED3D}" type="parTrans" cxnId="{09C4DE8D-49A4-45A8-8B24-DE3706B81D73}">
      <dgm:prSet/>
      <dgm:spPr/>
      <dgm:t>
        <a:bodyPr/>
        <a:lstStyle/>
        <a:p>
          <a:endParaRPr lang="en-US"/>
        </a:p>
      </dgm:t>
    </dgm:pt>
    <dgm:pt modelId="{0EB013DE-E9F7-4EE4-992D-D310F5BCC172}" type="sibTrans" cxnId="{09C4DE8D-49A4-45A8-8B24-DE3706B81D73}">
      <dgm:prSet/>
      <dgm:spPr/>
      <dgm:t>
        <a:bodyPr/>
        <a:lstStyle/>
        <a:p>
          <a:endParaRPr lang="en-US"/>
        </a:p>
      </dgm:t>
    </dgm:pt>
    <dgm:pt modelId="{AB22BF6B-D39A-4A09-8518-B6E784273057}">
      <dgm:prSet/>
      <dgm:spPr/>
      <dgm:t>
        <a:bodyPr/>
        <a:lstStyle/>
        <a:p>
          <a:endParaRPr lang="en-US" dirty="0"/>
        </a:p>
      </dgm:t>
    </dgm:pt>
    <dgm:pt modelId="{683CE5D8-E14C-4FA3-9C99-B98EF3476DCA}" type="parTrans" cxnId="{8F223955-A66D-4701-B1E7-94045D67F063}">
      <dgm:prSet/>
      <dgm:spPr/>
      <dgm:t>
        <a:bodyPr/>
        <a:lstStyle/>
        <a:p>
          <a:endParaRPr lang="en-US"/>
        </a:p>
      </dgm:t>
    </dgm:pt>
    <dgm:pt modelId="{417AE9D9-BB16-4E7E-87F1-A0010C9EAC95}" type="sibTrans" cxnId="{8F223955-A66D-4701-B1E7-94045D67F063}">
      <dgm:prSet/>
      <dgm:spPr/>
      <dgm:t>
        <a:bodyPr/>
        <a:lstStyle/>
        <a:p>
          <a:endParaRPr lang="en-US"/>
        </a:p>
      </dgm:t>
    </dgm:pt>
    <dgm:pt modelId="{D2553AD1-C2D5-465C-8BFC-9AA3CAD15D7A}">
      <dgm:prSet/>
      <dgm:spPr/>
      <dgm:t>
        <a:bodyPr/>
        <a:lstStyle/>
        <a:p>
          <a:endParaRPr lang="en-US" dirty="0"/>
        </a:p>
      </dgm:t>
    </dgm:pt>
    <dgm:pt modelId="{BE7D5B30-868E-4BA7-9FE1-7C565C2A144A}" type="parTrans" cxnId="{D5EA4360-7DF4-49DE-9659-83D6FF179770}">
      <dgm:prSet/>
      <dgm:spPr/>
      <dgm:t>
        <a:bodyPr/>
        <a:lstStyle/>
        <a:p>
          <a:endParaRPr lang="en-US"/>
        </a:p>
      </dgm:t>
    </dgm:pt>
    <dgm:pt modelId="{AEDBBAEC-2CCC-4AC5-AD95-2900ECF501BD}" type="sibTrans" cxnId="{D5EA4360-7DF4-49DE-9659-83D6FF179770}">
      <dgm:prSet/>
      <dgm:spPr/>
      <dgm:t>
        <a:bodyPr/>
        <a:lstStyle/>
        <a:p>
          <a:endParaRPr lang="en-US"/>
        </a:p>
      </dgm:t>
    </dgm:pt>
    <dgm:pt modelId="{EFBD6FE5-1E44-48EB-9CB6-0207AD984863}">
      <dgm:prSet/>
      <dgm:spPr/>
      <dgm:t>
        <a:bodyPr/>
        <a:lstStyle/>
        <a:p>
          <a:endParaRPr lang="en-US" dirty="0"/>
        </a:p>
      </dgm:t>
    </dgm:pt>
    <dgm:pt modelId="{9EC12681-AD66-4350-8DCE-CF5DF10ED086}" type="parTrans" cxnId="{24D50B7D-3DD3-4CEB-B009-758C13E33536}">
      <dgm:prSet/>
      <dgm:spPr/>
      <dgm:t>
        <a:bodyPr/>
        <a:lstStyle/>
        <a:p>
          <a:endParaRPr lang="en-US"/>
        </a:p>
      </dgm:t>
    </dgm:pt>
    <dgm:pt modelId="{4F705516-B105-48F0-8031-8AC4FB96A723}" type="sibTrans" cxnId="{24D50B7D-3DD3-4CEB-B009-758C13E33536}">
      <dgm:prSet/>
      <dgm:spPr/>
      <dgm:t>
        <a:bodyPr/>
        <a:lstStyle/>
        <a:p>
          <a:endParaRPr lang="en-US"/>
        </a:p>
      </dgm:t>
    </dgm:pt>
    <dgm:pt modelId="{D4B2B11B-9AB9-3943-8623-F7164377ECDF}" type="pres">
      <dgm:prSet presAssocID="{F2DCFE97-779F-6A41-8ED2-1BDB099A5133}" presName="Name0" presStyleCnt="0">
        <dgm:presLayoutVars>
          <dgm:dir/>
          <dgm:animLvl val="lvl"/>
          <dgm:resizeHandles val="exact"/>
        </dgm:presLayoutVars>
      </dgm:prSet>
      <dgm:spPr/>
    </dgm:pt>
    <dgm:pt modelId="{EE3D5146-2432-9849-BE18-F29AC372DC29}" type="pres">
      <dgm:prSet presAssocID="{8D09D677-6F1E-6F4A-BA27-6FD5E2E02265}" presName="parTxOnly" presStyleLbl="node1" presStyleIdx="0" presStyleCnt="8">
        <dgm:presLayoutVars>
          <dgm:chMax val="0"/>
          <dgm:chPref val="0"/>
          <dgm:bulletEnabled val="1"/>
        </dgm:presLayoutVars>
      </dgm:prSet>
      <dgm:spPr/>
      <dgm:t>
        <a:bodyPr/>
        <a:lstStyle/>
        <a:p>
          <a:endParaRPr lang="en-US"/>
        </a:p>
      </dgm:t>
    </dgm:pt>
    <dgm:pt modelId="{4FDF06F3-B835-BA48-8DD1-9793DF4E8419}" type="pres">
      <dgm:prSet presAssocID="{8C060338-14AA-D34B-9D85-3AE10EECA1C5}" presName="parTxOnlySpace" presStyleCnt="0"/>
      <dgm:spPr/>
    </dgm:pt>
    <dgm:pt modelId="{6517F152-5318-0C46-BEEE-7DF3548E3D4D}" type="pres">
      <dgm:prSet presAssocID="{908455C2-7BB7-414C-8D73-39903170C41C}" presName="parTxOnly" presStyleLbl="node1" presStyleIdx="1" presStyleCnt="8">
        <dgm:presLayoutVars>
          <dgm:chMax val="0"/>
          <dgm:chPref val="0"/>
          <dgm:bulletEnabled val="1"/>
        </dgm:presLayoutVars>
      </dgm:prSet>
      <dgm:spPr/>
      <dgm:t>
        <a:bodyPr/>
        <a:lstStyle/>
        <a:p>
          <a:endParaRPr lang="en-US"/>
        </a:p>
      </dgm:t>
    </dgm:pt>
    <dgm:pt modelId="{6070F80A-D0CB-B94A-B114-5392FC886E39}" type="pres">
      <dgm:prSet presAssocID="{33EC2021-7C90-384C-9411-2CA7FB856E81}" presName="parTxOnlySpace" presStyleCnt="0"/>
      <dgm:spPr/>
    </dgm:pt>
    <dgm:pt modelId="{689B1A44-DE28-FC4F-B476-7ED2D873ECE1}" type="pres">
      <dgm:prSet presAssocID="{41F5640C-044B-304B-88C5-65B3F617B4A2}" presName="parTxOnly" presStyleLbl="node1" presStyleIdx="2" presStyleCnt="8">
        <dgm:presLayoutVars>
          <dgm:chMax val="0"/>
          <dgm:chPref val="0"/>
          <dgm:bulletEnabled val="1"/>
        </dgm:presLayoutVars>
      </dgm:prSet>
      <dgm:spPr/>
      <dgm:t>
        <a:bodyPr/>
        <a:lstStyle/>
        <a:p>
          <a:endParaRPr lang="en-US"/>
        </a:p>
      </dgm:t>
    </dgm:pt>
    <dgm:pt modelId="{5A4CE7BB-376E-8749-8E0C-EFEDC2F534EB}" type="pres">
      <dgm:prSet presAssocID="{6740F4D3-9F68-144B-B0A6-08A76594D321}" presName="parTxOnlySpace" presStyleCnt="0"/>
      <dgm:spPr/>
    </dgm:pt>
    <dgm:pt modelId="{00A189BC-5B53-B842-904C-2401E26A2148}" type="pres">
      <dgm:prSet presAssocID="{0B3780B4-637A-264E-84EA-658DF8933B56}" presName="parTxOnly" presStyleLbl="node1" presStyleIdx="3" presStyleCnt="8">
        <dgm:presLayoutVars>
          <dgm:chMax val="0"/>
          <dgm:chPref val="0"/>
          <dgm:bulletEnabled val="1"/>
        </dgm:presLayoutVars>
      </dgm:prSet>
      <dgm:spPr/>
      <dgm:t>
        <a:bodyPr/>
        <a:lstStyle/>
        <a:p>
          <a:endParaRPr lang="en-US"/>
        </a:p>
      </dgm:t>
    </dgm:pt>
    <dgm:pt modelId="{B3154D85-7C92-F248-B42F-795AA614CDCE}" type="pres">
      <dgm:prSet presAssocID="{FC8F893D-3BE3-1249-B792-24E7198315F3}" presName="parTxOnlySpace" presStyleCnt="0"/>
      <dgm:spPr/>
    </dgm:pt>
    <dgm:pt modelId="{060D09A3-E034-4D4A-911D-3EE85AC6E7C8}" type="pres">
      <dgm:prSet presAssocID="{AB22BF6B-D39A-4A09-8518-B6E784273057}" presName="parTxOnly" presStyleLbl="node1" presStyleIdx="4" presStyleCnt="8">
        <dgm:presLayoutVars>
          <dgm:chMax val="0"/>
          <dgm:chPref val="0"/>
          <dgm:bulletEnabled val="1"/>
        </dgm:presLayoutVars>
      </dgm:prSet>
      <dgm:spPr/>
      <dgm:t>
        <a:bodyPr/>
        <a:lstStyle/>
        <a:p>
          <a:endParaRPr lang="en-US"/>
        </a:p>
      </dgm:t>
    </dgm:pt>
    <dgm:pt modelId="{5DE96A6A-0841-4A9D-882C-B4DF64884CC2}" type="pres">
      <dgm:prSet presAssocID="{417AE9D9-BB16-4E7E-87F1-A0010C9EAC95}" presName="parTxOnlySpace" presStyleCnt="0"/>
      <dgm:spPr/>
    </dgm:pt>
    <dgm:pt modelId="{74A0D338-3C59-441C-8577-0FD9913D0619}" type="pres">
      <dgm:prSet presAssocID="{D2553AD1-C2D5-465C-8BFC-9AA3CAD15D7A}" presName="parTxOnly" presStyleLbl="node1" presStyleIdx="5" presStyleCnt="8">
        <dgm:presLayoutVars>
          <dgm:chMax val="0"/>
          <dgm:chPref val="0"/>
          <dgm:bulletEnabled val="1"/>
        </dgm:presLayoutVars>
      </dgm:prSet>
      <dgm:spPr/>
      <dgm:t>
        <a:bodyPr/>
        <a:lstStyle/>
        <a:p>
          <a:endParaRPr lang="en-US"/>
        </a:p>
      </dgm:t>
    </dgm:pt>
    <dgm:pt modelId="{C6DE6643-BE23-41C5-A29F-CC602244531D}" type="pres">
      <dgm:prSet presAssocID="{AEDBBAEC-2CCC-4AC5-AD95-2900ECF501BD}" presName="parTxOnlySpace" presStyleCnt="0"/>
      <dgm:spPr/>
    </dgm:pt>
    <dgm:pt modelId="{17EB912A-3BF2-4EDB-9D5F-D9A4AD37A39E}" type="pres">
      <dgm:prSet presAssocID="{EFBD6FE5-1E44-48EB-9CB6-0207AD984863}" presName="parTxOnly" presStyleLbl="node1" presStyleIdx="6" presStyleCnt="8">
        <dgm:presLayoutVars>
          <dgm:chMax val="0"/>
          <dgm:chPref val="0"/>
          <dgm:bulletEnabled val="1"/>
        </dgm:presLayoutVars>
      </dgm:prSet>
      <dgm:spPr/>
      <dgm:t>
        <a:bodyPr/>
        <a:lstStyle/>
        <a:p>
          <a:endParaRPr lang="en-US"/>
        </a:p>
      </dgm:t>
    </dgm:pt>
    <dgm:pt modelId="{9162E688-A1E6-45E3-8629-2BC171A878CC}" type="pres">
      <dgm:prSet presAssocID="{4F705516-B105-48F0-8031-8AC4FB96A723}" presName="parTxOnlySpace" presStyleCnt="0"/>
      <dgm:spPr/>
    </dgm:pt>
    <dgm:pt modelId="{741C0973-009D-41B6-B17D-3A5C7A1D59AA}" type="pres">
      <dgm:prSet presAssocID="{813829D1-DFCD-4E1F-B0EF-87109232EAC2}" presName="parTxOnly" presStyleLbl="node1" presStyleIdx="7" presStyleCnt="8">
        <dgm:presLayoutVars>
          <dgm:chMax val="0"/>
          <dgm:chPref val="0"/>
          <dgm:bulletEnabled val="1"/>
        </dgm:presLayoutVars>
      </dgm:prSet>
      <dgm:spPr/>
      <dgm:t>
        <a:bodyPr/>
        <a:lstStyle/>
        <a:p>
          <a:endParaRPr lang="en-US"/>
        </a:p>
      </dgm:t>
    </dgm:pt>
  </dgm:ptLst>
  <dgm:cxnLst>
    <dgm:cxn modelId="{36C75139-20C9-EB42-80A4-655E6A8695C4}" type="presOf" srcId="{813829D1-DFCD-4E1F-B0EF-87109232EAC2}" destId="{741C0973-009D-41B6-B17D-3A5C7A1D59AA}" srcOrd="0" destOrd="0" presId="urn:microsoft.com/office/officeart/2005/8/layout/chevron1"/>
    <dgm:cxn modelId="{EF005366-7F27-EE4D-AE80-BFF81A87B7BB}" type="presOf" srcId="{D2553AD1-C2D5-465C-8BFC-9AA3CAD15D7A}" destId="{74A0D338-3C59-441C-8577-0FD9913D0619}" srcOrd="0" destOrd="0" presId="urn:microsoft.com/office/officeart/2005/8/layout/chevron1"/>
    <dgm:cxn modelId="{5703080F-097E-E247-A73C-DDF9689670DD}" srcId="{F2DCFE97-779F-6A41-8ED2-1BDB099A5133}" destId="{8D09D677-6F1E-6F4A-BA27-6FD5E2E02265}" srcOrd="0" destOrd="0" parTransId="{0F4531C1-4CF9-0A43-8A90-10837FD3A809}" sibTransId="{8C060338-14AA-D34B-9D85-3AE10EECA1C5}"/>
    <dgm:cxn modelId="{3F791C7C-1B5D-D849-80FF-D25DC7CC2902}" type="presOf" srcId="{F2DCFE97-779F-6A41-8ED2-1BDB099A5133}" destId="{D4B2B11B-9AB9-3943-8623-F7164377ECDF}" srcOrd="0" destOrd="0" presId="urn:microsoft.com/office/officeart/2005/8/layout/chevron1"/>
    <dgm:cxn modelId="{0CC6C962-5B37-7F45-810A-61CB0E128F50}" srcId="{F2DCFE97-779F-6A41-8ED2-1BDB099A5133}" destId="{41F5640C-044B-304B-88C5-65B3F617B4A2}" srcOrd="2" destOrd="0" parTransId="{AAAFDE8F-F4BA-4B41-AF43-78AFBC2517E0}" sibTransId="{6740F4D3-9F68-144B-B0A6-08A76594D321}"/>
    <dgm:cxn modelId="{D5EA4360-7DF4-49DE-9659-83D6FF179770}" srcId="{F2DCFE97-779F-6A41-8ED2-1BDB099A5133}" destId="{D2553AD1-C2D5-465C-8BFC-9AA3CAD15D7A}" srcOrd="5" destOrd="0" parTransId="{BE7D5B30-868E-4BA7-9FE1-7C565C2A144A}" sibTransId="{AEDBBAEC-2CCC-4AC5-AD95-2900ECF501BD}"/>
    <dgm:cxn modelId="{E0453703-4D26-C74F-A41B-C3BB4E2390C8}" type="presOf" srcId="{908455C2-7BB7-414C-8D73-39903170C41C}" destId="{6517F152-5318-0C46-BEEE-7DF3548E3D4D}" srcOrd="0" destOrd="0" presId="urn:microsoft.com/office/officeart/2005/8/layout/chevron1"/>
    <dgm:cxn modelId="{318530B6-67BF-984A-A437-2D900799AC2D}" type="presOf" srcId="{EFBD6FE5-1E44-48EB-9CB6-0207AD984863}" destId="{17EB912A-3BF2-4EDB-9D5F-D9A4AD37A39E}" srcOrd="0" destOrd="0" presId="urn:microsoft.com/office/officeart/2005/8/layout/chevron1"/>
    <dgm:cxn modelId="{3FFEA2AA-B1F1-4441-9F3D-A3080A28134D}" type="presOf" srcId="{AB22BF6B-D39A-4A09-8518-B6E784273057}" destId="{060D09A3-E034-4D4A-911D-3EE85AC6E7C8}" srcOrd="0" destOrd="0" presId="urn:microsoft.com/office/officeart/2005/8/layout/chevron1"/>
    <dgm:cxn modelId="{481D4183-044C-E842-B550-F6F6C107A419}" srcId="{F2DCFE97-779F-6A41-8ED2-1BDB099A5133}" destId="{0B3780B4-637A-264E-84EA-658DF8933B56}" srcOrd="3" destOrd="0" parTransId="{E90D0C6E-31DC-C342-A036-352C74EB64D0}" sibTransId="{FC8F893D-3BE3-1249-B792-24E7198315F3}"/>
    <dgm:cxn modelId="{09C4DE8D-49A4-45A8-8B24-DE3706B81D73}" srcId="{F2DCFE97-779F-6A41-8ED2-1BDB099A5133}" destId="{813829D1-DFCD-4E1F-B0EF-87109232EAC2}" srcOrd="7" destOrd="0" parTransId="{26CE57AB-2C3B-471A-934D-5BFD04DDED3D}" sibTransId="{0EB013DE-E9F7-4EE4-992D-D310F5BCC172}"/>
    <dgm:cxn modelId="{24D50B7D-3DD3-4CEB-B009-758C13E33536}" srcId="{F2DCFE97-779F-6A41-8ED2-1BDB099A5133}" destId="{EFBD6FE5-1E44-48EB-9CB6-0207AD984863}" srcOrd="6" destOrd="0" parTransId="{9EC12681-AD66-4350-8DCE-CF5DF10ED086}" sibTransId="{4F705516-B105-48F0-8031-8AC4FB96A723}"/>
    <dgm:cxn modelId="{1ADEB865-4A0B-AA45-81E5-50040B7A33BF}" type="presOf" srcId="{8D09D677-6F1E-6F4A-BA27-6FD5E2E02265}" destId="{EE3D5146-2432-9849-BE18-F29AC372DC29}" srcOrd="0" destOrd="0" presId="urn:microsoft.com/office/officeart/2005/8/layout/chevron1"/>
    <dgm:cxn modelId="{241732CA-2B95-004A-A320-301645132229}" type="presOf" srcId="{41F5640C-044B-304B-88C5-65B3F617B4A2}" destId="{689B1A44-DE28-FC4F-B476-7ED2D873ECE1}" srcOrd="0" destOrd="0" presId="urn:microsoft.com/office/officeart/2005/8/layout/chevron1"/>
    <dgm:cxn modelId="{8F223955-A66D-4701-B1E7-94045D67F063}" srcId="{F2DCFE97-779F-6A41-8ED2-1BDB099A5133}" destId="{AB22BF6B-D39A-4A09-8518-B6E784273057}" srcOrd="4" destOrd="0" parTransId="{683CE5D8-E14C-4FA3-9C99-B98EF3476DCA}" sibTransId="{417AE9D9-BB16-4E7E-87F1-A0010C9EAC95}"/>
    <dgm:cxn modelId="{D0351398-68CB-1F4C-A553-741EAC07FCD9}" type="presOf" srcId="{0B3780B4-637A-264E-84EA-658DF8933B56}" destId="{00A189BC-5B53-B842-904C-2401E26A2148}" srcOrd="0" destOrd="0" presId="urn:microsoft.com/office/officeart/2005/8/layout/chevron1"/>
    <dgm:cxn modelId="{DE899491-E217-8644-9514-AC839A9F49EB}" srcId="{F2DCFE97-779F-6A41-8ED2-1BDB099A5133}" destId="{908455C2-7BB7-414C-8D73-39903170C41C}" srcOrd="1" destOrd="0" parTransId="{05E11BC1-2C90-3A4E-A67C-BFB14EE3FDAA}" sibTransId="{33EC2021-7C90-384C-9411-2CA7FB856E81}"/>
    <dgm:cxn modelId="{B1549FA3-6E2D-B74D-B018-9B79AA1AE31E}" type="presParOf" srcId="{D4B2B11B-9AB9-3943-8623-F7164377ECDF}" destId="{EE3D5146-2432-9849-BE18-F29AC372DC29}" srcOrd="0" destOrd="0" presId="urn:microsoft.com/office/officeart/2005/8/layout/chevron1"/>
    <dgm:cxn modelId="{0FBC4E0B-98BB-D24A-B909-9E3F2BB7AD12}" type="presParOf" srcId="{D4B2B11B-9AB9-3943-8623-F7164377ECDF}" destId="{4FDF06F3-B835-BA48-8DD1-9793DF4E8419}" srcOrd="1" destOrd="0" presId="urn:microsoft.com/office/officeart/2005/8/layout/chevron1"/>
    <dgm:cxn modelId="{B1904CD6-4449-0942-8554-7CBDD75DF215}" type="presParOf" srcId="{D4B2B11B-9AB9-3943-8623-F7164377ECDF}" destId="{6517F152-5318-0C46-BEEE-7DF3548E3D4D}" srcOrd="2" destOrd="0" presId="urn:microsoft.com/office/officeart/2005/8/layout/chevron1"/>
    <dgm:cxn modelId="{23C5D19A-64D7-BF4E-BEAD-7CCC268B8691}" type="presParOf" srcId="{D4B2B11B-9AB9-3943-8623-F7164377ECDF}" destId="{6070F80A-D0CB-B94A-B114-5392FC886E39}" srcOrd="3" destOrd="0" presId="urn:microsoft.com/office/officeart/2005/8/layout/chevron1"/>
    <dgm:cxn modelId="{569834B3-49EA-2C48-9503-9B7690D67A08}" type="presParOf" srcId="{D4B2B11B-9AB9-3943-8623-F7164377ECDF}" destId="{689B1A44-DE28-FC4F-B476-7ED2D873ECE1}" srcOrd="4" destOrd="0" presId="urn:microsoft.com/office/officeart/2005/8/layout/chevron1"/>
    <dgm:cxn modelId="{D0935879-9D97-8044-B832-33AECA0C9BD6}" type="presParOf" srcId="{D4B2B11B-9AB9-3943-8623-F7164377ECDF}" destId="{5A4CE7BB-376E-8749-8E0C-EFEDC2F534EB}" srcOrd="5" destOrd="0" presId="urn:microsoft.com/office/officeart/2005/8/layout/chevron1"/>
    <dgm:cxn modelId="{D051B9A9-31FB-D34A-8631-7F67E29746CD}" type="presParOf" srcId="{D4B2B11B-9AB9-3943-8623-F7164377ECDF}" destId="{00A189BC-5B53-B842-904C-2401E26A2148}" srcOrd="6" destOrd="0" presId="urn:microsoft.com/office/officeart/2005/8/layout/chevron1"/>
    <dgm:cxn modelId="{9C070308-D770-8848-9450-DA4885AE286E}" type="presParOf" srcId="{D4B2B11B-9AB9-3943-8623-F7164377ECDF}" destId="{B3154D85-7C92-F248-B42F-795AA614CDCE}" srcOrd="7" destOrd="0" presId="urn:microsoft.com/office/officeart/2005/8/layout/chevron1"/>
    <dgm:cxn modelId="{D030F6B7-7BBA-D94A-B1A5-07451C627C9E}" type="presParOf" srcId="{D4B2B11B-9AB9-3943-8623-F7164377ECDF}" destId="{060D09A3-E034-4D4A-911D-3EE85AC6E7C8}" srcOrd="8" destOrd="0" presId="urn:microsoft.com/office/officeart/2005/8/layout/chevron1"/>
    <dgm:cxn modelId="{F5A76879-B3BB-2045-9199-449D246E98B0}" type="presParOf" srcId="{D4B2B11B-9AB9-3943-8623-F7164377ECDF}" destId="{5DE96A6A-0841-4A9D-882C-B4DF64884CC2}" srcOrd="9" destOrd="0" presId="urn:microsoft.com/office/officeart/2005/8/layout/chevron1"/>
    <dgm:cxn modelId="{62E8B2EB-3426-9B42-9D0B-07FE464E2E2B}" type="presParOf" srcId="{D4B2B11B-9AB9-3943-8623-F7164377ECDF}" destId="{74A0D338-3C59-441C-8577-0FD9913D0619}" srcOrd="10" destOrd="0" presId="urn:microsoft.com/office/officeart/2005/8/layout/chevron1"/>
    <dgm:cxn modelId="{63A9DD0E-7B13-594A-8045-B0FCAFC95593}" type="presParOf" srcId="{D4B2B11B-9AB9-3943-8623-F7164377ECDF}" destId="{C6DE6643-BE23-41C5-A29F-CC602244531D}" srcOrd="11" destOrd="0" presId="urn:microsoft.com/office/officeart/2005/8/layout/chevron1"/>
    <dgm:cxn modelId="{65D4606A-CA27-894C-BB2D-F34C5FF80220}" type="presParOf" srcId="{D4B2B11B-9AB9-3943-8623-F7164377ECDF}" destId="{17EB912A-3BF2-4EDB-9D5F-D9A4AD37A39E}" srcOrd="12" destOrd="0" presId="urn:microsoft.com/office/officeart/2005/8/layout/chevron1"/>
    <dgm:cxn modelId="{FD6536FF-BC75-6741-A98B-2F99B3A85977}" type="presParOf" srcId="{D4B2B11B-9AB9-3943-8623-F7164377ECDF}" destId="{9162E688-A1E6-45E3-8629-2BC171A878CC}" srcOrd="13" destOrd="0" presId="urn:microsoft.com/office/officeart/2005/8/layout/chevron1"/>
    <dgm:cxn modelId="{E2D7F83D-090A-9343-8E97-385B1815166A}" type="presParOf" srcId="{D4B2B11B-9AB9-3943-8623-F7164377ECDF}" destId="{741C0973-009D-41B6-B17D-3A5C7A1D59AA}" srcOrd="14"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2DCFE97-779F-6A41-8ED2-1BDB099A5133}" type="doc">
      <dgm:prSet loTypeId="urn:microsoft.com/office/officeart/2005/8/layout/chevron1" loCatId="" qsTypeId="urn:microsoft.com/office/officeart/2005/8/quickstyle/simple4" qsCatId="simple" csTypeId="urn:microsoft.com/office/officeart/2005/8/colors/accent1_2" csCatId="accent1" phldr="1"/>
      <dgm:spPr/>
    </dgm:pt>
    <dgm:pt modelId="{8D09D677-6F1E-6F4A-BA27-6FD5E2E02265}">
      <dgm:prSet phldrT="[Text]"/>
      <dgm:spPr>
        <a:solidFill>
          <a:srgbClr val="FF0000"/>
        </a:solidFill>
      </dgm:spPr>
      <dgm:t>
        <a:bodyPr/>
        <a:lstStyle/>
        <a:p>
          <a:r>
            <a:rPr lang="en-US" dirty="0" smtClean="0"/>
            <a:t>1</a:t>
          </a:r>
          <a:endParaRPr lang="en-US" dirty="0"/>
        </a:p>
      </dgm:t>
    </dgm:pt>
    <dgm:pt modelId="{0F4531C1-4CF9-0A43-8A90-10837FD3A809}" type="parTrans" cxnId="{5703080F-097E-E247-A73C-DDF9689670DD}">
      <dgm:prSet/>
      <dgm:spPr/>
      <dgm:t>
        <a:bodyPr/>
        <a:lstStyle/>
        <a:p>
          <a:endParaRPr lang="en-US"/>
        </a:p>
      </dgm:t>
    </dgm:pt>
    <dgm:pt modelId="{8C060338-14AA-D34B-9D85-3AE10EECA1C5}" type="sibTrans" cxnId="{5703080F-097E-E247-A73C-DDF9689670DD}">
      <dgm:prSet/>
      <dgm:spPr/>
      <dgm:t>
        <a:bodyPr/>
        <a:lstStyle/>
        <a:p>
          <a:endParaRPr lang="en-US"/>
        </a:p>
      </dgm:t>
    </dgm:pt>
    <dgm:pt modelId="{908455C2-7BB7-414C-8D73-39903170C41C}">
      <dgm:prSet phldrT="[Text]"/>
      <dgm:spPr>
        <a:solidFill>
          <a:srgbClr val="FF0000"/>
        </a:solidFill>
      </dgm:spPr>
      <dgm:t>
        <a:bodyPr/>
        <a:lstStyle/>
        <a:p>
          <a:r>
            <a:rPr lang="en-US" dirty="0" smtClean="0"/>
            <a:t>2</a:t>
          </a:r>
          <a:endParaRPr lang="en-US" dirty="0"/>
        </a:p>
      </dgm:t>
    </dgm:pt>
    <dgm:pt modelId="{05E11BC1-2C90-3A4E-A67C-BFB14EE3FDAA}" type="parTrans" cxnId="{DE899491-E217-8644-9514-AC839A9F49EB}">
      <dgm:prSet/>
      <dgm:spPr/>
      <dgm:t>
        <a:bodyPr/>
        <a:lstStyle/>
        <a:p>
          <a:endParaRPr lang="en-US"/>
        </a:p>
      </dgm:t>
    </dgm:pt>
    <dgm:pt modelId="{33EC2021-7C90-384C-9411-2CA7FB856E81}" type="sibTrans" cxnId="{DE899491-E217-8644-9514-AC839A9F49EB}">
      <dgm:prSet/>
      <dgm:spPr/>
      <dgm:t>
        <a:bodyPr/>
        <a:lstStyle/>
        <a:p>
          <a:endParaRPr lang="en-US"/>
        </a:p>
      </dgm:t>
    </dgm:pt>
    <dgm:pt modelId="{41F5640C-044B-304B-88C5-65B3F617B4A2}">
      <dgm:prSet phldrT="[Text]"/>
      <dgm:spPr>
        <a:solidFill>
          <a:srgbClr val="FF0000"/>
        </a:solidFill>
      </dgm:spPr>
      <dgm:t>
        <a:bodyPr/>
        <a:lstStyle/>
        <a:p>
          <a:r>
            <a:rPr lang="en-US" dirty="0" smtClean="0"/>
            <a:t>3</a:t>
          </a:r>
          <a:endParaRPr lang="en-US" dirty="0"/>
        </a:p>
      </dgm:t>
    </dgm:pt>
    <dgm:pt modelId="{AAAFDE8F-F4BA-4B41-AF43-78AFBC2517E0}" type="parTrans" cxnId="{0CC6C962-5B37-7F45-810A-61CB0E128F50}">
      <dgm:prSet/>
      <dgm:spPr/>
      <dgm:t>
        <a:bodyPr/>
        <a:lstStyle/>
        <a:p>
          <a:endParaRPr lang="en-US"/>
        </a:p>
      </dgm:t>
    </dgm:pt>
    <dgm:pt modelId="{6740F4D3-9F68-144B-B0A6-08A76594D321}" type="sibTrans" cxnId="{0CC6C962-5B37-7F45-810A-61CB0E128F50}">
      <dgm:prSet/>
      <dgm:spPr/>
      <dgm:t>
        <a:bodyPr/>
        <a:lstStyle/>
        <a:p>
          <a:endParaRPr lang="en-US"/>
        </a:p>
      </dgm:t>
    </dgm:pt>
    <dgm:pt modelId="{0B3780B4-637A-264E-84EA-658DF8933B56}">
      <dgm:prSet phldrT="[Text]"/>
      <dgm:spPr/>
      <dgm:t>
        <a:bodyPr/>
        <a:lstStyle/>
        <a:p>
          <a:endParaRPr lang="en-US" dirty="0"/>
        </a:p>
      </dgm:t>
    </dgm:pt>
    <dgm:pt modelId="{E90D0C6E-31DC-C342-A036-352C74EB64D0}" type="parTrans" cxnId="{481D4183-044C-E842-B550-F6F6C107A419}">
      <dgm:prSet/>
      <dgm:spPr/>
      <dgm:t>
        <a:bodyPr/>
        <a:lstStyle/>
        <a:p>
          <a:endParaRPr lang="en-US"/>
        </a:p>
      </dgm:t>
    </dgm:pt>
    <dgm:pt modelId="{FC8F893D-3BE3-1249-B792-24E7198315F3}" type="sibTrans" cxnId="{481D4183-044C-E842-B550-F6F6C107A419}">
      <dgm:prSet/>
      <dgm:spPr/>
      <dgm:t>
        <a:bodyPr/>
        <a:lstStyle/>
        <a:p>
          <a:endParaRPr lang="en-US"/>
        </a:p>
      </dgm:t>
    </dgm:pt>
    <dgm:pt modelId="{EF65FE46-836A-4466-9FC9-6205E851318B}">
      <dgm:prSet phldrT="[Text]"/>
      <dgm:spPr>
        <a:solidFill>
          <a:srgbClr val="FF0000"/>
        </a:solidFill>
      </dgm:spPr>
      <dgm:t>
        <a:bodyPr/>
        <a:lstStyle/>
        <a:p>
          <a:r>
            <a:rPr lang="en-US" dirty="0" smtClean="0"/>
            <a:t>4</a:t>
          </a:r>
          <a:endParaRPr lang="en-US" dirty="0"/>
        </a:p>
      </dgm:t>
    </dgm:pt>
    <dgm:pt modelId="{8D26CEDF-DB1E-4BEA-B77F-4C0FF2E49004}" type="parTrans" cxnId="{E51AADDA-B77A-4CB8-89DD-491D7AEB77A1}">
      <dgm:prSet/>
      <dgm:spPr/>
      <dgm:t>
        <a:bodyPr/>
        <a:lstStyle/>
        <a:p>
          <a:endParaRPr lang="en-US"/>
        </a:p>
      </dgm:t>
    </dgm:pt>
    <dgm:pt modelId="{B4FD8827-CA98-4420-926A-F491BC59357E}" type="sibTrans" cxnId="{E51AADDA-B77A-4CB8-89DD-491D7AEB77A1}">
      <dgm:prSet/>
      <dgm:spPr/>
      <dgm:t>
        <a:bodyPr/>
        <a:lstStyle/>
        <a:p>
          <a:endParaRPr lang="en-US"/>
        </a:p>
      </dgm:t>
    </dgm:pt>
    <dgm:pt modelId="{C7076970-E886-4B99-99A2-8EBECE9130A9}">
      <dgm:prSet phldrT="[Text]"/>
      <dgm:spPr/>
      <dgm:t>
        <a:bodyPr/>
        <a:lstStyle/>
        <a:p>
          <a:endParaRPr lang="en-US" dirty="0"/>
        </a:p>
      </dgm:t>
    </dgm:pt>
    <dgm:pt modelId="{C11540EA-C3F7-4B97-A2ED-B1DDBEF2A1E0}" type="parTrans" cxnId="{7E88FE76-EA5F-4373-B3DF-6F4398EF1854}">
      <dgm:prSet/>
      <dgm:spPr/>
      <dgm:t>
        <a:bodyPr/>
        <a:lstStyle/>
        <a:p>
          <a:endParaRPr lang="en-US"/>
        </a:p>
      </dgm:t>
    </dgm:pt>
    <dgm:pt modelId="{5BF12373-CCD9-4459-9484-31D91A58F9E7}" type="sibTrans" cxnId="{7E88FE76-EA5F-4373-B3DF-6F4398EF1854}">
      <dgm:prSet/>
      <dgm:spPr/>
      <dgm:t>
        <a:bodyPr/>
        <a:lstStyle/>
        <a:p>
          <a:endParaRPr lang="en-US"/>
        </a:p>
      </dgm:t>
    </dgm:pt>
    <dgm:pt modelId="{F8C2D5EE-42AC-4A76-BCE2-BCEE2A100695}">
      <dgm:prSet phldrT="[Text]"/>
      <dgm:spPr/>
      <dgm:t>
        <a:bodyPr/>
        <a:lstStyle/>
        <a:p>
          <a:endParaRPr lang="en-US" dirty="0"/>
        </a:p>
      </dgm:t>
    </dgm:pt>
    <dgm:pt modelId="{7AE603A8-2D05-4FEA-AECF-B402D0D4EDE7}" type="parTrans" cxnId="{9B8ACD4A-7BF4-40FA-8CDE-D968FB0C7A57}">
      <dgm:prSet/>
      <dgm:spPr/>
      <dgm:t>
        <a:bodyPr/>
        <a:lstStyle/>
        <a:p>
          <a:endParaRPr lang="en-US"/>
        </a:p>
      </dgm:t>
    </dgm:pt>
    <dgm:pt modelId="{37C4A555-DA30-4EFD-B04D-593BE5F96A29}" type="sibTrans" cxnId="{9B8ACD4A-7BF4-40FA-8CDE-D968FB0C7A57}">
      <dgm:prSet/>
      <dgm:spPr/>
      <dgm:t>
        <a:bodyPr/>
        <a:lstStyle/>
        <a:p>
          <a:endParaRPr lang="en-US"/>
        </a:p>
      </dgm:t>
    </dgm:pt>
    <dgm:pt modelId="{5127F1A2-FB1D-470E-965D-DC05E74D598E}">
      <dgm:prSet phldrT="[Text]"/>
      <dgm:spPr/>
      <dgm:t>
        <a:bodyPr/>
        <a:lstStyle/>
        <a:p>
          <a:endParaRPr lang="en-US" dirty="0"/>
        </a:p>
      </dgm:t>
    </dgm:pt>
    <dgm:pt modelId="{FE1AB071-DADD-441F-A2B5-0FF80FAAE3D7}" type="parTrans" cxnId="{AFC76B61-5011-404A-B7A4-D29692B7F007}">
      <dgm:prSet/>
      <dgm:spPr/>
    </dgm:pt>
    <dgm:pt modelId="{95F77B9D-0D3B-44EC-8889-6ACB039AC948}" type="sibTrans" cxnId="{AFC76B61-5011-404A-B7A4-D29692B7F007}">
      <dgm:prSet/>
      <dgm:spPr/>
    </dgm:pt>
    <dgm:pt modelId="{D4B2B11B-9AB9-3943-8623-F7164377ECDF}" type="pres">
      <dgm:prSet presAssocID="{F2DCFE97-779F-6A41-8ED2-1BDB099A5133}" presName="Name0" presStyleCnt="0">
        <dgm:presLayoutVars>
          <dgm:dir/>
          <dgm:animLvl val="lvl"/>
          <dgm:resizeHandles val="exact"/>
        </dgm:presLayoutVars>
      </dgm:prSet>
      <dgm:spPr/>
    </dgm:pt>
    <dgm:pt modelId="{EE3D5146-2432-9849-BE18-F29AC372DC29}" type="pres">
      <dgm:prSet presAssocID="{8D09D677-6F1E-6F4A-BA27-6FD5E2E02265}" presName="parTxOnly" presStyleLbl="node1" presStyleIdx="0" presStyleCnt="8">
        <dgm:presLayoutVars>
          <dgm:chMax val="0"/>
          <dgm:chPref val="0"/>
          <dgm:bulletEnabled val="1"/>
        </dgm:presLayoutVars>
      </dgm:prSet>
      <dgm:spPr/>
      <dgm:t>
        <a:bodyPr/>
        <a:lstStyle/>
        <a:p>
          <a:endParaRPr lang="en-US"/>
        </a:p>
      </dgm:t>
    </dgm:pt>
    <dgm:pt modelId="{4FDF06F3-B835-BA48-8DD1-9793DF4E8419}" type="pres">
      <dgm:prSet presAssocID="{8C060338-14AA-D34B-9D85-3AE10EECA1C5}" presName="parTxOnlySpace" presStyleCnt="0"/>
      <dgm:spPr/>
    </dgm:pt>
    <dgm:pt modelId="{6517F152-5318-0C46-BEEE-7DF3548E3D4D}" type="pres">
      <dgm:prSet presAssocID="{908455C2-7BB7-414C-8D73-39903170C41C}" presName="parTxOnly" presStyleLbl="node1" presStyleIdx="1" presStyleCnt="8">
        <dgm:presLayoutVars>
          <dgm:chMax val="0"/>
          <dgm:chPref val="0"/>
          <dgm:bulletEnabled val="1"/>
        </dgm:presLayoutVars>
      </dgm:prSet>
      <dgm:spPr/>
      <dgm:t>
        <a:bodyPr/>
        <a:lstStyle/>
        <a:p>
          <a:endParaRPr lang="en-US"/>
        </a:p>
      </dgm:t>
    </dgm:pt>
    <dgm:pt modelId="{6070F80A-D0CB-B94A-B114-5392FC886E39}" type="pres">
      <dgm:prSet presAssocID="{33EC2021-7C90-384C-9411-2CA7FB856E81}" presName="parTxOnlySpace" presStyleCnt="0"/>
      <dgm:spPr/>
    </dgm:pt>
    <dgm:pt modelId="{689B1A44-DE28-FC4F-B476-7ED2D873ECE1}" type="pres">
      <dgm:prSet presAssocID="{41F5640C-044B-304B-88C5-65B3F617B4A2}" presName="parTxOnly" presStyleLbl="node1" presStyleIdx="2" presStyleCnt="8">
        <dgm:presLayoutVars>
          <dgm:chMax val="0"/>
          <dgm:chPref val="0"/>
          <dgm:bulletEnabled val="1"/>
        </dgm:presLayoutVars>
      </dgm:prSet>
      <dgm:spPr/>
      <dgm:t>
        <a:bodyPr/>
        <a:lstStyle/>
        <a:p>
          <a:endParaRPr lang="en-US"/>
        </a:p>
      </dgm:t>
    </dgm:pt>
    <dgm:pt modelId="{5A4CE7BB-376E-8749-8E0C-EFEDC2F534EB}" type="pres">
      <dgm:prSet presAssocID="{6740F4D3-9F68-144B-B0A6-08A76594D321}" presName="parTxOnlySpace" presStyleCnt="0"/>
      <dgm:spPr/>
    </dgm:pt>
    <dgm:pt modelId="{BBC041DB-2659-43FE-9443-A848798EB78B}" type="pres">
      <dgm:prSet presAssocID="{EF65FE46-836A-4466-9FC9-6205E851318B}" presName="parTxOnly" presStyleLbl="node1" presStyleIdx="3" presStyleCnt="8">
        <dgm:presLayoutVars>
          <dgm:chMax val="0"/>
          <dgm:chPref val="0"/>
          <dgm:bulletEnabled val="1"/>
        </dgm:presLayoutVars>
      </dgm:prSet>
      <dgm:spPr/>
      <dgm:t>
        <a:bodyPr/>
        <a:lstStyle/>
        <a:p>
          <a:endParaRPr lang="en-US"/>
        </a:p>
      </dgm:t>
    </dgm:pt>
    <dgm:pt modelId="{A37AC78B-131A-4F18-88BE-B5EA3E5E82E8}" type="pres">
      <dgm:prSet presAssocID="{B4FD8827-CA98-4420-926A-F491BC59357E}" presName="parTxOnlySpace" presStyleCnt="0"/>
      <dgm:spPr/>
    </dgm:pt>
    <dgm:pt modelId="{ECE26F99-39AA-4B71-AE70-B5BC0064CD8A}" type="pres">
      <dgm:prSet presAssocID="{C7076970-E886-4B99-99A2-8EBECE9130A9}" presName="parTxOnly" presStyleLbl="node1" presStyleIdx="4" presStyleCnt="8">
        <dgm:presLayoutVars>
          <dgm:chMax val="0"/>
          <dgm:chPref val="0"/>
          <dgm:bulletEnabled val="1"/>
        </dgm:presLayoutVars>
      </dgm:prSet>
      <dgm:spPr/>
      <dgm:t>
        <a:bodyPr/>
        <a:lstStyle/>
        <a:p>
          <a:endParaRPr lang="en-US"/>
        </a:p>
      </dgm:t>
    </dgm:pt>
    <dgm:pt modelId="{3F230FA2-3567-4012-A580-9C7E55D53713}" type="pres">
      <dgm:prSet presAssocID="{5BF12373-CCD9-4459-9484-31D91A58F9E7}" presName="parTxOnlySpace" presStyleCnt="0"/>
      <dgm:spPr/>
    </dgm:pt>
    <dgm:pt modelId="{3453EEA5-A580-4794-9885-6A4DC1D822AA}" type="pres">
      <dgm:prSet presAssocID="{F8C2D5EE-42AC-4A76-BCE2-BCEE2A100695}" presName="parTxOnly" presStyleLbl="node1" presStyleIdx="5" presStyleCnt="8">
        <dgm:presLayoutVars>
          <dgm:chMax val="0"/>
          <dgm:chPref val="0"/>
          <dgm:bulletEnabled val="1"/>
        </dgm:presLayoutVars>
      </dgm:prSet>
      <dgm:spPr/>
      <dgm:t>
        <a:bodyPr/>
        <a:lstStyle/>
        <a:p>
          <a:endParaRPr lang="en-US"/>
        </a:p>
      </dgm:t>
    </dgm:pt>
    <dgm:pt modelId="{5B16AFC5-905E-47DA-B65A-895CBE9456D8}" type="pres">
      <dgm:prSet presAssocID="{37C4A555-DA30-4EFD-B04D-593BE5F96A29}" presName="parTxOnlySpace" presStyleCnt="0"/>
      <dgm:spPr/>
    </dgm:pt>
    <dgm:pt modelId="{D9782438-AE89-454D-86D6-EFEE07D51866}" type="pres">
      <dgm:prSet presAssocID="{5127F1A2-FB1D-470E-965D-DC05E74D598E}" presName="parTxOnly" presStyleLbl="node1" presStyleIdx="6" presStyleCnt="8">
        <dgm:presLayoutVars>
          <dgm:chMax val="0"/>
          <dgm:chPref val="0"/>
          <dgm:bulletEnabled val="1"/>
        </dgm:presLayoutVars>
      </dgm:prSet>
      <dgm:spPr/>
      <dgm:t>
        <a:bodyPr/>
        <a:lstStyle/>
        <a:p>
          <a:endParaRPr lang="en-US"/>
        </a:p>
      </dgm:t>
    </dgm:pt>
    <dgm:pt modelId="{95C833A2-0458-4EE5-9F77-C4EC2B2C34A3}" type="pres">
      <dgm:prSet presAssocID="{95F77B9D-0D3B-44EC-8889-6ACB039AC948}" presName="parTxOnlySpace" presStyleCnt="0"/>
      <dgm:spPr/>
    </dgm:pt>
    <dgm:pt modelId="{00A189BC-5B53-B842-904C-2401E26A2148}" type="pres">
      <dgm:prSet presAssocID="{0B3780B4-637A-264E-84EA-658DF8933B56}" presName="parTxOnly" presStyleLbl="node1" presStyleIdx="7" presStyleCnt="8">
        <dgm:presLayoutVars>
          <dgm:chMax val="0"/>
          <dgm:chPref val="0"/>
          <dgm:bulletEnabled val="1"/>
        </dgm:presLayoutVars>
      </dgm:prSet>
      <dgm:spPr/>
      <dgm:t>
        <a:bodyPr/>
        <a:lstStyle/>
        <a:p>
          <a:endParaRPr lang="en-US"/>
        </a:p>
      </dgm:t>
    </dgm:pt>
  </dgm:ptLst>
  <dgm:cxnLst>
    <dgm:cxn modelId="{5703080F-097E-E247-A73C-DDF9689670DD}" srcId="{F2DCFE97-779F-6A41-8ED2-1BDB099A5133}" destId="{8D09D677-6F1E-6F4A-BA27-6FD5E2E02265}" srcOrd="0" destOrd="0" parTransId="{0F4531C1-4CF9-0A43-8A90-10837FD3A809}" sibTransId="{8C060338-14AA-D34B-9D85-3AE10EECA1C5}"/>
    <dgm:cxn modelId="{0CC6C962-5B37-7F45-810A-61CB0E128F50}" srcId="{F2DCFE97-779F-6A41-8ED2-1BDB099A5133}" destId="{41F5640C-044B-304B-88C5-65B3F617B4A2}" srcOrd="2" destOrd="0" parTransId="{AAAFDE8F-F4BA-4B41-AF43-78AFBC2517E0}" sibTransId="{6740F4D3-9F68-144B-B0A6-08A76594D321}"/>
    <dgm:cxn modelId="{7E88FE76-EA5F-4373-B3DF-6F4398EF1854}" srcId="{F2DCFE97-779F-6A41-8ED2-1BDB099A5133}" destId="{C7076970-E886-4B99-99A2-8EBECE9130A9}" srcOrd="4" destOrd="0" parTransId="{C11540EA-C3F7-4B97-A2ED-B1DDBEF2A1E0}" sibTransId="{5BF12373-CCD9-4459-9484-31D91A58F9E7}"/>
    <dgm:cxn modelId="{393CA478-988A-6C44-9381-4AE2D60CE1C0}" type="presOf" srcId="{8D09D677-6F1E-6F4A-BA27-6FD5E2E02265}" destId="{EE3D5146-2432-9849-BE18-F29AC372DC29}" srcOrd="0" destOrd="0" presId="urn:microsoft.com/office/officeart/2005/8/layout/chevron1"/>
    <dgm:cxn modelId="{9B8ACD4A-7BF4-40FA-8CDE-D968FB0C7A57}" srcId="{F2DCFE97-779F-6A41-8ED2-1BDB099A5133}" destId="{F8C2D5EE-42AC-4A76-BCE2-BCEE2A100695}" srcOrd="5" destOrd="0" parTransId="{7AE603A8-2D05-4FEA-AECF-B402D0D4EDE7}" sibTransId="{37C4A555-DA30-4EFD-B04D-593BE5F96A29}"/>
    <dgm:cxn modelId="{AFC76B61-5011-404A-B7A4-D29692B7F007}" srcId="{F2DCFE97-779F-6A41-8ED2-1BDB099A5133}" destId="{5127F1A2-FB1D-470E-965D-DC05E74D598E}" srcOrd="6" destOrd="0" parTransId="{FE1AB071-DADD-441F-A2B5-0FF80FAAE3D7}" sibTransId="{95F77B9D-0D3B-44EC-8889-6ACB039AC948}"/>
    <dgm:cxn modelId="{481D4183-044C-E842-B550-F6F6C107A419}" srcId="{F2DCFE97-779F-6A41-8ED2-1BDB099A5133}" destId="{0B3780B4-637A-264E-84EA-658DF8933B56}" srcOrd="7" destOrd="0" parTransId="{E90D0C6E-31DC-C342-A036-352C74EB64D0}" sibTransId="{FC8F893D-3BE3-1249-B792-24E7198315F3}"/>
    <dgm:cxn modelId="{417A0941-7C83-504F-B3F9-337C0638419F}" type="presOf" srcId="{908455C2-7BB7-414C-8D73-39903170C41C}" destId="{6517F152-5318-0C46-BEEE-7DF3548E3D4D}" srcOrd="0" destOrd="0" presId="urn:microsoft.com/office/officeart/2005/8/layout/chevron1"/>
    <dgm:cxn modelId="{0B5E67C0-C101-D04E-BBC5-9CBCEFC99DD8}" type="presOf" srcId="{41F5640C-044B-304B-88C5-65B3F617B4A2}" destId="{689B1A44-DE28-FC4F-B476-7ED2D873ECE1}" srcOrd="0" destOrd="0" presId="urn:microsoft.com/office/officeart/2005/8/layout/chevron1"/>
    <dgm:cxn modelId="{0D747E26-FCF4-9244-B31C-DAFC1E44E157}" type="presOf" srcId="{F8C2D5EE-42AC-4A76-BCE2-BCEE2A100695}" destId="{3453EEA5-A580-4794-9885-6A4DC1D822AA}" srcOrd="0" destOrd="0" presId="urn:microsoft.com/office/officeart/2005/8/layout/chevron1"/>
    <dgm:cxn modelId="{1BB45216-C549-AD45-976B-498C56BEC427}" type="presOf" srcId="{EF65FE46-836A-4466-9FC9-6205E851318B}" destId="{BBC041DB-2659-43FE-9443-A848798EB78B}" srcOrd="0" destOrd="0" presId="urn:microsoft.com/office/officeart/2005/8/layout/chevron1"/>
    <dgm:cxn modelId="{FBA6AB25-6B53-2948-BF58-6DE253701374}" type="presOf" srcId="{5127F1A2-FB1D-470E-965D-DC05E74D598E}" destId="{D9782438-AE89-454D-86D6-EFEE07D51866}" srcOrd="0" destOrd="0" presId="urn:microsoft.com/office/officeart/2005/8/layout/chevron1"/>
    <dgm:cxn modelId="{DCEC113E-5EFF-2F40-B536-17651094138C}" type="presOf" srcId="{C7076970-E886-4B99-99A2-8EBECE9130A9}" destId="{ECE26F99-39AA-4B71-AE70-B5BC0064CD8A}" srcOrd="0" destOrd="0" presId="urn:microsoft.com/office/officeart/2005/8/layout/chevron1"/>
    <dgm:cxn modelId="{AA9286AB-5F07-0D4C-8669-26067EBBE203}" type="presOf" srcId="{0B3780B4-637A-264E-84EA-658DF8933B56}" destId="{00A189BC-5B53-B842-904C-2401E26A2148}" srcOrd="0" destOrd="0" presId="urn:microsoft.com/office/officeart/2005/8/layout/chevron1"/>
    <dgm:cxn modelId="{E51AADDA-B77A-4CB8-89DD-491D7AEB77A1}" srcId="{F2DCFE97-779F-6A41-8ED2-1BDB099A5133}" destId="{EF65FE46-836A-4466-9FC9-6205E851318B}" srcOrd="3" destOrd="0" parTransId="{8D26CEDF-DB1E-4BEA-B77F-4C0FF2E49004}" sibTransId="{B4FD8827-CA98-4420-926A-F491BC59357E}"/>
    <dgm:cxn modelId="{05BBDECD-7805-6D4A-A0A7-E77EBFA68301}" type="presOf" srcId="{F2DCFE97-779F-6A41-8ED2-1BDB099A5133}" destId="{D4B2B11B-9AB9-3943-8623-F7164377ECDF}" srcOrd="0" destOrd="0" presId="urn:microsoft.com/office/officeart/2005/8/layout/chevron1"/>
    <dgm:cxn modelId="{DE899491-E217-8644-9514-AC839A9F49EB}" srcId="{F2DCFE97-779F-6A41-8ED2-1BDB099A5133}" destId="{908455C2-7BB7-414C-8D73-39903170C41C}" srcOrd="1" destOrd="0" parTransId="{05E11BC1-2C90-3A4E-A67C-BFB14EE3FDAA}" sibTransId="{33EC2021-7C90-384C-9411-2CA7FB856E81}"/>
    <dgm:cxn modelId="{C3575EEB-058B-FA4E-A9F6-A42F46BF5B25}" type="presParOf" srcId="{D4B2B11B-9AB9-3943-8623-F7164377ECDF}" destId="{EE3D5146-2432-9849-BE18-F29AC372DC29}" srcOrd="0" destOrd="0" presId="urn:microsoft.com/office/officeart/2005/8/layout/chevron1"/>
    <dgm:cxn modelId="{BAE51738-61D5-1E4D-99F7-5A99C099CBB8}" type="presParOf" srcId="{D4B2B11B-9AB9-3943-8623-F7164377ECDF}" destId="{4FDF06F3-B835-BA48-8DD1-9793DF4E8419}" srcOrd="1" destOrd="0" presId="urn:microsoft.com/office/officeart/2005/8/layout/chevron1"/>
    <dgm:cxn modelId="{6D92F092-0ACC-EA45-958F-1B7AA5D54176}" type="presParOf" srcId="{D4B2B11B-9AB9-3943-8623-F7164377ECDF}" destId="{6517F152-5318-0C46-BEEE-7DF3548E3D4D}" srcOrd="2" destOrd="0" presId="urn:microsoft.com/office/officeart/2005/8/layout/chevron1"/>
    <dgm:cxn modelId="{CCAF90FB-A3C4-E449-BFE9-F4C0E4C96BE7}" type="presParOf" srcId="{D4B2B11B-9AB9-3943-8623-F7164377ECDF}" destId="{6070F80A-D0CB-B94A-B114-5392FC886E39}" srcOrd="3" destOrd="0" presId="urn:microsoft.com/office/officeart/2005/8/layout/chevron1"/>
    <dgm:cxn modelId="{9FF9E505-55F9-A247-8E2A-A02A8A45D5F8}" type="presParOf" srcId="{D4B2B11B-9AB9-3943-8623-F7164377ECDF}" destId="{689B1A44-DE28-FC4F-B476-7ED2D873ECE1}" srcOrd="4" destOrd="0" presId="urn:microsoft.com/office/officeart/2005/8/layout/chevron1"/>
    <dgm:cxn modelId="{C613DB4A-F806-884A-A837-D247A11C7BBD}" type="presParOf" srcId="{D4B2B11B-9AB9-3943-8623-F7164377ECDF}" destId="{5A4CE7BB-376E-8749-8E0C-EFEDC2F534EB}" srcOrd="5" destOrd="0" presId="urn:microsoft.com/office/officeart/2005/8/layout/chevron1"/>
    <dgm:cxn modelId="{697E7D01-C543-8F4A-A321-E802158511D9}" type="presParOf" srcId="{D4B2B11B-9AB9-3943-8623-F7164377ECDF}" destId="{BBC041DB-2659-43FE-9443-A848798EB78B}" srcOrd="6" destOrd="0" presId="urn:microsoft.com/office/officeart/2005/8/layout/chevron1"/>
    <dgm:cxn modelId="{36FAC08E-DCD5-DE4E-BA74-27F3E10A6046}" type="presParOf" srcId="{D4B2B11B-9AB9-3943-8623-F7164377ECDF}" destId="{A37AC78B-131A-4F18-88BE-B5EA3E5E82E8}" srcOrd="7" destOrd="0" presId="urn:microsoft.com/office/officeart/2005/8/layout/chevron1"/>
    <dgm:cxn modelId="{DC688F2E-5DCC-AE41-B6D4-E0FE10A271C4}" type="presParOf" srcId="{D4B2B11B-9AB9-3943-8623-F7164377ECDF}" destId="{ECE26F99-39AA-4B71-AE70-B5BC0064CD8A}" srcOrd="8" destOrd="0" presId="urn:microsoft.com/office/officeart/2005/8/layout/chevron1"/>
    <dgm:cxn modelId="{1F1B7CE9-0F63-2742-9B73-5EC2784DC8C7}" type="presParOf" srcId="{D4B2B11B-9AB9-3943-8623-F7164377ECDF}" destId="{3F230FA2-3567-4012-A580-9C7E55D53713}" srcOrd="9" destOrd="0" presId="urn:microsoft.com/office/officeart/2005/8/layout/chevron1"/>
    <dgm:cxn modelId="{09435858-8B6C-7542-99AD-D0BB515A6C39}" type="presParOf" srcId="{D4B2B11B-9AB9-3943-8623-F7164377ECDF}" destId="{3453EEA5-A580-4794-9885-6A4DC1D822AA}" srcOrd="10" destOrd="0" presId="urn:microsoft.com/office/officeart/2005/8/layout/chevron1"/>
    <dgm:cxn modelId="{2CA502E4-D73B-104F-8657-D3EA8FFB78F6}" type="presParOf" srcId="{D4B2B11B-9AB9-3943-8623-F7164377ECDF}" destId="{5B16AFC5-905E-47DA-B65A-895CBE9456D8}" srcOrd="11" destOrd="0" presId="urn:microsoft.com/office/officeart/2005/8/layout/chevron1"/>
    <dgm:cxn modelId="{8BC11FBF-7ABF-894F-8C24-07AA3765600A}" type="presParOf" srcId="{D4B2B11B-9AB9-3943-8623-F7164377ECDF}" destId="{D9782438-AE89-454D-86D6-EFEE07D51866}" srcOrd="12" destOrd="0" presId="urn:microsoft.com/office/officeart/2005/8/layout/chevron1"/>
    <dgm:cxn modelId="{15EA68A7-6456-2F42-AA47-B3292BCCD840}" type="presParOf" srcId="{D4B2B11B-9AB9-3943-8623-F7164377ECDF}" destId="{95C833A2-0458-4EE5-9F77-C4EC2B2C34A3}" srcOrd="13" destOrd="0" presId="urn:microsoft.com/office/officeart/2005/8/layout/chevron1"/>
    <dgm:cxn modelId="{19BEEFDF-AE2C-AA40-914F-F9E05C4DF643}" type="presParOf" srcId="{D4B2B11B-9AB9-3943-8623-F7164377ECDF}" destId="{00A189BC-5B53-B842-904C-2401E26A2148}" srcOrd="14"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2DCFE97-779F-6A41-8ED2-1BDB099A5133}" type="doc">
      <dgm:prSet loTypeId="urn:microsoft.com/office/officeart/2005/8/layout/chevron1" loCatId="" qsTypeId="urn:microsoft.com/office/officeart/2005/8/quickstyle/simple4" qsCatId="simple" csTypeId="urn:microsoft.com/office/officeart/2005/8/colors/accent1_2" csCatId="accent1" phldr="1"/>
      <dgm:spPr/>
    </dgm:pt>
    <dgm:pt modelId="{8D09D677-6F1E-6F4A-BA27-6FD5E2E02265}">
      <dgm:prSet phldrT="[Text]" custT="1"/>
      <dgm:spPr>
        <a:solidFill>
          <a:srgbClr val="FF0000"/>
        </a:solidFill>
      </dgm:spPr>
      <dgm:t>
        <a:bodyPr/>
        <a:lstStyle/>
        <a:p>
          <a:r>
            <a:rPr lang="en-US" sz="1800" b="1" dirty="0" smtClean="0"/>
            <a:t>1</a:t>
          </a:r>
          <a:endParaRPr lang="en-US" sz="1800" b="1" dirty="0"/>
        </a:p>
      </dgm:t>
    </dgm:pt>
    <dgm:pt modelId="{0F4531C1-4CF9-0A43-8A90-10837FD3A809}" type="parTrans" cxnId="{5703080F-097E-E247-A73C-DDF9689670DD}">
      <dgm:prSet/>
      <dgm:spPr/>
      <dgm:t>
        <a:bodyPr/>
        <a:lstStyle/>
        <a:p>
          <a:endParaRPr lang="en-US"/>
        </a:p>
      </dgm:t>
    </dgm:pt>
    <dgm:pt modelId="{8C060338-14AA-D34B-9D85-3AE10EECA1C5}" type="sibTrans" cxnId="{5703080F-097E-E247-A73C-DDF9689670DD}">
      <dgm:prSet/>
      <dgm:spPr/>
      <dgm:t>
        <a:bodyPr/>
        <a:lstStyle/>
        <a:p>
          <a:endParaRPr lang="en-US"/>
        </a:p>
      </dgm:t>
    </dgm:pt>
    <dgm:pt modelId="{908455C2-7BB7-414C-8D73-39903170C41C}">
      <dgm:prSet phldrT="[Text]" custT="1"/>
      <dgm:spPr>
        <a:solidFill>
          <a:srgbClr val="FF0000"/>
        </a:solidFill>
      </dgm:spPr>
      <dgm:t>
        <a:bodyPr/>
        <a:lstStyle/>
        <a:p>
          <a:r>
            <a:rPr lang="en-US" sz="2000" b="1" dirty="0" smtClean="0"/>
            <a:t>2</a:t>
          </a:r>
          <a:endParaRPr lang="en-US" sz="2000" b="1" dirty="0"/>
        </a:p>
      </dgm:t>
    </dgm:pt>
    <dgm:pt modelId="{05E11BC1-2C90-3A4E-A67C-BFB14EE3FDAA}" type="parTrans" cxnId="{DE899491-E217-8644-9514-AC839A9F49EB}">
      <dgm:prSet/>
      <dgm:spPr/>
      <dgm:t>
        <a:bodyPr/>
        <a:lstStyle/>
        <a:p>
          <a:endParaRPr lang="en-US"/>
        </a:p>
      </dgm:t>
    </dgm:pt>
    <dgm:pt modelId="{33EC2021-7C90-384C-9411-2CA7FB856E81}" type="sibTrans" cxnId="{DE899491-E217-8644-9514-AC839A9F49EB}">
      <dgm:prSet/>
      <dgm:spPr/>
      <dgm:t>
        <a:bodyPr/>
        <a:lstStyle/>
        <a:p>
          <a:endParaRPr lang="en-US"/>
        </a:p>
      </dgm:t>
    </dgm:pt>
    <dgm:pt modelId="{41F5640C-044B-304B-88C5-65B3F617B4A2}">
      <dgm:prSet phldrT="[Text]" custT="1"/>
      <dgm:spPr>
        <a:solidFill>
          <a:srgbClr val="FF0000"/>
        </a:solidFill>
      </dgm:spPr>
      <dgm:t>
        <a:bodyPr/>
        <a:lstStyle/>
        <a:p>
          <a:r>
            <a:rPr lang="en-US" sz="2000" b="1" dirty="0" smtClean="0"/>
            <a:t>3</a:t>
          </a:r>
          <a:endParaRPr lang="en-US" sz="2000" b="1" dirty="0"/>
        </a:p>
      </dgm:t>
    </dgm:pt>
    <dgm:pt modelId="{AAAFDE8F-F4BA-4B41-AF43-78AFBC2517E0}" type="parTrans" cxnId="{0CC6C962-5B37-7F45-810A-61CB0E128F50}">
      <dgm:prSet/>
      <dgm:spPr/>
      <dgm:t>
        <a:bodyPr/>
        <a:lstStyle/>
        <a:p>
          <a:endParaRPr lang="en-US"/>
        </a:p>
      </dgm:t>
    </dgm:pt>
    <dgm:pt modelId="{6740F4D3-9F68-144B-B0A6-08A76594D321}" type="sibTrans" cxnId="{0CC6C962-5B37-7F45-810A-61CB0E128F50}">
      <dgm:prSet/>
      <dgm:spPr/>
      <dgm:t>
        <a:bodyPr/>
        <a:lstStyle/>
        <a:p>
          <a:endParaRPr lang="en-US"/>
        </a:p>
      </dgm:t>
    </dgm:pt>
    <dgm:pt modelId="{0B3780B4-637A-264E-84EA-658DF8933B56}">
      <dgm:prSet phldrT="[Text]" custT="1"/>
      <dgm:spPr>
        <a:solidFill>
          <a:srgbClr val="FF0000"/>
        </a:solidFill>
      </dgm:spPr>
      <dgm:t>
        <a:bodyPr/>
        <a:lstStyle/>
        <a:p>
          <a:r>
            <a:rPr lang="en-US" sz="2400" b="1" dirty="0" smtClean="0"/>
            <a:t>4</a:t>
          </a:r>
          <a:endParaRPr lang="en-US" sz="2400" b="1" dirty="0"/>
        </a:p>
      </dgm:t>
    </dgm:pt>
    <dgm:pt modelId="{E90D0C6E-31DC-C342-A036-352C74EB64D0}" type="parTrans" cxnId="{481D4183-044C-E842-B550-F6F6C107A419}">
      <dgm:prSet/>
      <dgm:spPr/>
      <dgm:t>
        <a:bodyPr/>
        <a:lstStyle/>
        <a:p>
          <a:endParaRPr lang="en-US"/>
        </a:p>
      </dgm:t>
    </dgm:pt>
    <dgm:pt modelId="{FC8F893D-3BE3-1249-B792-24E7198315F3}" type="sibTrans" cxnId="{481D4183-044C-E842-B550-F6F6C107A419}">
      <dgm:prSet/>
      <dgm:spPr/>
      <dgm:t>
        <a:bodyPr/>
        <a:lstStyle/>
        <a:p>
          <a:endParaRPr lang="en-US"/>
        </a:p>
      </dgm:t>
    </dgm:pt>
    <dgm:pt modelId="{395FF520-83E2-D544-B18A-9213C4F3605A}">
      <dgm:prSet/>
      <dgm:spPr/>
      <dgm:t>
        <a:bodyPr/>
        <a:lstStyle/>
        <a:p>
          <a:endParaRPr lang="en-US" dirty="0" smtClean="0"/>
        </a:p>
        <a:p>
          <a:endParaRPr lang="en-US" dirty="0" smtClean="0"/>
        </a:p>
        <a:p>
          <a:endParaRPr lang="en-US" dirty="0"/>
        </a:p>
      </dgm:t>
    </dgm:pt>
    <dgm:pt modelId="{33704A9F-3B21-5D46-A681-6B93E397AE10}" type="parTrans" cxnId="{CA11A7BA-E244-1348-B34D-FC4007C8378F}">
      <dgm:prSet/>
      <dgm:spPr/>
      <dgm:t>
        <a:bodyPr/>
        <a:lstStyle/>
        <a:p>
          <a:endParaRPr lang="en-US"/>
        </a:p>
      </dgm:t>
    </dgm:pt>
    <dgm:pt modelId="{AB4FE3C6-4F79-4743-A382-A2760FAB3924}" type="sibTrans" cxnId="{CA11A7BA-E244-1348-B34D-FC4007C8378F}">
      <dgm:prSet/>
      <dgm:spPr/>
      <dgm:t>
        <a:bodyPr/>
        <a:lstStyle/>
        <a:p>
          <a:endParaRPr lang="en-US"/>
        </a:p>
      </dgm:t>
    </dgm:pt>
    <dgm:pt modelId="{813829D1-DFCD-4E1F-B0EF-87109232EAC2}">
      <dgm:prSet custT="1"/>
      <dgm:spPr>
        <a:solidFill>
          <a:srgbClr val="FF0000"/>
        </a:solidFill>
      </dgm:spPr>
      <dgm:t>
        <a:bodyPr/>
        <a:lstStyle/>
        <a:p>
          <a:r>
            <a:rPr lang="en-US" sz="2000" b="1" dirty="0" smtClean="0"/>
            <a:t>5</a:t>
          </a:r>
          <a:endParaRPr lang="en-US" sz="2000" b="1" dirty="0"/>
        </a:p>
      </dgm:t>
    </dgm:pt>
    <dgm:pt modelId="{26CE57AB-2C3B-471A-934D-5BFD04DDED3D}" type="parTrans" cxnId="{09C4DE8D-49A4-45A8-8B24-DE3706B81D73}">
      <dgm:prSet/>
      <dgm:spPr/>
      <dgm:t>
        <a:bodyPr/>
        <a:lstStyle/>
        <a:p>
          <a:endParaRPr lang="en-US"/>
        </a:p>
      </dgm:t>
    </dgm:pt>
    <dgm:pt modelId="{0EB013DE-E9F7-4EE4-992D-D310F5BCC172}" type="sibTrans" cxnId="{09C4DE8D-49A4-45A8-8B24-DE3706B81D73}">
      <dgm:prSet/>
      <dgm:spPr/>
      <dgm:t>
        <a:bodyPr/>
        <a:lstStyle/>
        <a:p>
          <a:endParaRPr lang="en-US"/>
        </a:p>
      </dgm:t>
    </dgm:pt>
    <dgm:pt modelId="{3508E4AD-47E2-4852-B1B7-C67704E13639}">
      <dgm:prSet/>
      <dgm:spPr/>
      <dgm:t>
        <a:bodyPr/>
        <a:lstStyle/>
        <a:p>
          <a:endParaRPr lang="en-US" dirty="0"/>
        </a:p>
      </dgm:t>
    </dgm:pt>
    <dgm:pt modelId="{AD69D215-112E-4149-B20B-A5A9283918E2}" type="parTrans" cxnId="{03728A73-D347-4A86-A670-B479AEFD62CF}">
      <dgm:prSet/>
      <dgm:spPr/>
      <dgm:t>
        <a:bodyPr/>
        <a:lstStyle/>
        <a:p>
          <a:endParaRPr lang="en-US"/>
        </a:p>
      </dgm:t>
    </dgm:pt>
    <dgm:pt modelId="{0B03ABB4-4852-4BDE-B935-A5C6182C196B}" type="sibTrans" cxnId="{03728A73-D347-4A86-A670-B479AEFD62CF}">
      <dgm:prSet/>
      <dgm:spPr/>
      <dgm:t>
        <a:bodyPr/>
        <a:lstStyle/>
        <a:p>
          <a:endParaRPr lang="en-US"/>
        </a:p>
      </dgm:t>
    </dgm:pt>
    <dgm:pt modelId="{65EC4D5E-C5D9-430A-B61E-995F37D1FC55}">
      <dgm:prSet/>
      <dgm:spPr/>
      <dgm:t>
        <a:bodyPr/>
        <a:lstStyle/>
        <a:p>
          <a:endParaRPr lang="en-US" dirty="0"/>
        </a:p>
      </dgm:t>
    </dgm:pt>
    <dgm:pt modelId="{6E31E519-89D9-4F50-9597-A9811DD40B44}" type="parTrans" cxnId="{F1B3B3F8-747C-448B-B8E3-10AC0ED39637}">
      <dgm:prSet/>
      <dgm:spPr/>
      <dgm:t>
        <a:bodyPr/>
        <a:lstStyle/>
        <a:p>
          <a:endParaRPr lang="en-US"/>
        </a:p>
      </dgm:t>
    </dgm:pt>
    <dgm:pt modelId="{73CE03F3-6D77-4417-8B2B-00BB359C5134}" type="sibTrans" cxnId="{F1B3B3F8-747C-448B-B8E3-10AC0ED39637}">
      <dgm:prSet/>
      <dgm:spPr/>
      <dgm:t>
        <a:bodyPr/>
        <a:lstStyle/>
        <a:p>
          <a:endParaRPr lang="en-US"/>
        </a:p>
      </dgm:t>
    </dgm:pt>
    <dgm:pt modelId="{D4B2B11B-9AB9-3943-8623-F7164377ECDF}" type="pres">
      <dgm:prSet presAssocID="{F2DCFE97-779F-6A41-8ED2-1BDB099A5133}" presName="Name0" presStyleCnt="0">
        <dgm:presLayoutVars>
          <dgm:dir/>
          <dgm:animLvl val="lvl"/>
          <dgm:resizeHandles val="exact"/>
        </dgm:presLayoutVars>
      </dgm:prSet>
      <dgm:spPr/>
    </dgm:pt>
    <dgm:pt modelId="{EE3D5146-2432-9849-BE18-F29AC372DC29}" type="pres">
      <dgm:prSet presAssocID="{8D09D677-6F1E-6F4A-BA27-6FD5E2E02265}" presName="parTxOnly" presStyleLbl="node1" presStyleIdx="0" presStyleCnt="8">
        <dgm:presLayoutVars>
          <dgm:chMax val="0"/>
          <dgm:chPref val="0"/>
          <dgm:bulletEnabled val="1"/>
        </dgm:presLayoutVars>
      </dgm:prSet>
      <dgm:spPr/>
      <dgm:t>
        <a:bodyPr/>
        <a:lstStyle/>
        <a:p>
          <a:endParaRPr lang="en-US"/>
        </a:p>
      </dgm:t>
    </dgm:pt>
    <dgm:pt modelId="{4FDF06F3-B835-BA48-8DD1-9793DF4E8419}" type="pres">
      <dgm:prSet presAssocID="{8C060338-14AA-D34B-9D85-3AE10EECA1C5}" presName="parTxOnlySpace" presStyleCnt="0"/>
      <dgm:spPr/>
    </dgm:pt>
    <dgm:pt modelId="{6517F152-5318-0C46-BEEE-7DF3548E3D4D}" type="pres">
      <dgm:prSet presAssocID="{908455C2-7BB7-414C-8D73-39903170C41C}" presName="parTxOnly" presStyleLbl="node1" presStyleIdx="1" presStyleCnt="8">
        <dgm:presLayoutVars>
          <dgm:chMax val="0"/>
          <dgm:chPref val="0"/>
          <dgm:bulletEnabled val="1"/>
        </dgm:presLayoutVars>
      </dgm:prSet>
      <dgm:spPr/>
      <dgm:t>
        <a:bodyPr/>
        <a:lstStyle/>
        <a:p>
          <a:endParaRPr lang="en-US"/>
        </a:p>
      </dgm:t>
    </dgm:pt>
    <dgm:pt modelId="{6070F80A-D0CB-B94A-B114-5392FC886E39}" type="pres">
      <dgm:prSet presAssocID="{33EC2021-7C90-384C-9411-2CA7FB856E81}" presName="parTxOnlySpace" presStyleCnt="0"/>
      <dgm:spPr/>
    </dgm:pt>
    <dgm:pt modelId="{689B1A44-DE28-FC4F-B476-7ED2D873ECE1}" type="pres">
      <dgm:prSet presAssocID="{41F5640C-044B-304B-88C5-65B3F617B4A2}" presName="parTxOnly" presStyleLbl="node1" presStyleIdx="2" presStyleCnt="8">
        <dgm:presLayoutVars>
          <dgm:chMax val="0"/>
          <dgm:chPref val="0"/>
          <dgm:bulletEnabled val="1"/>
        </dgm:presLayoutVars>
      </dgm:prSet>
      <dgm:spPr/>
      <dgm:t>
        <a:bodyPr/>
        <a:lstStyle/>
        <a:p>
          <a:endParaRPr lang="en-US"/>
        </a:p>
      </dgm:t>
    </dgm:pt>
    <dgm:pt modelId="{5A4CE7BB-376E-8749-8E0C-EFEDC2F534EB}" type="pres">
      <dgm:prSet presAssocID="{6740F4D3-9F68-144B-B0A6-08A76594D321}" presName="parTxOnlySpace" presStyleCnt="0"/>
      <dgm:spPr/>
    </dgm:pt>
    <dgm:pt modelId="{00A189BC-5B53-B842-904C-2401E26A2148}" type="pres">
      <dgm:prSet presAssocID="{0B3780B4-637A-264E-84EA-658DF8933B56}" presName="parTxOnly" presStyleLbl="node1" presStyleIdx="3" presStyleCnt="8">
        <dgm:presLayoutVars>
          <dgm:chMax val="0"/>
          <dgm:chPref val="0"/>
          <dgm:bulletEnabled val="1"/>
        </dgm:presLayoutVars>
      </dgm:prSet>
      <dgm:spPr/>
      <dgm:t>
        <a:bodyPr/>
        <a:lstStyle/>
        <a:p>
          <a:endParaRPr lang="en-US"/>
        </a:p>
      </dgm:t>
    </dgm:pt>
    <dgm:pt modelId="{B3154D85-7C92-F248-B42F-795AA614CDCE}" type="pres">
      <dgm:prSet presAssocID="{FC8F893D-3BE3-1249-B792-24E7198315F3}" presName="parTxOnlySpace" presStyleCnt="0"/>
      <dgm:spPr/>
    </dgm:pt>
    <dgm:pt modelId="{741C0973-009D-41B6-B17D-3A5C7A1D59AA}" type="pres">
      <dgm:prSet presAssocID="{813829D1-DFCD-4E1F-B0EF-87109232EAC2}" presName="parTxOnly" presStyleLbl="node1" presStyleIdx="4" presStyleCnt="8">
        <dgm:presLayoutVars>
          <dgm:chMax val="0"/>
          <dgm:chPref val="0"/>
          <dgm:bulletEnabled val="1"/>
        </dgm:presLayoutVars>
      </dgm:prSet>
      <dgm:spPr/>
      <dgm:t>
        <a:bodyPr/>
        <a:lstStyle/>
        <a:p>
          <a:endParaRPr lang="en-US"/>
        </a:p>
      </dgm:t>
    </dgm:pt>
    <dgm:pt modelId="{11645D43-4607-4866-873F-DFEA8CE2ACA6}" type="pres">
      <dgm:prSet presAssocID="{0EB013DE-E9F7-4EE4-992D-D310F5BCC172}" presName="parTxOnlySpace" presStyleCnt="0"/>
      <dgm:spPr/>
    </dgm:pt>
    <dgm:pt modelId="{FDC05106-89CD-4629-8683-3144B61B2FEB}" type="pres">
      <dgm:prSet presAssocID="{3508E4AD-47E2-4852-B1B7-C67704E13639}" presName="parTxOnly" presStyleLbl="node1" presStyleIdx="5" presStyleCnt="8">
        <dgm:presLayoutVars>
          <dgm:chMax val="0"/>
          <dgm:chPref val="0"/>
          <dgm:bulletEnabled val="1"/>
        </dgm:presLayoutVars>
      </dgm:prSet>
      <dgm:spPr/>
      <dgm:t>
        <a:bodyPr/>
        <a:lstStyle/>
        <a:p>
          <a:endParaRPr lang="en-US"/>
        </a:p>
      </dgm:t>
    </dgm:pt>
    <dgm:pt modelId="{432FF33F-5FE2-47DD-929F-E9A2FD1668C1}" type="pres">
      <dgm:prSet presAssocID="{0B03ABB4-4852-4BDE-B935-A5C6182C196B}" presName="parTxOnlySpace" presStyleCnt="0"/>
      <dgm:spPr/>
    </dgm:pt>
    <dgm:pt modelId="{224FDB11-6806-425D-BF24-A9DE2374AE8C}" type="pres">
      <dgm:prSet presAssocID="{65EC4D5E-C5D9-430A-B61E-995F37D1FC55}" presName="parTxOnly" presStyleLbl="node1" presStyleIdx="6" presStyleCnt="8">
        <dgm:presLayoutVars>
          <dgm:chMax val="0"/>
          <dgm:chPref val="0"/>
          <dgm:bulletEnabled val="1"/>
        </dgm:presLayoutVars>
      </dgm:prSet>
      <dgm:spPr/>
      <dgm:t>
        <a:bodyPr/>
        <a:lstStyle/>
        <a:p>
          <a:endParaRPr lang="en-US"/>
        </a:p>
      </dgm:t>
    </dgm:pt>
    <dgm:pt modelId="{FA4F014D-ACB7-4A44-9EB5-BED115B8CDAF}" type="pres">
      <dgm:prSet presAssocID="{73CE03F3-6D77-4417-8B2B-00BB359C5134}" presName="parTxOnlySpace" presStyleCnt="0"/>
      <dgm:spPr/>
    </dgm:pt>
    <dgm:pt modelId="{1803ECED-7F9F-4B48-BF37-574067DC55BF}" type="pres">
      <dgm:prSet presAssocID="{395FF520-83E2-D544-B18A-9213C4F3605A}" presName="parTxOnly" presStyleLbl="node1" presStyleIdx="7" presStyleCnt="8">
        <dgm:presLayoutVars>
          <dgm:chMax val="0"/>
          <dgm:chPref val="0"/>
          <dgm:bulletEnabled val="1"/>
        </dgm:presLayoutVars>
      </dgm:prSet>
      <dgm:spPr/>
      <dgm:t>
        <a:bodyPr/>
        <a:lstStyle/>
        <a:p>
          <a:endParaRPr lang="en-US"/>
        </a:p>
      </dgm:t>
    </dgm:pt>
  </dgm:ptLst>
  <dgm:cxnLst>
    <dgm:cxn modelId="{5703080F-097E-E247-A73C-DDF9689670DD}" srcId="{F2DCFE97-779F-6A41-8ED2-1BDB099A5133}" destId="{8D09D677-6F1E-6F4A-BA27-6FD5E2E02265}" srcOrd="0" destOrd="0" parTransId="{0F4531C1-4CF9-0A43-8A90-10837FD3A809}" sibTransId="{8C060338-14AA-D34B-9D85-3AE10EECA1C5}"/>
    <dgm:cxn modelId="{0CC6C962-5B37-7F45-810A-61CB0E128F50}" srcId="{F2DCFE97-779F-6A41-8ED2-1BDB099A5133}" destId="{41F5640C-044B-304B-88C5-65B3F617B4A2}" srcOrd="2" destOrd="0" parTransId="{AAAFDE8F-F4BA-4B41-AF43-78AFBC2517E0}" sibTransId="{6740F4D3-9F68-144B-B0A6-08A76594D321}"/>
    <dgm:cxn modelId="{E45C5177-E959-8446-9900-C9E52A2962EB}" type="presOf" srcId="{395FF520-83E2-D544-B18A-9213C4F3605A}" destId="{1803ECED-7F9F-4B48-BF37-574067DC55BF}" srcOrd="0" destOrd="0" presId="urn:microsoft.com/office/officeart/2005/8/layout/chevron1"/>
    <dgm:cxn modelId="{F1B3B3F8-747C-448B-B8E3-10AC0ED39637}" srcId="{F2DCFE97-779F-6A41-8ED2-1BDB099A5133}" destId="{65EC4D5E-C5D9-430A-B61E-995F37D1FC55}" srcOrd="6" destOrd="0" parTransId="{6E31E519-89D9-4F50-9597-A9811DD40B44}" sibTransId="{73CE03F3-6D77-4417-8B2B-00BB359C5134}"/>
    <dgm:cxn modelId="{03728A73-D347-4A86-A670-B479AEFD62CF}" srcId="{F2DCFE97-779F-6A41-8ED2-1BDB099A5133}" destId="{3508E4AD-47E2-4852-B1B7-C67704E13639}" srcOrd="5" destOrd="0" parTransId="{AD69D215-112E-4149-B20B-A5A9283918E2}" sibTransId="{0B03ABB4-4852-4BDE-B935-A5C6182C196B}"/>
    <dgm:cxn modelId="{481D4183-044C-E842-B550-F6F6C107A419}" srcId="{F2DCFE97-779F-6A41-8ED2-1BDB099A5133}" destId="{0B3780B4-637A-264E-84EA-658DF8933B56}" srcOrd="3" destOrd="0" parTransId="{E90D0C6E-31DC-C342-A036-352C74EB64D0}" sibTransId="{FC8F893D-3BE3-1249-B792-24E7198315F3}"/>
    <dgm:cxn modelId="{5C7CE010-299D-3644-8E76-1D7E1DBB105E}" type="presOf" srcId="{8D09D677-6F1E-6F4A-BA27-6FD5E2E02265}" destId="{EE3D5146-2432-9849-BE18-F29AC372DC29}" srcOrd="0" destOrd="0" presId="urn:microsoft.com/office/officeart/2005/8/layout/chevron1"/>
    <dgm:cxn modelId="{8BC2E9B1-00FC-F34D-807E-9E19782B9CC6}" type="presOf" srcId="{41F5640C-044B-304B-88C5-65B3F617B4A2}" destId="{689B1A44-DE28-FC4F-B476-7ED2D873ECE1}" srcOrd="0" destOrd="0" presId="urn:microsoft.com/office/officeart/2005/8/layout/chevron1"/>
    <dgm:cxn modelId="{09C4DE8D-49A4-45A8-8B24-DE3706B81D73}" srcId="{F2DCFE97-779F-6A41-8ED2-1BDB099A5133}" destId="{813829D1-DFCD-4E1F-B0EF-87109232EAC2}" srcOrd="4" destOrd="0" parTransId="{26CE57AB-2C3B-471A-934D-5BFD04DDED3D}" sibTransId="{0EB013DE-E9F7-4EE4-992D-D310F5BCC172}"/>
    <dgm:cxn modelId="{F76BCDB0-5A6A-6C47-8AFD-3EBCBB57EF00}" type="presOf" srcId="{F2DCFE97-779F-6A41-8ED2-1BDB099A5133}" destId="{D4B2B11B-9AB9-3943-8623-F7164377ECDF}" srcOrd="0" destOrd="0" presId="urn:microsoft.com/office/officeart/2005/8/layout/chevron1"/>
    <dgm:cxn modelId="{20D7F175-76FA-0943-A815-6130D1E820A1}" type="presOf" srcId="{0B3780B4-637A-264E-84EA-658DF8933B56}" destId="{00A189BC-5B53-B842-904C-2401E26A2148}" srcOrd="0" destOrd="0" presId="urn:microsoft.com/office/officeart/2005/8/layout/chevron1"/>
    <dgm:cxn modelId="{CA11A7BA-E244-1348-B34D-FC4007C8378F}" srcId="{F2DCFE97-779F-6A41-8ED2-1BDB099A5133}" destId="{395FF520-83E2-D544-B18A-9213C4F3605A}" srcOrd="7" destOrd="0" parTransId="{33704A9F-3B21-5D46-A681-6B93E397AE10}" sibTransId="{AB4FE3C6-4F79-4743-A382-A2760FAB3924}"/>
    <dgm:cxn modelId="{F0197490-6096-DC49-8E51-770391AEF8A3}" type="presOf" srcId="{65EC4D5E-C5D9-430A-B61E-995F37D1FC55}" destId="{224FDB11-6806-425D-BF24-A9DE2374AE8C}" srcOrd="0" destOrd="0" presId="urn:microsoft.com/office/officeart/2005/8/layout/chevron1"/>
    <dgm:cxn modelId="{3ECE3B4B-ACC2-BF4E-B6FB-DF606F667342}" type="presOf" srcId="{3508E4AD-47E2-4852-B1B7-C67704E13639}" destId="{FDC05106-89CD-4629-8683-3144B61B2FEB}" srcOrd="0" destOrd="0" presId="urn:microsoft.com/office/officeart/2005/8/layout/chevron1"/>
    <dgm:cxn modelId="{2094E8CE-13EF-2949-BA9A-C4CF818EE002}" type="presOf" srcId="{908455C2-7BB7-414C-8D73-39903170C41C}" destId="{6517F152-5318-0C46-BEEE-7DF3548E3D4D}" srcOrd="0" destOrd="0" presId="urn:microsoft.com/office/officeart/2005/8/layout/chevron1"/>
    <dgm:cxn modelId="{DE899491-E217-8644-9514-AC839A9F49EB}" srcId="{F2DCFE97-779F-6A41-8ED2-1BDB099A5133}" destId="{908455C2-7BB7-414C-8D73-39903170C41C}" srcOrd="1" destOrd="0" parTransId="{05E11BC1-2C90-3A4E-A67C-BFB14EE3FDAA}" sibTransId="{33EC2021-7C90-384C-9411-2CA7FB856E81}"/>
    <dgm:cxn modelId="{C52B8954-BE66-DC43-A496-7062525BE3F1}" type="presOf" srcId="{813829D1-DFCD-4E1F-B0EF-87109232EAC2}" destId="{741C0973-009D-41B6-B17D-3A5C7A1D59AA}" srcOrd="0" destOrd="0" presId="urn:microsoft.com/office/officeart/2005/8/layout/chevron1"/>
    <dgm:cxn modelId="{F5B027D6-43A1-9344-B070-18E6F956839E}" type="presParOf" srcId="{D4B2B11B-9AB9-3943-8623-F7164377ECDF}" destId="{EE3D5146-2432-9849-BE18-F29AC372DC29}" srcOrd="0" destOrd="0" presId="urn:microsoft.com/office/officeart/2005/8/layout/chevron1"/>
    <dgm:cxn modelId="{65DFC871-A956-C840-B3E2-E638A7F54DA2}" type="presParOf" srcId="{D4B2B11B-9AB9-3943-8623-F7164377ECDF}" destId="{4FDF06F3-B835-BA48-8DD1-9793DF4E8419}" srcOrd="1" destOrd="0" presId="urn:microsoft.com/office/officeart/2005/8/layout/chevron1"/>
    <dgm:cxn modelId="{8D5FA0E5-F12F-EA48-8A14-603F15EBF851}" type="presParOf" srcId="{D4B2B11B-9AB9-3943-8623-F7164377ECDF}" destId="{6517F152-5318-0C46-BEEE-7DF3548E3D4D}" srcOrd="2" destOrd="0" presId="urn:microsoft.com/office/officeart/2005/8/layout/chevron1"/>
    <dgm:cxn modelId="{204D4689-7A08-864E-A393-FD5F4880C150}" type="presParOf" srcId="{D4B2B11B-9AB9-3943-8623-F7164377ECDF}" destId="{6070F80A-D0CB-B94A-B114-5392FC886E39}" srcOrd="3" destOrd="0" presId="urn:microsoft.com/office/officeart/2005/8/layout/chevron1"/>
    <dgm:cxn modelId="{41692B34-EA69-9844-81CB-FDA0B7802618}" type="presParOf" srcId="{D4B2B11B-9AB9-3943-8623-F7164377ECDF}" destId="{689B1A44-DE28-FC4F-B476-7ED2D873ECE1}" srcOrd="4" destOrd="0" presId="urn:microsoft.com/office/officeart/2005/8/layout/chevron1"/>
    <dgm:cxn modelId="{4BC84210-5ACA-E54D-8438-7B4E9FA8828B}" type="presParOf" srcId="{D4B2B11B-9AB9-3943-8623-F7164377ECDF}" destId="{5A4CE7BB-376E-8749-8E0C-EFEDC2F534EB}" srcOrd="5" destOrd="0" presId="urn:microsoft.com/office/officeart/2005/8/layout/chevron1"/>
    <dgm:cxn modelId="{1DD64033-6F92-914C-AE3C-F2957E2EF93C}" type="presParOf" srcId="{D4B2B11B-9AB9-3943-8623-F7164377ECDF}" destId="{00A189BC-5B53-B842-904C-2401E26A2148}" srcOrd="6" destOrd="0" presId="urn:microsoft.com/office/officeart/2005/8/layout/chevron1"/>
    <dgm:cxn modelId="{D93F4C94-7D04-8449-B350-AAB74EB66D73}" type="presParOf" srcId="{D4B2B11B-9AB9-3943-8623-F7164377ECDF}" destId="{B3154D85-7C92-F248-B42F-795AA614CDCE}" srcOrd="7" destOrd="0" presId="urn:microsoft.com/office/officeart/2005/8/layout/chevron1"/>
    <dgm:cxn modelId="{632545AC-AF61-2644-B65A-0FF5C932EC99}" type="presParOf" srcId="{D4B2B11B-9AB9-3943-8623-F7164377ECDF}" destId="{741C0973-009D-41B6-B17D-3A5C7A1D59AA}" srcOrd="8" destOrd="0" presId="urn:microsoft.com/office/officeart/2005/8/layout/chevron1"/>
    <dgm:cxn modelId="{D107D5E1-C830-654E-94C8-20E87614B762}" type="presParOf" srcId="{D4B2B11B-9AB9-3943-8623-F7164377ECDF}" destId="{11645D43-4607-4866-873F-DFEA8CE2ACA6}" srcOrd="9" destOrd="0" presId="urn:microsoft.com/office/officeart/2005/8/layout/chevron1"/>
    <dgm:cxn modelId="{84F53732-A68F-2B46-AD70-DC8C8D22D514}" type="presParOf" srcId="{D4B2B11B-9AB9-3943-8623-F7164377ECDF}" destId="{FDC05106-89CD-4629-8683-3144B61B2FEB}" srcOrd="10" destOrd="0" presId="urn:microsoft.com/office/officeart/2005/8/layout/chevron1"/>
    <dgm:cxn modelId="{3EB203DF-DB5A-2542-A7AF-79F99E8D218E}" type="presParOf" srcId="{D4B2B11B-9AB9-3943-8623-F7164377ECDF}" destId="{432FF33F-5FE2-47DD-929F-E9A2FD1668C1}" srcOrd="11" destOrd="0" presId="urn:microsoft.com/office/officeart/2005/8/layout/chevron1"/>
    <dgm:cxn modelId="{2A8AA6F1-BF04-0547-A3B6-A06CCEF19F5C}" type="presParOf" srcId="{D4B2B11B-9AB9-3943-8623-F7164377ECDF}" destId="{224FDB11-6806-425D-BF24-A9DE2374AE8C}" srcOrd="12" destOrd="0" presId="urn:microsoft.com/office/officeart/2005/8/layout/chevron1"/>
    <dgm:cxn modelId="{7A5736FB-01CE-5E46-A107-DCD62E556B77}" type="presParOf" srcId="{D4B2B11B-9AB9-3943-8623-F7164377ECDF}" destId="{FA4F014D-ACB7-4A44-9EB5-BED115B8CDAF}" srcOrd="13" destOrd="0" presId="urn:microsoft.com/office/officeart/2005/8/layout/chevron1"/>
    <dgm:cxn modelId="{FBD8BD46-8E44-BE4F-AA16-C4ABAE24E41F}" type="presParOf" srcId="{D4B2B11B-9AB9-3943-8623-F7164377ECDF}" destId="{1803ECED-7F9F-4B48-BF37-574067DC55BF}" srcOrd="14"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F2DCFE97-779F-6A41-8ED2-1BDB099A5133}" type="doc">
      <dgm:prSet loTypeId="urn:microsoft.com/office/officeart/2005/8/layout/chevron1" loCatId="" qsTypeId="urn:microsoft.com/office/officeart/2005/8/quickstyle/simple4" qsCatId="simple" csTypeId="urn:microsoft.com/office/officeart/2005/8/colors/accent1_2" csCatId="accent1" phldr="1"/>
      <dgm:spPr/>
    </dgm:pt>
    <dgm:pt modelId="{8D09D677-6F1E-6F4A-BA27-6FD5E2E02265}">
      <dgm:prSet phldrT="[Text]"/>
      <dgm:spPr>
        <a:solidFill>
          <a:srgbClr val="FF0000"/>
        </a:solidFill>
      </dgm:spPr>
      <dgm:t>
        <a:bodyPr/>
        <a:lstStyle/>
        <a:p>
          <a:r>
            <a:rPr lang="en-US" dirty="0" smtClean="0"/>
            <a:t>1</a:t>
          </a:r>
          <a:endParaRPr lang="en-US" dirty="0"/>
        </a:p>
      </dgm:t>
    </dgm:pt>
    <dgm:pt modelId="{0F4531C1-4CF9-0A43-8A90-10837FD3A809}" type="parTrans" cxnId="{5703080F-097E-E247-A73C-DDF9689670DD}">
      <dgm:prSet/>
      <dgm:spPr/>
      <dgm:t>
        <a:bodyPr/>
        <a:lstStyle/>
        <a:p>
          <a:endParaRPr lang="en-US"/>
        </a:p>
      </dgm:t>
    </dgm:pt>
    <dgm:pt modelId="{8C060338-14AA-D34B-9D85-3AE10EECA1C5}" type="sibTrans" cxnId="{5703080F-097E-E247-A73C-DDF9689670DD}">
      <dgm:prSet/>
      <dgm:spPr/>
      <dgm:t>
        <a:bodyPr/>
        <a:lstStyle/>
        <a:p>
          <a:endParaRPr lang="en-US"/>
        </a:p>
      </dgm:t>
    </dgm:pt>
    <dgm:pt modelId="{908455C2-7BB7-414C-8D73-39903170C41C}">
      <dgm:prSet phldrT="[Text]"/>
      <dgm:spPr>
        <a:solidFill>
          <a:srgbClr val="FF0000"/>
        </a:solidFill>
      </dgm:spPr>
      <dgm:t>
        <a:bodyPr/>
        <a:lstStyle/>
        <a:p>
          <a:r>
            <a:rPr lang="en-US" dirty="0" smtClean="0"/>
            <a:t>2</a:t>
          </a:r>
          <a:endParaRPr lang="en-US" dirty="0"/>
        </a:p>
      </dgm:t>
    </dgm:pt>
    <dgm:pt modelId="{05E11BC1-2C90-3A4E-A67C-BFB14EE3FDAA}" type="parTrans" cxnId="{DE899491-E217-8644-9514-AC839A9F49EB}">
      <dgm:prSet/>
      <dgm:spPr/>
      <dgm:t>
        <a:bodyPr/>
        <a:lstStyle/>
        <a:p>
          <a:endParaRPr lang="en-US"/>
        </a:p>
      </dgm:t>
    </dgm:pt>
    <dgm:pt modelId="{33EC2021-7C90-384C-9411-2CA7FB856E81}" type="sibTrans" cxnId="{DE899491-E217-8644-9514-AC839A9F49EB}">
      <dgm:prSet/>
      <dgm:spPr/>
      <dgm:t>
        <a:bodyPr/>
        <a:lstStyle/>
        <a:p>
          <a:endParaRPr lang="en-US"/>
        </a:p>
      </dgm:t>
    </dgm:pt>
    <dgm:pt modelId="{41F5640C-044B-304B-88C5-65B3F617B4A2}">
      <dgm:prSet phldrT="[Text]"/>
      <dgm:spPr>
        <a:solidFill>
          <a:srgbClr val="FF0000"/>
        </a:solidFill>
      </dgm:spPr>
      <dgm:t>
        <a:bodyPr/>
        <a:lstStyle/>
        <a:p>
          <a:r>
            <a:rPr lang="en-US" smtClean="0"/>
            <a:t>3</a:t>
          </a:r>
          <a:endParaRPr lang="en-US" dirty="0"/>
        </a:p>
      </dgm:t>
    </dgm:pt>
    <dgm:pt modelId="{AAAFDE8F-F4BA-4B41-AF43-78AFBC2517E0}" type="parTrans" cxnId="{0CC6C962-5B37-7F45-810A-61CB0E128F50}">
      <dgm:prSet/>
      <dgm:spPr/>
      <dgm:t>
        <a:bodyPr/>
        <a:lstStyle/>
        <a:p>
          <a:endParaRPr lang="en-US"/>
        </a:p>
      </dgm:t>
    </dgm:pt>
    <dgm:pt modelId="{6740F4D3-9F68-144B-B0A6-08A76594D321}" type="sibTrans" cxnId="{0CC6C962-5B37-7F45-810A-61CB0E128F50}">
      <dgm:prSet/>
      <dgm:spPr/>
      <dgm:t>
        <a:bodyPr/>
        <a:lstStyle/>
        <a:p>
          <a:endParaRPr lang="en-US"/>
        </a:p>
      </dgm:t>
    </dgm:pt>
    <dgm:pt modelId="{0B3780B4-637A-264E-84EA-658DF8933B56}">
      <dgm:prSet phldrT="[Text]"/>
      <dgm:spPr>
        <a:solidFill>
          <a:srgbClr val="FF0000"/>
        </a:solidFill>
      </dgm:spPr>
      <dgm:t>
        <a:bodyPr/>
        <a:lstStyle/>
        <a:p>
          <a:r>
            <a:rPr lang="en-US" dirty="0" smtClean="0"/>
            <a:t>4</a:t>
          </a:r>
          <a:endParaRPr lang="en-US" dirty="0"/>
        </a:p>
      </dgm:t>
    </dgm:pt>
    <dgm:pt modelId="{E90D0C6E-31DC-C342-A036-352C74EB64D0}" type="parTrans" cxnId="{481D4183-044C-E842-B550-F6F6C107A419}">
      <dgm:prSet/>
      <dgm:spPr/>
      <dgm:t>
        <a:bodyPr/>
        <a:lstStyle/>
        <a:p>
          <a:endParaRPr lang="en-US"/>
        </a:p>
      </dgm:t>
    </dgm:pt>
    <dgm:pt modelId="{FC8F893D-3BE3-1249-B792-24E7198315F3}" type="sibTrans" cxnId="{481D4183-044C-E842-B550-F6F6C107A419}">
      <dgm:prSet/>
      <dgm:spPr/>
      <dgm:t>
        <a:bodyPr/>
        <a:lstStyle/>
        <a:p>
          <a:endParaRPr lang="en-US"/>
        </a:p>
      </dgm:t>
    </dgm:pt>
    <dgm:pt modelId="{63CB63DB-64D9-2E47-802C-AB5DCBA637A7}">
      <dgm:prSet/>
      <dgm:spPr/>
      <dgm:t>
        <a:bodyPr/>
        <a:lstStyle/>
        <a:p>
          <a:endParaRPr lang="en-US" dirty="0"/>
        </a:p>
      </dgm:t>
    </dgm:pt>
    <dgm:pt modelId="{89C64064-008A-7848-8D19-59D5FA8D01ED}" type="parTrans" cxnId="{6854C2A7-EDFF-3043-876E-2A16EE090C14}">
      <dgm:prSet/>
      <dgm:spPr/>
      <dgm:t>
        <a:bodyPr/>
        <a:lstStyle/>
        <a:p>
          <a:endParaRPr lang="en-US"/>
        </a:p>
      </dgm:t>
    </dgm:pt>
    <dgm:pt modelId="{DE060E0B-2080-DC48-8068-D34EC627CB5B}" type="sibTrans" cxnId="{6854C2A7-EDFF-3043-876E-2A16EE090C14}">
      <dgm:prSet/>
      <dgm:spPr/>
      <dgm:t>
        <a:bodyPr/>
        <a:lstStyle/>
        <a:p>
          <a:endParaRPr lang="en-US"/>
        </a:p>
      </dgm:t>
    </dgm:pt>
    <dgm:pt modelId="{0035C8D1-9F13-4424-9C3F-0ED7E8A239E6}">
      <dgm:prSet/>
      <dgm:spPr>
        <a:solidFill>
          <a:srgbClr val="FF0000"/>
        </a:solidFill>
      </dgm:spPr>
      <dgm:t>
        <a:bodyPr/>
        <a:lstStyle/>
        <a:p>
          <a:r>
            <a:rPr lang="en-US" dirty="0" smtClean="0"/>
            <a:t>5</a:t>
          </a:r>
          <a:endParaRPr lang="en-US" dirty="0"/>
        </a:p>
      </dgm:t>
    </dgm:pt>
    <dgm:pt modelId="{AA83B67B-1FF6-45F3-9A50-72A916797785}" type="parTrans" cxnId="{E10323B4-5DA6-46D7-917F-775CCA5F98F4}">
      <dgm:prSet/>
      <dgm:spPr/>
      <dgm:t>
        <a:bodyPr/>
        <a:lstStyle/>
        <a:p>
          <a:endParaRPr lang="en-US"/>
        </a:p>
      </dgm:t>
    </dgm:pt>
    <dgm:pt modelId="{24E6AAB2-1584-40D2-9CA1-BB44CE59ED30}" type="sibTrans" cxnId="{E10323B4-5DA6-46D7-917F-775CCA5F98F4}">
      <dgm:prSet/>
      <dgm:spPr/>
      <dgm:t>
        <a:bodyPr/>
        <a:lstStyle/>
        <a:p>
          <a:endParaRPr lang="en-US"/>
        </a:p>
      </dgm:t>
    </dgm:pt>
    <dgm:pt modelId="{869308FE-66DC-46C0-AC0F-5C9918EFBEFD}">
      <dgm:prSet/>
      <dgm:spPr>
        <a:solidFill>
          <a:srgbClr val="FF0000"/>
        </a:solidFill>
      </dgm:spPr>
      <dgm:t>
        <a:bodyPr/>
        <a:lstStyle/>
        <a:p>
          <a:r>
            <a:rPr lang="en-US" dirty="0" smtClean="0"/>
            <a:t>6</a:t>
          </a:r>
          <a:endParaRPr lang="en-US" dirty="0"/>
        </a:p>
      </dgm:t>
    </dgm:pt>
    <dgm:pt modelId="{3746CFBF-22A9-461D-82D1-2ADB994D89C8}" type="parTrans" cxnId="{2D16F4EF-0E54-449B-A2CF-9B7DCCD1BD13}">
      <dgm:prSet/>
      <dgm:spPr/>
      <dgm:t>
        <a:bodyPr/>
        <a:lstStyle/>
        <a:p>
          <a:endParaRPr lang="en-US"/>
        </a:p>
      </dgm:t>
    </dgm:pt>
    <dgm:pt modelId="{D30FA681-EB6A-4260-B414-147F533866B7}" type="sibTrans" cxnId="{2D16F4EF-0E54-449B-A2CF-9B7DCCD1BD13}">
      <dgm:prSet/>
      <dgm:spPr/>
      <dgm:t>
        <a:bodyPr/>
        <a:lstStyle/>
        <a:p>
          <a:endParaRPr lang="en-US"/>
        </a:p>
      </dgm:t>
    </dgm:pt>
    <dgm:pt modelId="{80B4569D-9304-43FB-821F-0BE447A5A1C1}">
      <dgm:prSet/>
      <dgm:spPr/>
      <dgm:t>
        <a:bodyPr/>
        <a:lstStyle/>
        <a:p>
          <a:endParaRPr lang="en-US" dirty="0"/>
        </a:p>
      </dgm:t>
    </dgm:pt>
    <dgm:pt modelId="{BA3D6C6A-2977-4CCF-A204-7C3EE34A0E23}" type="parTrans" cxnId="{10D828DD-9EDB-4CF1-BC41-90347730FB9C}">
      <dgm:prSet/>
      <dgm:spPr/>
      <dgm:t>
        <a:bodyPr/>
        <a:lstStyle/>
        <a:p>
          <a:endParaRPr lang="en-US"/>
        </a:p>
      </dgm:t>
    </dgm:pt>
    <dgm:pt modelId="{B456C30C-9FDA-4CEB-AC00-600EECD724C4}" type="sibTrans" cxnId="{10D828DD-9EDB-4CF1-BC41-90347730FB9C}">
      <dgm:prSet/>
      <dgm:spPr/>
      <dgm:t>
        <a:bodyPr/>
        <a:lstStyle/>
        <a:p>
          <a:endParaRPr lang="en-US"/>
        </a:p>
      </dgm:t>
    </dgm:pt>
    <dgm:pt modelId="{D4B2B11B-9AB9-3943-8623-F7164377ECDF}" type="pres">
      <dgm:prSet presAssocID="{F2DCFE97-779F-6A41-8ED2-1BDB099A5133}" presName="Name0" presStyleCnt="0">
        <dgm:presLayoutVars>
          <dgm:dir/>
          <dgm:animLvl val="lvl"/>
          <dgm:resizeHandles val="exact"/>
        </dgm:presLayoutVars>
      </dgm:prSet>
      <dgm:spPr/>
    </dgm:pt>
    <dgm:pt modelId="{EE3D5146-2432-9849-BE18-F29AC372DC29}" type="pres">
      <dgm:prSet presAssocID="{8D09D677-6F1E-6F4A-BA27-6FD5E2E02265}" presName="parTxOnly" presStyleLbl="node1" presStyleIdx="0" presStyleCnt="8">
        <dgm:presLayoutVars>
          <dgm:chMax val="0"/>
          <dgm:chPref val="0"/>
          <dgm:bulletEnabled val="1"/>
        </dgm:presLayoutVars>
      </dgm:prSet>
      <dgm:spPr/>
      <dgm:t>
        <a:bodyPr/>
        <a:lstStyle/>
        <a:p>
          <a:endParaRPr lang="en-US"/>
        </a:p>
      </dgm:t>
    </dgm:pt>
    <dgm:pt modelId="{4FDF06F3-B835-BA48-8DD1-9793DF4E8419}" type="pres">
      <dgm:prSet presAssocID="{8C060338-14AA-D34B-9D85-3AE10EECA1C5}" presName="parTxOnlySpace" presStyleCnt="0"/>
      <dgm:spPr/>
    </dgm:pt>
    <dgm:pt modelId="{6517F152-5318-0C46-BEEE-7DF3548E3D4D}" type="pres">
      <dgm:prSet presAssocID="{908455C2-7BB7-414C-8D73-39903170C41C}" presName="parTxOnly" presStyleLbl="node1" presStyleIdx="1" presStyleCnt="8">
        <dgm:presLayoutVars>
          <dgm:chMax val="0"/>
          <dgm:chPref val="0"/>
          <dgm:bulletEnabled val="1"/>
        </dgm:presLayoutVars>
      </dgm:prSet>
      <dgm:spPr/>
      <dgm:t>
        <a:bodyPr/>
        <a:lstStyle/>
        <a:p>
          <a:endParaRPr lang="en-US"/>
        </a:p>
      </dgm:t>
    </dgm:pt>
    <dgm:pt modelId="{6070F80A-D0CB-B94A-B114-5392FC886E39}" type="pres">
      <dgm:prSet presAssocID="{33EC2021-7C90-384C-9411-2CA7FB856E81}" presName="parTxOnlySpace" presStyleCnt="0"/>
      <dgm:spPr/>
    </dgm:pt>
    <dgm:pt modelId="{689B1A44-DE28-FC4F-B476-7ED2D873ECE1}" type="pres">
      <dgm:prSet presAssocID="{41F5640C-044B-304B-88C5-65B3F617B4A2}" presName="parTxOnly" presStyleLbl="node1" presStyleIdx="2" presStyleCnt="8">
        <dgm:presLayoutVars>
          <dgm:chMax val="0"/>
          <dgm:chPref val="0"/>
          <dgm:bulletEnabled val="1"/>
        </dgm:presLayoutVars>
      </dgm:prSet>
      <dgm:spPr/>
      <dgm:t>
        <a:bodyPr/>
        <a:lstStyle/>
        <a:p>
          <a:endParaRPr lang="en-US"/>
        </a:p>
      </dgm:t>
    </dgm:pt>
    <dgm:pt modelId="{5A4CE7BB-376E-8749-8E0C-EFEDC2F534EB}" type="pres">
      <dgm:prSet presAssocID="{6740F4D3-9F68-144B-B0A6-08A76594D321}" presName="parTxOnlySpace" presStyleCnt="0"/>
      <dgm:spPr/>
    </dgm:pt>
    <dgm:pt modelId="{00A189BC-5B53-B842-904C-2401E26A2148}" type="pres">
      <dgm:prSet presAssocID="{0B3780B4-637A-264E-84EA-658DF8933B56}" presName="parTxOnly" presStyleLbl="node1" presStyleIdx="3" presStyleCnt="8">
        <dgm:presLayoutVars>
          <dgm:chMax val="0"/>
          <dgm:chPref val="0"/>
          <dgm:bulletEnabled val="1"/>
        </dgm:presLayoutVars>
      </dgm:prSet>
      <dgm:spPr/>
      <dgm:t>
        <a:bodyPr/>
        <a:lstStyle/>
        <a:p>
          <a:endParaRPr lang="en-US"/>
        </a:p>
      </dgm:t>
    </dgm:pt>
    <dgm:pt modelId="{DFA284B7-C240-D147-A144-4432FB50D30B}" type="pres">
      <dgm:prSet presAssocID="{FC8F893D-3BE3-1249-B792-24E7198315F3}" presName="parTxOnlySpace" presStyleCnt="0"/>
      <dgm:spPr/>
    </dgm:pt>
    <dgm:pt modelId="{4234D6E4-E8C4-4440-B69C-F0F955AF1729}" type="pres">
      <dgm:prSet presAssocID="{0035C8D1-9F13-4424-9C3F-0ED7E8A239E6}" presName="parTxOnly" presStyleLbl="node1" presStyleIdx="4" presStyleCnt="8">
        <dgm:presLayoutVars>
          <dgm:chMax val="0"/>
          <dgm:chPref val="0"/>
          <dgm:bulletEnabled val="1"/>
        </dgm:presLayoutVars>
      </dgm:prSet>
      <dgm:spPr/>
      <dgm:t>
        <a:bodyPr/>
        <a:lstStyle/>
        <a:p>
          <a:endParaRPr lang="en-US"/>
        </a:p>
      </dgm:t>
    </dgm:pt>
    <dgm:pt modelId="{8F70E6B0-0EB0-4272-9F46-70EB3080BC1F}" type="pres">
      <dgm:prSet presAssocID="{24E6AAB2-1584-40D2-9CA1-BB44CE59ED30}" presName="parTxOnlySpace" presStyleCnt="0"/>
      <dgm:spPr/>
    </dgm:pt>
    <dgm:pt modelId="{093BEACC-0E06-471A-B4E4-9956901DF3DB}" type="pres">
      <dgm:prSet presAssocID="{869308FE-66DC-46C0-AC0F-5C9918EFBEFD}" presName="parTxOnly" presStyleLbl="node1" presStyleIdx="5" presStyleCnt="8">
        <dgm:presLayoutVars>
          <dgm:chMax val="0"/>
          <dgm:chPref val="0"/>
          <dgm:bulletEnabled val="1"/>
        </dgm:presLayoutVars>
      </dgm:prSet>
      <dgm:spPr/>
      <dgm:t>
        <a:bodyPr/>
        <a:lstStyle/>
        <a:p>
          <a:endParaRPr lang="en-US"/>
        </a:p>
      </dgm:t>
    </dgm:pt>
    <dgm:pt modelId="{3499DE59-F519-4FD5-A2E8-306204C7EA1C}" type="pres">
      <dgm:prSet presAssocID="{D30FA681-EB6A-4260-B414-147F533866B7}" presName="parTxOnlySpace" presStyleCnt="0"/>
      <dgm:spPr/>
    </dgm:pt>
    <dgm:pt modelId="{A04E3B98-F365-4B5C-B7C6-6CB3DB24F63D}" type="pres">
      <dgm:prSet presAssocID="{80B4569D-9304-43FB-821F-0BE447A5A1C1}" presName="parTxOnly" presStyleLbl="node1" presStyleIdx="6" presStyleCnt="8">
        <dgm:presLayoutVars>
          <dgm:chMax val="0"/>
          <dgm:chPref val="0"/>
          <dgm:bulletEnabled val="1"/>
        </dgm:presLayoutVars>
      </dgm:prSet>
      <dgm:spPr/>
      <dgm:t>
        <a:bodyPr/>
        <a:lstStyle/>
        <a:p>
          <a:endParaRPr lang="en-US"/>
        </a:p>
      </dgm:t>
    </dgm:pt>
    <dgm:pt modelId="{B59B31DF-42EF-4EA9-A0EB-658EB88A3ABD}" type="pres">
      <dgm:prSet presAssocID="{B456C30C-9FDA-4CEB-AC00-600EECD724C4}" presName="parTxOnlySpace" presStyleCnt="0"/>
      <dgm:spPr/>
    </dgm:pt>
    <dgm:pt modelId="{6A8FDF89-D7AB-ED45-96E4-F3BBE577A20A}" type="pres">
      <dgm:prSet presAssocID="{63CB63DB-64D9-2E47-802C-AB5DCBA637A7}" presName="parTxOnly" presStyleLbl="node1" presStyleIdx="7" presStyleCnt="8">
        <dgm:presLayoutVars>
          <dgm:chMax val="0"/>
          <dgm:chPref val="0"/>
          <dgm:bulletEnabled val="1"/>
        </dgm:presLayoutVars>
      </dgm:prSet>
      <dgm:spPr/>
      <dgm:t>
        <a:bodyPr/>
        <a:lstStyle/>
        <a:p>
          <a:endParaRPr lang="en-US"/>
        </a:p>
      </dgm:t>
    </dgm:pt>
  </dgm:ptLst>
  <dgm:cxnLst>
    <dgm:cxn modelId="{6854C2A7-EDFF-3043-876E-2A16EE090C14}" srcId="{F2DCFE97-779F-6A41-8ED2-1BDB099A5133}" destId="{63CB63DB-64D9-2E47-802C-AB5DCBA637A7}" srcOrd="7" destOrd="0" parTransId="{89C64064-008A-7848-8D19-59D5FA8D01ED}" sibTransId="{DE060E0B-2080-DC48-8068-D34EC627CB5B}"/>
    <dgm:cxn modelId="{5CB5A63B-C6AA-6D44-8B07-6DE918CC1CF1}" type="presOf" srcId="{0035C8D1-9F13-4424-9C3F-0ED7E8A239E6}" destId="{4234D6E4-E8C4-4440-B69C-F0F955AF1729}" srcOrd="0" destOrd="0" presId="urn:microsoft.com/office/officeart/2005/8/layout/chevron1"/>
    <dgm:cxn modelId="{E10323B4-5DA6-46D7-917F-775CCA5F98F4}" srcId="{F2DCFE97-779F-6A41-8ED2-1BDB099A5133}" destId="{0035C8D1-9F13-4424-9C3F-0ED7E8A239E6}" srcOrd="4" destOrd="0" parTransId="{AA83B67B-1FF6-45F3-9A50-72A916797785}" sibTransId="{24E6AAB2-1584-40D2-9CA1-BB44CE59ED30}"/>
    <dgm:cxn modelId="{C3F9352E-4342-2742-92C4-FD7EC83A47D5}" type="presOf" srcId="{F2DCFE97-779F-6A41-8ED2-1BDB099A5133}" destId="{D4B2B11B-9AB9-3943-8623-F7164377ECDF}" srcOrd="0" destOrd="0" presId="urn:microsoft.com/office/officeart/2005/8/layout/chevron1"/>
    <dgm:cxn modelId="{0CC6C962-5B37-7F45-810A-61CB0E128F50}" srcId="{F2DCFE97-779F-6A41-8ED2-1BDB099A5133}" destId="{41F5640C-044B-304B-88C5-65B3F617B4A2}" srcOrd="2" destOrd="0" parTransId="{AAAFDE8F-F4BA-4B41-AF43-78AFBC2517E0}" sibTransId="{6740F4D3-9F68-144B-B0A6-08A76594D321}"/>
    <dgm:cxn modelId="{E2AF74A4-D2BE-C644-9EC4-3A0416AA7525}" type="presOf" srcId="{41F5640C-044B-304B-88C5-65B3F617B4A2}" destId="{689B1A44-DE28-FC4F-B476-7ED2D873ECE1}" srcOrd="0" destOrd="0" presId="urn:microsoft.com/office/officeart/2005/8/layout/chevron1"/>
    <dgm:cxn modelId="{481D4183-044C-E842-B550-F6F6C107A419}" srcId="{F2DCFE97-779F-6A41-8ED2-1BDB099A5133}" destId="{0B3780B4-637A-264E-84EA-658DF8933B56}" srcOrd="3" destOrd="0" parTransId="{E90D0C6E-31DC-C342-A036-352C74EB64D0}" sibTransId="{FC8F893D-3BE3-1249-B792-24E7198315F3}"/>
    <dgm:cxn modelId="{10D828DD-9EDB-4CF1-BC41-90347730FB9C}" srcId="{F2DCFE97-779F-6A41-8ED2-1BDB099A5133}" destId="{80B4569D-9304-43FB-821F-0BE447A5A1C1}" srcOrd="6" destOrd="0" parTransId="{BA3D6C6A-2977-4CCF-A204-7C3EE34A0E23}" sibTransId="{B456C30C-9FDA-4CEB-AC00-600EECD724C4}"/>
    <dgm:cxn modelId="{DE899491-E217-8644-9514-AC839A9F49EB}" srcId="{F2DCFE97-779F-6A41-8ED2-1BDB099A5133}" destId="{908455C2-7BB7-414C-8D73-39903170C41C}" srcOrd="1" destOrd="0" parTransId="{05E11BC1-2C90-3A4E-A67C-BFB14EE3FDAA}" sibTransId="{33EC2021-7C90-384C-9411-2CA7FB856E81}"/>
    <dgm:cxn modelId="{63166632-ABB5-784E-BD6A-0198BE1D494D}" type="presOf" srcId="{63CB63DB-64D9-2E47-802C-AB5DCBA637A7}" destId="{6A8FDF89-D7AB-ED45-96E4-F3BBE577A20A}" srcOrd="0" destOrd="0" presId="urn:microsoft.com/office/officeart/2005/8/layout/chevron1"/>
    <dgm:cxn modelId="{FAB8FC9B-CD6C-B34D-8049-E31E6D533D80}" type="presOf" srcId="{80B4569D-9304-43FB-821F-0BE447A5A1C1}" destId="{A04E3B98-F365-4B5C-B7C6-6CB3DB24F63D}" srcOrd="0" destOrd="0" presId="urn:microsoft.com/office/officeart/2005/8/layout/chevron1"/>
    <dgm:cxn modelId="{2D16F4EF-0E54-449B-A2CF-9B7DCCD1BD13}" srcId="{F2DCFE97-779F-6A41-8ED2-1BDB099A5133}" destId="{869308FE-66DC-46C0-AC0F-5C9918EFBEFD}" srcOrd="5" destOrd="0" parTransId="{3746CFBF-22A9-461D-82D1-2ADB994D89C8}" sibTransId="{D30FA681-EB6A-4260-B414-147F533866B7}"/>
    <dgm:cxn modelId="{5703080F-097E-E247-A73C-DDF9689670DD}" srcId="{F2DCFE97-779F-6A41-8ED2-1BDB099A5133}" destId="{8D09D677-6F1E-6F4A-BA27-6FD5E2E02265}" srcOrd="0" destOrd="0" parTransId="{0F4531C1-4CF9-0A43-8A90-10837FD3A809}" sibTransId="{8C060338-14AA-D34B-9D85-3AE10EECA1C5}"/>
    <dgm:cxn modelId="{F8F964B9-1C29-EA4F-A268-AAD67EE16F35}" type="presOf" srcId="{869308FE-66DC-46C0-AC0F-5C9918EFBEFD}" destId="{093BEACC-0E06-471A-B4E4-9956901DF3DB}" srcOrd="0" destOrd="0" presId="urn:microsoft.com/office/officeart/2005/8/layout/chevron1"/>
    <dgm:cxn modelId="{E51CC515-3232-734A-9F1A-E42944335B22}" type="presOf" srcId="{0B3780B4-637A-264E-84EA-658DF8933B56}" destId="{00A189BC-5B53-B842-904C-2401E26A2148}" srcOrd="0" destOrd="0" presId="urn:microsoft.com/office/officeart/2005/8/layout/chevron1"/>
    <dgm:cxn modelId="{EB130BA7-E2C0-1146-9FEB-F97CFD845773}" type="presOf" srcId="{8D09D677-6F1E-6F4A-BA27-6FD5E2E02265}" destId="{EE3D5146-2432-9849-BE18-F29AC372DC29}" srcOrd="0" destOrd="0" presId="urn:microsoft.com/office/officeart/2005/8/layout/chevron1"/>
    <dgm:cxn modelId="{F8BA451F-0B37-2D4A-8525-F944D5BADA29}" type="presOf" srcId="{908455C2-7BB7-414C-8D73-39903170C41C}" destId="{6517F152-5318-0C46-BEEE-7DF3548E3D4D}" srcOrd="0" destOrd="0" presId="urn:microsoft.com/office/officeart/2005/8/layout/chevron1"/>
    <dgm:cxn modelId="{F52C08D1-CD3F-B342-9379-4EEBC8C6C544}" type="presParOf" srcId="{D4B2B11B-9AB9-3943-8623-F7164377ECDF}" destId="{EE3D5146-2432-9849-BE18-F29AC372DC29}" srcOrd="0" destOrd="0" presId="urn:microsoft.com/office/officeart/2005/8/layout/chevron1"/>
    <dgm:cxn modelId="{DB9954B8-97ED-8243-A686-DD5FC16CDEF4}" type="presParOf" srcId="{D4B2B11B-9AB9-3943-8623-F7164377ECDF}" destId="{4FDF06F3-B835-BA48-8DD1-9793DF4E8419}" srcOrd="1" destOrd="0" presId="urn:microsoft.com/office/officeart/2005/8/layout/chevron1"/>
    <dgm:cxn modelId="{4A707D83-6244-D84D-87A6-388C1DFBA95D}" type="presParOf" srcId="{D4B2B11B-9AB9-3943-8623-F7164377ECDF}" destId="{6517F152-5318-0C46-BEEE-7DF3548E3D4D}" srcOrd="2" destOrd="0" presId="urn:microsoft.com/office/officeart/2005/8/layout/chevron1"/>
    <dgm:cxn modelId="{D8AB1A60-3AC9-6549-B9E4-D7A2D3B86DEE}" type="presParOf" srcId="{D4B2B11B-9AB9-3943-8623-F7164377ECDF}" destId="{6070F80A-D0CB-B94A-B114-5392FC886E39}" srcOrd="3" destOrd="0" presId="urn:microsoft.com/office/officeart/2005/8/layout/chevron1"/>
    <dgm:cxn modelId="{EFC3319D-652F-3B4F-A8AB-29238BD77116}" type="presParOf" srcId="{D4B2B11B-9AB9-3943-8623-F7164377ECDF}" destId="{689B1A44-DE28-FC4F-B476-7ED2D873ECE1}" srcOrd="4" destOrd="0" presId="urn:microsoft.com/office/officeart/2005/8/layout/chevron1"/>
    <dgm:cxn modelId="{F2234A9C-C25B-B148-8222-64F3C294D16E}" type="presParOf" srcId="{D4B2B11B-9AB9-3943-8623-F7164377ECDF}" destId="{5A4CE7BB-376E-8749-8E0C-EFEDC2F534EB}" srcOrd="5" destOrd="0" presId="urn:microsoft.com/office/officeart/2005/8/layout/chevron1"/>
    <dgm:cxn modelId="{3EF6E54B-CF8D-C54E-BC00-59B4990F2AC0}" type="presParOf" srcId="{D4B2B11B-9AB9-3943-8623-F7164377ECDF}" destId="{00A189BC-5B53-B842-904C-2401E26A2148}" srcOrd="6" destOrd="0" presId="urn:microsoft.com/office/officeart/2005/8/layout/chevron1"/>
    <dgm:cxn modelId="{8203F833-8905-7540-8986-6F0AF1094D2B}" type="presParOf" srcId="{D4B2B11B-9AB9-3943-8623-F7164377ECDF}" destId="{DFA284B7-C240-D147-A144-4432FB50D30B}" srcOrd="7" destOrd="0" presId="urn:microsoft.com/office/officeart/2005/8/layout/chevron1"/>
    <dgm:cxn modelId="{49957A24-226E-2345-90BE-D13B4D3AE15F}" type="presParOf" srcId="{D4B2B11B-9AB9-3943-8623-F7164377ECDF}" destId="{4234D6E4-E8C4-4440-B69C-F0F955AF1729}" srcOrd="8" destOrd="0" presId="urn:microsoft.com/office/officeart/2005/8/layout/chevron1"/>
    <dgm:cxn modelId="{A4065401-5F5A-664E-9932-BB5B23B25444}" type="presParOf" srcId="{D4B2B11B-9AB9-3943-8623-F7164377ECDF}" destId="{8F70E6B0-0EB0-4272-9F46-70EB3080BC1F}" srcOrd="9" destOrd="0" presId="urn:microsoft.com/office/officeart/2005/8/layout/chevron1"/>
    <dgm:cxn modelId="{7448E4E1-1898-6841-9A82-C58FFAA0427D}" type="presParOf" srcId="{D4B2B11B-9AB9-3943-8623-F7164377ECDF}" destId="{093BEACC-0E06-471A-B4E4-9956901DF3DB}" srcOrd="10" destOrd="0" presId="urn:microsoft.com/office/officeart/2005/8/layout/chevron1"/>
    <dgm:cxn modelId="{29D24CF4-6C94-9A43-BAF5-2F9E72B2FADA}" type="presParOf" srcId="{D4B2B11B-9AB9-3943-8623-F7164377ECDF}" destId="{3499DE59-F519-4FD5-A2E8-306204C7EA1C}" srcOrd="11" destOrd="0" presId="urn:microsoft.com/office/officeart/2005/8/layout/chevron1"/>
    <dgm:cxn modelId="{BF98CC04-3F06-254F-8C48-6CC528EBE74A}" type="presParOf" srcId="{D4B2B11B-9AB9-3943-8623-F7164377ECDF}" destId="{A04E3B98-F365-4B5C-B7C6-6CB3DB24F63D}" srcOrd="12" destOrd="0" presId="urn:microsoft.com/office/officeart/2005/8/layout/chevron1"/>
    <dgm:cxn modelId="{FC8EC21E-CAE7-2841-85E1-D16E3B868C6B}" type="presParOf" srcId="{D4B2B11B-9AB9-3943-8623-F7164377ECDF}" destId="{B59B31DF-42EF-4EA9-A0EB-658EB88A3ABD}" srcOrd="13" destOrd="0" presId="urn:microsoft.com/office/officeart/2005/8/layout/chevron1"/>
    <dgm:cxn modelId="{B6991BCB-E6AD-F845-A440-4426377C4A09}" type="presParOf" srcId="{D4B2B11B-9AB9-3943-8623-F7164377ECDF}" destId="{6A8FDF89-D7AB-ED45-96E4-F3BBE577A20A}" srcOrd="14"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F2DCFE97-779F-6A41-8ED2-1BDB099A5133}" type="doc">
      <dgm:prSet loTypeId="urn:microsoft.com/office/officeart/2005/8/layout/chevron1" loCatId="" qsTypeId="urn:microsoft.com/office/officeart/2005/8/quickstyle/simple4" qsCatId="simple" csTypeId="urn:microsoft.com/office/officeart/2005/8/colors/accent1_2" csCatId="accent1" phldr="1"/>
      <dgm:spPr/>
    </dgm:pt>
    <dgm:pt modelId="{8D09D677-6F1E-6F4A-BA27-6FD5E2E02265}">
      <dgm:prSet phldrT="[Text]"/>
      <dgm:spPr>
        <a:solidFill>
          <a:srgbClr val="FF0000"/>
        </a:solidFill>
      </dgm:spPr>
      <dgm:t>
        <a:bodyPr/>
        <a:lstStyle/>
        <a:p>
          <a:r>
            <a:rPr lang="en-US" dirty="0" smtClean="0"/>
            <a:t>1</a:t>
          </a:r>
          <a:endParaRPr lang="en-US" dirty="0"/>
        </a:p>
      </dgm:t>
    </dgm:pt>
    <dgm:pt modelId="{0F4531C1-4CF9-0A43-8A90-10837FD3A809}" type="parTrans" cxnId="{5703080F-097E-E247-A73C-DDF9689670DD}">
      <dgm:prSet/>
      <dgm:spPr/>
      <dgm:t>
        <a:bodyPr/>
        <a:lstStyle/>
        <a:p>
          <a:endParaRPr lang="en-US"/>
        </a:p>
      </dgm:t>
    </dgm:pt>
    <dgm:pt modelId="{8C060338-14AA-D34B-9D85-3AE10EECA1C5}" type="sibTrans" cxnId="{5703080F-097E-E247-A73C-DDF9689670DD}">
      <dgm:prSet/>
      <dgm:spPr/>
      <dgm:t>
        <a:bodyPr/>
        <a:lstStyle/>
        <a:p>
          <a:endParaRPr lang="en-US"/>
        </a:p>
      </dgm:t>
    </dgm:pt>
    <dgm:pt modelId="{908455C2-7BB7-414C-8D73-39903170C41C}">
      <dgm:prSet phldrT="[Text]"/>
      <dgm:spPr>
        <a:solidFill>
          <a:srgbClr val="FF0000"/>
        </a:solidFill>
      </dgm:spPr>
      <dgm:t>
        <a:bodyPr/>
        <a:lstStyle/>
        <a:p>
          <a:r>
            <a:rPr lang="en-US" dirty="0" smtClean="0"/>
            <a:t>2</a:t>
          </a:r>
          <a:endParaRPr lang="en-US" dirty="0"/>
        </a:p>
      </dgm:t>
    </dgm:pt>
    <dgm:pt modelId="{05E11BC1-2C90-3A4E-A67C-BFB14EE3FDAA}" type="parTrans" cxnId="{DE899491-E217-8644-9514-AC839A9F49EB}">
      <dgm:prSet/>
      <dgm:spPr/>
      <dgm:t>
        <a:bodyPr/>
        <a:lstStyle/>
        <a:p>
          <a:endParaRPr lang="en-US"/>
        </a:p>
      </dgm:t>
    </dgm:pt>
    <dgm:pt modelId="{33EC2021-7C90-384C-9411-2CA7FB856E81}" type="sibTrans" cxnId="{DE899491-E217-8644-9514-AC839A9F49EB}">
      <dgm:prSet/>
      <dgm:spPr/>
      <dgm:t>
        <a:bodyPr/>
        <a:lstStyle/>
        <a:p>
          <a:endParaRPr lang="en-US"/>
        </a:p>
      </dgm:t>
    </dgm:pt>
    <dgm:pt modelId="{41F5640C-044B-304B-88C5-65B3F617B4A2}">
      <dgm:prSet phldrT="[Text]"/>
      <dgm:spPr>
        <a:solidFill>
          <a:srgbClr val="FF0000"/>
        </a:solidFill>
      </dgm:spPr>
      <dgm:t>
        <a:bodyPr/>
        <a:lstStyle/>
        <a:p>
          <a:r>
            <a:rPr lang="en-US" smtClean="0"/>
            <a:t>3</a:t>
          </a:r>
          <a:endParaRPr lang="en-US" dirty="0"/>
        </a:p>
      </dgm:t>
    </dgm:pt>
    <dgm:pt modelId="{AAAFDE8F-F4BA-4B41-AF43-78AFBC2517E0}" type="parTrans" cxnId="{0CC6C962-5B37-7F45-810A-61CB0E128F50}">
      <dgm:prSet/>
      <dgm:spPr/>
      <dgm:t>
        <a:bodyPr/>
        <a:lstStyle/>
        <a:p>
          <a:endParaRPr lang="en-US"/>
        </a:p>
      </dgm:t>
    </dgm:pt>
    <dgm:pt modelId="{6740F4D3-9F68-144B-B0A6-08A76594D321}" type="sibTrans" cxnId="{0CC6C962-5B37-7F45-810A-61CB0E128F50}">
      <dgm:prSet/>
      <dgm:spPr/>
      <dgm:t>
        <a:bodyPr/>
        <a:lstStyle/>
        <a:p>
          <a:endParaRPr lang="en-US"/>
        </a:p>
      </dgm:t>
    </dgm:pt>
    <dgm:pt modelId="{0B3780B4-637A-264E-84EA-658DF8933B56}">
      <dgm:prSet phldrT="[Text]"/>
      <dgm:spPr>
        <a:solidFill>
          <a:srgbClr val="FF0000"/>
        </a:solidFill>
      </dgm:spPr>
      <dgm:t>
        <a:bodyPr/>
        <a:lstStyle/>
        <a:p>
          <a:r>
            <a:rPr lang="en-US" dirty="0" smtClean="0"/>
            <a:t>4</a:t>
          </a:r>
          <a:endParaRPr lang="en-US" dirty="0"/>
        </a:p>
      </dgm:t>
    </dgm:pt>
    <dgm:pt modelId="{E90D0C6E-31DC-C342-A036-352C74EB64D0}" type="parTrans" cxnId="{481D4183-044C-E842-B550-F6F6C107A419}">
      <dgm:prSet/>
      <dgm:spPr/>
      <dgm:t>
        <a:bodyPr/>
        <a:lstStyle/>
        <a:p>
          <a:endParaRPr lang="en-US"/>
        </a:p>
      </dgm:t>
    </dgm:pt>
    <dgm:pt modelId="{FC8F893D-3BE3-1249-B792-24E7198315F3}" type="sibTrans" cxnId="{481D4183-044C-E842-B550-F6F6C107A419}">
      <dgm:prSet/>
      <dgm:spPr/>
      <dgm:t>
        <a:bodyPr/>
        <a:lstStyle/>
        <a:p>
          <a:endParaRPr lang="en-US"/>
        </a:p>
      </dgm:t>
    </dgm:pt>
    <dgm:pt modelId="{63CB63DB-64D9-2E47-802C-AB5DCBA637A7}">
      <dgm:prSet/>
      <dgm:spPr>
        <a:solidFill>
          <a:srgbClr val="FF0000"/>
        </a:solidFill>
      </dgm:spPr>
      <dgm:t>
        <a:bodyPr/>
        <a:lstStyle/>
        <a:p>
          <a:r>
            <a:rPr lang="en-US" dirty="0" smtClean="0"/>
            <a:t>5</a:t>
          </a:r>
          <a:endParaRPr lang="en-US" dirty="0"/>
        </a:p>
      </dgm:t>
    </dgm:pt>
    <dgm:pt modelId="{89C64064-008A-7848-8D19-59D5FA8D01ED}" type="parTrans" cxnId="{6854C2A7-EDFF-3043-876E-2A16EE090C14}">
      <dgm:prSet/>
      <dgm:spPr/>
      <dgm:t>
        <a:bodyPr/>
        <a:lstStyle/>
        <a:p>
          <a:endParaRPr lang="en-US"/>
        </a:p>
      </dgm:t>
    </dgm:pt>
    <dgm:pt modelId="{DE060E0B-2080-DC48-8068-D34EC627CB5B}" type="sibTrans" cxnId="{6854C2A7-EDFF-3043-876E-2A16EE090C14}">
      <dgm:prSet/>
      <dgm:spPr/>
      <dgm:t>
        <a:bodyPr/>
        <a:lstStyle/>
        <a:p>
          <a:endParaRPr lang="en-US"/>
        </a:p>
      </dgm:t>
    </dgm:pt>
    <dgm:pt modelId="{A5755735-F7F1-42F9-8C3B-8E9343D5DDD1}">
      <dgm:prSet/>
      <dgm:spPr>
        <a:solidFill>
          <a:schemeClr val="accent2">
            <a:lumMod val="40000"/>
            <a:lumOff val="60000"/>
          </a:schemeClr>
        </a:solidFill>
      </dgm:spPr>
      <dgm:t>
        <a:bodyPr/>
        <a:lstStyle/>
        <a:p>
          <a:endParaRPr lang="en-US" dirty="0"/>
        </a:p>
      </dgm:t>
    </dgm:pt>
    <dgm:pt modelId="{9AFB9D40-A7BF-4402-9899-D961B68A4791}" type="parTrans" cxnId="{1745C6E9-D33F-41FE-A866-01B01E448193}">
      <dgm:prSet/>
      <dgm:spPr/>
      <dgm:t>
        <a:bodyPr/>
        <a:lstStyle/>
        <a:p>
          <a:endParaRPr lang="en-US"/>
        </a:p>
      </dgm:t>
    </dgm:pt>
    <dgm:pt modelId="{80A79792-9E60-49AB-8FE7-9859AA96D15F}" type="sibTrans" cxnId="{1745C6E9-D33F-41FE-A866-01B01E448193}">
      <dgm:prSet/>
      <dgm:spPr/>
      <dgm:t>
        <a:bodyPr/>
        <a:lstStyle/>
        <a:p>
          <a:endParaRPr lang="en-US"/>
        </a:p>
      </dgm:t>
    </dgm:pt>
    <dgm:pt modelId="{7A708E83-5770-4207-9BEE-3166671263A8}">
      <dgm:prSet/>
      <dgm:spPr>
        <a:solidFill>
          <a:srgbClr val="FF0000"/>
        </a:solidFill>
      </dgm:spPr>
      <dgm:t>
        <a:bodyPr/>
        <a:lstStyle/>
        <a:p>
          <a:r>
            <a:rPr lang="en-US" dirty="0" smtClean="0"/>
            <a:t>6</a:t>
          </a:r>
          <a:endParaRPr lang="en-US" dirty="0"/>
        </a:p>
      </dgm:t>
    </dgm:pt>
    <dgm:pt modelId="{86BC722C-728C-45E6-9ABA-E6FC32EA9EF4}" type="parTrans" cxnId="{037E2168-D3AC-4351-B4BB-5845B0B886FD}">
      <dgm:prSet/>
      <dgm:spPr/>
      <dgm:t>
        <a:bodyPr/>
        <a:lstStyle/>
        <a:p>
          <a:endParaRPr lang="en-US"/>
        </a:p>
      </dgm:t>
    </dgm:pt>
    <dgm:pt modelId="{ED54A7E4-6967-4F6A-ADD0-47A7898FEF7E}" type="sibTrans" cxnId="{037E2168-D3AC-4351-B4BB-5845B0B886FD}">
      <dgm:prSet/>
      <dgm:spPr/>
      <dgm:t>
        <a:bodyPr/>
        <a:lstStyle/>
        <a:p>
          <a:endParaRPr lang="en-US"/>
        </a:p>
      </dgm:t>
    </dgm:pt>
    <dgm:pt modelId="{5BE99A49-46EF-4A45-AD46-98661A8DB222}">
      <dgm:prSet/>
      <dgm:spPr>
        <a:solidFill>
          <a:srgbClr val="FF0000"/>
        </a:solidFill>
      </dgm:spPr>
      <dgm:t>
        <a:bodyPr/>
        <a:lstStyle/>
        <a:p>
          <a:r>
            <a:rPr lang="en-US" dirty="0" smtClean="0"/>
            <a:t>7</a:t>
          </a:r>
          <a:endParaRPr lang="en-US" dirty="0"/>
        </a:p>
      </dgm:t>
    </dgm:pt>
    <dgm:pt modelId="{794E5EB7-27E1-4C05-944A-D64CCD218BDF}" type="parTrans" cxnId="{68A23009-C715-4084-ABFA-0A628C69F7B6}">
      <dgm:prSet/>
      <dgm:spPr/>
      <dgm:t>
        <a:bodyPr/>
        <a:lstStyle/>
        <a:p>
          <a:endParaRPr lang="en-US"/>
        </a:p>
      </dgm:t>
    </dgm:pt>
    <dgm:pt modelId="{920EBB4C-4685-444A-BC36-D3CFD8174818}" type="sibTrans" cxnId="{68A23009-C715-4084-ABFA-0A628C69F7B6}">
      <dgm:prSet/>
      <dgm:spPr/>
      <dgm:t>
        <a:bodyPr/>
        <a:lstStyle/>
        <a:p>
          <a:endParaRPr lang="en-US"/>
        </a:p>
      </dgm:t>
    </dgm:pt>
    <dgm:pt modelId="{D4B2B11B-9AB9-3943-8623-F7164377ECDF}" type="pres">
      <dgm:prSet presAssocID="{F2DCFE97-779F-6A41-8ED2-1BDB099A5133}" presName="Name0" presStyleCnt="0">
        <dgm:presLayoutVars>
          <dgm:dir/>
          <dgm:animLvl val="lvl"/>
          <dgm:resizeHandles val="exact"/>
        </dgm:presLayoutVars>
      </dgm:prSet>
      <dgm:spPr/>
    </dgm:pt>
    <dgm:pt modelId="{EE3D5146-2432-9849-BE18-F29AC372DC29}" type="pres">
      <dgm:prSet presAssocID="{8D09D677-6F1E-6F4A-BA27-6FD5E2E02265}" presName="parTxOnly" presStyleLbl="node1" presStyleIdx="0" presStyleCnt="8">
        <dgm:presLayoutVars>
          <dgm:chMax val="0"/>
          <dgm:chPref val="0"/>
          <dgm:bulletEnabled val="1"/>
        </dgm:presLayoutVars>
      </dgm:prSet>
      <dgm:spPr/>
      <dgm:t>
        <a:bodyPr/>
        <a:lstStyle/>
        <a:p>
          <a:endParaRPr lang="en-US"/>
        </a:p>
      </dgm:t>
    </dgm:pt>
    <dgm:pt modelId="{4FDF06F3-B835-BA48-8DD1-9793DF4E8419}" type="pres">
      <dgm:prSet presAssocID="{8C060338-14AA-D34B-9D85-3AE10EECA1C5}" presName="parTxOnlySpace" presStyleCnt="0"/>
      <dgm:spPr/>
    </dgm:pt>
    <dgm:pt modelId="{6517F152-5318-0C46-BEEE-7DF3548E3D4D}" type="pres">
      <dgm:prSet presAssocID="{908455C2-7BB7-414C-8D73-39903170C41C}" presName="parTxOnly" presStyleLbl="node1" presStyleIdx="1" presStyleCnt="8">
        <dgm:presLayoutVars>
          <dgm:chMax val="0"/>
          <dgm:chPref val="0"/>
          <dgm:bulletEnabled val="1"/>
        </dgm:presLayoutVars>
      </dgm:prSet>
      <dgm:spPr/>
      <dgm:t>
        <a:bodyPr/>
        <a:lstStyle/>
        <a:p>
          <a:endParaRPr lang="en-US"/>
        </a:p>
      </dgm:t>
    </dgm:pt>
    <dgm:pt modelId="{6070F80A-D0CB-B94A-B114-5392FC886E39}" type="pres">
      <dgm:prSet presAssocID="{33EC2021-7C90-384C-9411-2CA7FB856E81}" presName="parTxOnlySpace" presStyleCnt="0"/>
      <dgm:spPr/>
    </dgm:pt>
    <dgm:pt modelId="{689B1A44-DE28-FC4F-B476-7ED2D873ECE1}" type="pres">
      <dgm:prSet presAssocID="{41F5640C-044B-304B-88C5-65B3F617B4A2}" presName="parTxOnly" presStyleLbl="node1" presStyleIdx="2" presStyleCnt="8">
        <dgm:presLayoutVars>
          <dgm:chMax val="0"/>
          <dgm:chPref val="0"/>
          <dgm:bulletEnabled val="1"/>
        </dgm:presLayoutVars>
      </dgm:prSet>
      <dgm:spPr/>
      <dgm:t>
        <a:bodyPr/>
        <a:lstStyle/>
        <a:p>
          <a:endParaRPr lang="en-US"/>
        </a:p>
      </dgm:t>
    </dgm:pt>
    <dgm:pt modelId="{5A4CE7BB-376E-8749-8E0C-EFEDC2F534EB}" type="pres">
      <dgm:prSet presAssocID="{6740F4D3-9F68-144B-B0A6-08A76594D321}" presName="parTxOnlySpace" presStyleCnt="0"/>
      <dgm:spPr/>
    </dgm:pt>
    <dgm:pt modelId="{00A189BC-5B53-B842-904C-2401E26A2148}" type="pres">
      <dgm:prSet presAssocID="{0B3780B4-637A-264E-84EA-658DF8933B56}" presName="parTxOnly" presStyleLbl="node1" presStyleIdx="3" presStyleCnt="8">
        <dgm:presLayoutVars>
          <dgm:chMax val="0"/>
          <dgm:chPref val="0"/>
          <dgm:bulletEnabled val="1"/>
        </dgm:presLayoutVars>
      </dgm:prSet>
      <dgm:spPr/>
      <dgm:t>
        <a:bodyPr/>
        <a:lstStyle/>
        <a:p>
          <a:endParaRPr lang="en-US"/>
        </a:p>
      </dgm:t>
    </dgm:pt>
    <dgm:pt modelId="{DFA284B7-C240-D147-A144-4432FB50D30B}" type="pres">
      <dgm:prSet presAssocID="{FC8F893D-3BE3-1249-B792-24E7198315F3}" presName="parTxOnlySpace" presStyleCnt="0"/>
      <dgm:spPr/>
    </dgm:pt>
    <dgm:pt modelId="{6A8FDF89-D7AB-ED45-96E4-F3BBE577A20A}" type="pres">
      <dgm:prSet presAssocID="{63CB63DB-64D9-2E47-802C-AB5DCBA637A7}" presName="parTxOnly" presStyleLbl="node1" presStyleIdx="4" presStyleCnt="8">
        <dgm:presLayoutVars>
          <dgm:chMax val="0"/>
          <dgm:chPref val="0"/>
          <dgm:bulletEnabled val="1"/>
        </dgm:presLayoutVars>
      </dgm:prSet>
      <dgm:spPr/>
      <dgm:t>
        <a:bodyPr/>
        <a:lstStyle/>
        <a:p>
          <a:endParaRPr lang="en-US"/>
        </a:p>
      </dgm:t>
    </dgm:pt>
    <dgm:pt modelId="{1F3E86F3-1B4E-4C58-8E61-D8894339FDED}" type="pres">
      <dgm:prSet presAssocID="{DE060E0B-2080-DC48-8068-D34EC627CB5B}" presName="parTxOnlySpace" presStyleCnt="0"/>
      <dgm:spPr/>
    </dgm:pt>
    <dgm:pt modelId="{C2475123-CA16-443B-B5EA-3896E57C586F}" type="pres">
      <dgm:prSet presAssocID="{7A708E83-5770-4207-9BEE-3166671263A8}" presName="parTxOnly" presStyleLbl="node1" presStyleIdx="5" presStyleCnt="8">
        <dgm:presLayoutVars>
          <dgm:chMax val="0"/>
          <dgm:chPref val="0"/>
          <dgm:bulletEnabled val="1"/>
        </dgm:presLayoutVars>
      </dgm:prSet>
      <dgm:spPr/>
      <dgm:t>
        <a:bodyPr/>
        <a:lstStyle/>
        <a:p>
          <a:endParaRPr lang="en-US"/>
        </a:p>
      </dgm:t>
    </dgm:pt>
    <dgm:pt modelId="{A6DE4924-55E3-442F-A88D-3245CC52BD24}" type="pres">
      <dgm:prSet presAssocID="{ED54A7E4-6967-4F6A-ADD0-47A7898FEF7E}" presName="parTxOnlySpace" presStyleCnt="0"/>
      <dgm:spPr/>
    </dgm:pt>
    <dgm:pt modelId="{B582CDAC-EE27-4D1A-BBC5-D03BEF512BEE}" type="pres">
      <dgm:prSet presAssocID="{5BE99A49-46EF-4A45-AD46-98661A8DB222}" presName="parTxOnly" presStyleLbl="node1" presStyleIdx="6" presStyleCnt="8">
        <dgm:presLayoutVars>
          <dgm:chMax val="0"/>
          <dgm:chPref val="0"/>
          <dgm:bulletEnabled val="1"/>
        </dgm:presLayoutVars>
      </dgm:prSet>
      <dgm:spPr/>
      <dgm:t>
        <a:bodyPr/>
        <a:lstStyle/>
        <a:p>
          <a:endParaRPr lang="en-US"/>
        </a:p>
      </dgm:t>
    </dgm:pt>
    <dgm:pt modelId="{1E79A643-A7DF-4DF9-896B-360A910BC9DF}" type="pres">
      <dgm:prSet presAssocID="{920EBB4C-4685-444A-BC36-D3CFD8174818}" presName="parTxOnlySpace" presStyleCnt="0"/>
      <dgm:spPr/>
    </dgm:pt>
    <dgm:pt modelId="{8006402D-D6F0-481B-BB4C-D4A81E5AA723}" type="pres">
      <dgm:prSet presAssocID="{A5755735-F7F1-42F9-8C3B-8E9343D5DDD1}" presName="parTxOnly" presStyleLbl="node1" presStyleIdx="7" presStyleCnt="8">
        <dgm:presLayoutVars>
          <dgm:chMax val="0"/>
          <dgm:chPref val="0"/>
          <dgm:bulletEnabled val="1"/>
        </dgm:presLayoutVars>
      </dgm:prSet>
      <dgm:spPr/>
      <dgm:t>
        <a:bodyPr/>
        <a:lstStyle/>
        <a:p>
          <a:endParaRPr lang="en-US"/>
        </a:p>
      </dgm:t>
    </dgm:pt>
  </dgm:ptLst>
  <dgm:cxnLst>
    <dgm:cxn modelId="{FCB8A89A-7031-F240-AE5C-46CDF3A2D48B}" type="presOf" srcId="{0B3780B4-637A-264E-84EA-658DF8933B56}" destId="{00A189BC-5B53-B842-904C-2401E26A2148}" srcOrd="0" destOrd="0" presId="urn:microsoft.com/office/officeart/2005/8/layout/chevron1"/>
    <dgm:cxn modelId="{037E2168-D3AC-4351-B4BB-5845B0B886FD}" srcId="{F2DCFE97-779F-6A41-8ED2-1BDB099A5133}" destId="{7A708E83-5770-4207-9BEE-3166671263A8}" srcOrd="5" destOrd="0" parTransId="{86BC722C-728C-45E6-9ABA-E6FC32EA9EF4}" sibTransId="{ED54A7E4-6967-4F6A-ADD0-47A7898FEF7E}"/>
    <dgm:cxn modelId="{7908A311-42E0-C44D-9DEB-F3D52B7B5BD7}" type="presOf" srcId="{8D09D677-6F1E-6F4A-BA27-6FD5E2E02265}" destId="{EE3D5146-2432-9849-BE18-F29AC372DC29}" srcOrd="0" destOrd="0" presId="urn:microsoft.com/office/officeart/2005/8/layout/chevron1"/>
    <dgm:cxn modelId="{5703080F-097E-E247-A73C-DDF9689670DD}" srcId="{F2DCFE97-779F-6A41-8ED2-1BDB099A5133}" destId="{8D09D677-6F1E-6F4A-BA27-6FD5E2E02265}" srcOrd="0" destOrd="0" parTransId="{0F4531C1-4CF9-0A43-8A90-10837FD3A809}" sibTransId="{8C060338-14AA-D34B-9D85-3AE10EECA1C5}"/>
    <dgm:cxn modelId="{0CC6C962-5B37-7F45-810A-61CB0E128F50}" srcId="{F2DCFE97-779F-6A41-8ED2-1BDB099A5133}" destId="{41F5640C-044B-304B-88C5-65B3F617B4A2}" srcOrd="2" destOrd="0" parTransId="{AAAFDE8F-F4BA-4B41-AF43-78AFBC2517E0}" sibTransId="{6740F4D3-9F68-144B-B0A6-08A76594D321}"/>
    <dgm:cxn modelId="{021444FA-0ECA-1242-9293-12315F7B5D55}" type="presOf" srcId="{5BE99A49-46EF-4A45-AD46-98661A8DB222}" destId="{B582CDAC-EE27-4D1A-BBC5-D03BEF512BEE}" srcOrd="0" destOrd="0" presId="urn:microsoft.com/office/officeart/2005/8/layout/chevron1"/>
    <dgm:cxn modelId="{C7061C27-258D-9F41-A473-B1B700862A7A}" type="presOf" srcId="{A5755735-F7F1-42F9-8C3B-8E9343D5DDD1}" destId="{8006402D-D6F0-481B-BB4C-D4A81E5AA723}" srcOrd="0" destOrd="0" presId="urn:microsoft.com/office/officeart/2005/8/layout/chevron1"/>
    <dgm:cxn modelId="{3221BF0E-3332-9B43-B424-E3756CDB5886}" type="presOf" srcId="{908455C2-7BB7-414C-8D73-39903170C41C}" destId="{6517F152-5318-0C46-BEEE-7DF3548E3D4D}" srcOrd="0" destOrd="0" presId="urn:microsoft.com/office/officeart/2005/8/layout/chevron1"/>
    <dgm:cxn modelId="{4D8191B9-5DDE-EE4A-8A2C-806704E018D3}" type="presOf" srcId="{41F5640C-044B-304B-88C5-65B3F617B4A2}" destId="{689B1A44-DE28-FC4F-B476-7ED2D873ECE1}" srcOrd="0" destOrd="0" presId="urn:microsoft.com/office/officeart/2005/8/layout/chevron1"/>
    <dgm:cxn modelId="{6854C2A7-EDFF-3043-876E-2A16EE090C14}" srcId="{F2DCFE97-779F-6A41-8ED2-1BDB099A5133}" destId="{63CB63DB-64D9-2E47-802C-AB5DCBA637A7}" srcOrd="4" destOrd="0" parTransId="{89C64064-008A-7848-8D19-59D5FA8D01ED}" sibTransId="{DE060E0B-2080-DC48-8068-D34EC627CB5B}"/>
    <dgm:cxn modelId="{481D4183-044C-E842-B550-F6F6C107A419}" srcId="{F2DCFE97-779F-6A41-8ED2-1BDB099A5133}" destId="{0B3780B4-637A-264E-84EA-658DF8933B56}" srcOrd="3" destOrd="0" parTransId="{E90D0C6E-31DC-C342-A036-352C74EB64D0}" sibTransId="{FC8F893D-3BE3-1249-B792-24E7198315F3}"/>
    <dgm:cxn modelId="{1745C6E9-D33F-41FE-A866-01B01E448193}" srcId="{F2DCFE97-779F-6A41-8ED2-1BDB099A5133}" destId="{A5755735-F7F1-42F9-8C3B-8E9343D5DDD1}" srcOrd="7" destOrd="0" parTransId="{9AFB9D40-A7BF-4402-9899-D961B68A4791}" sibTransId="{80A79792-9E60-49AB-8FE7-9859AA96D15F}"/>
    <dgm:cxn modelId="{F4277777-1E5C-9944-BC96-FC36A1EDACFA}" type="presOf" srcId="{63CB63DB-64D9-2E47-802C-AB5DCBA637A7}" destId="{6A8FDF89-D7AB-ED45-96E4-F3BBE577A20A}" srcOrd="0" destOrd="0" presId="urn:microsoft.com/office/officeart/2005/8/layout/chevron1"/>
    <dgm:cxn modelId="{EB87A5E5-BD6D-CA4C-B632-52C7FC39D8BA}" type="presOf" srcId="{7A708E83-5770-4207-9BEE-3166671263A8}" destId="{C2475123-CA16-443B-B5EA-3896E57C586F}" srcOrd="0" destOrd="0" presId="urn:microsoft.com/office/officeart/2005/8/layout/chevron1"/>
    <dgm:cxn modelId="{68A23009-C715-4084-ABFA-0A628C69F7B6}" srcId="{F2DCFE97-779F-6A41-8ED2-1BDB099A5133}" destId="{5BE99A49-46EF-4A45-AD46-98661A8DB222}" srcOrd="6" destOrd="0" parTransId="{794E5EB7-27E1-4C05-944A-D64CCD218BDF}" sibTransId="{920EBB4C-4685-444A-BC36-D3CFD8174818}"/>
    <dgm:cxn modelId="{4CE90F58-3DE6-FB4F-9247-0ACDB6C3E8EC}" type="presOf" srcId="{F2DCFE97-779F-6A41-8ED2-1BDB099A5133}" destId="{D4B2B11B-9AB9-3943-8623-F7164377ECDF}" srcOrd="0" destOrd="0" presId="urn:microsoft.com/office/officeart/2005/8/layout/chevron1"/>
    <dgm:cxn modelId="{DE899491-E217-8644-9514-AC839A9F49EB}" srcId="{F2DCFE97-779F-6A41-8ED2-1BDB099A5133}" destId="{908455C2-7BB7-414C-8D73-39903170C41C}" srcOrd="1" destOrd="0" parTransId="{05E11BC1-2C90-3A4E-A67C-BFB14EE3FDAA}" sibTransId="{33EC2021-7C90-384C-9411-2CA7FB856E81}"/>
    <dgm:cxn modelId="{7CA93F63-BEB9-AB44-AA04-562840747777}" type="presParOf" srcId="{D4B2B11B-9AB9-3943-8623-F7164377ECDF}" destId="{EE3D5146-2432-9849-BE18-F29AC372DC29}" srcOrd="0" destOrd="0" presId="urn:microsoft.com/office/officeart/2005/8/layout/chevron1"/>
    <dgm:cxn modelId="{06843415-0FE4-834A-B648-928B0196765E}" type="presParOf" srcId="{D4B2B11B-9AB9-3943-8623-F7164377ECDF}" destId="{4FDF06F3-B835-BA48-8DD1-9793DF4E8419}" srcOrd="1" destOrd="0" presId="urn:microsoft.com/office/officeart/2005/8/layout/chevron1"/>
    <dgm:cxn modelId="{725056BC-20C2-F046-A3C6-F00861577E35}" type="presParOf" srcId="{D4B2B11B-9AB9-3943-8623-F7164377ECDF}" destId="{6517F152-5318-0C46-BEEE-7DF3548E3D4D}" srcOrd="2" destOrd="0" presId="urn:microsoft.com/office/officeart/2005/8/layout/chevron1"/>
    <dgm:cxn modelId="{9D45E664-CBE5-D640-81E8-930E951DA7FB}" type="presParOf" srcId="{D4B2B11B-9AB9-3943-8623-F7164377ECDF}" destId="{6070F80A-D0CB-B94A-B114-5392FC886E39}" srcOrd="3" destOrd="0" presId="urn:microsoft.com/office/officeart/2005/8/layout/chevron1"/>
    <dgm:cxn modelId="{E6A1D94F-552A-D945-86E5-E91CE964668F}" type="presParOf" srcId="{D4B2B11B-9AB9-3943-8623-F7164377ECDF}" destId="{689B1A44-DE28-FC4F-B476-7ED2D873ECE1}" srcOrd="4" destOrd="0" presId="urn:microsoft.com/office/officeart/2005/8/layout/chevron1"/>
    <dgm:cxn modelId="{587F515D-7697-C24E-9E03-EAEBA169C4D9}" type="presParOf" srcId="{D4B2B11B-9AB9-3943-8623-F7164377ECDF}" destId="{5A4CE7BB-376E-8749-8E0C-EFEDC2F534EB}" srcOrd="5" destOrd="0" presId="urn:microsoft.com/office/officeart/2005/8/layout/chevron1"/>
    <dgm:cxn modelId="{D0513F49-B588-FD46-84E9-E09F9C96A714}" type="presParOf" srcId="{D4B2B11B-9AB9-3943-8623-F7164377ECDF}" destId="{00A189BC-5B53-B842-904C-2401E26A2148}" srcOrd="6" destOrd="0" presId="urn:microsoft.com/office/officeart/2005/8/layout/chevron1"/>
    <dgm:cxn modelId="{41114DBA-9B8E-4D42-A095-6245D589A56E}" type="presParOf" srcId="{D4B2B11B-9AB9-3943-8623-F7164377ECDF}" destId="{DFA284B7-C240-D147-A144-4432FB50D30B}" srcOrd="7" destOrd="0" presId="urn:microsoft.com/office/officeart/2005/8/layout/chevron1"/>
    <dgm:cxn modelId="{E0CC14D3-B74F-B747-A28A-CC2F2E007E91}" type="presParOf" srcId="{D4B2B11B-9AB9-3943-8623-F7164377ECDF}" destId="{6A8FDF89-D7AB-ED45-96E4-F3BBE577A20A}" srcOrd="8" destOrd="0" presId="urn:microsoft.com/office/officeart/2005/8/layout/chevron1"/>
    <dgm:cxn modelId="{47FCA03A-9EBD-AD4C-A619-B48E172F5FB3}" type="presParOf" srcId="{D4B2B11B-9AB9-3943-8623-F7164377ECDF}" destId="{1F3E86F3-1B4E-4C58-8E61-D8894339FDED}" srcOrd="9" destOrd="0" presId="urn:microsoft.com/office/officeart/2005/8/layout/chevron1"/>
    <dgm:cxn modelId="{F4ED89A3-9E35-9C4D-A19F-04465D40DB80}" type="presParOf" srcId="{D4B2B11B-9AB9-3943-8623-F7164377ECDF}" destId="{C2475123-CA16-443B-B5EA-3896E57C586F}" srcOrd="10" destOrd="0" presId="urn:microsoft.com/office/officeart/2005/8/layout/chevron1"/>
    <dgm:cxn modelId="{4F3B1064-6F19-4C46-9B7B-969F289C5359}" type="presParOf" srcId="{D4B2B11B-9AB9-3943-8623-F7164377ECDF}" destId="{A6DE4924-55E3-442F-A88D-3245CC52BD24}" srcOrd="11" destOrd="0" presId="urn:microsoft.com/office/officeart/2005/8/layout/chevron1"/>
    <dgm:cxn modelId="{B8D8E150-8B97-B24D-87A9-57E3FAEF5959}" type="presParOf" srcId="{D4B2B11B-9AB9-3943-8623-F7164377ECDF}" destId="{B582CDAC-EE27-4D1A-BBC5-D03BEF512BEE}" srcOrd="12" destOrd="0" presId="urn:microsoft.com/office/officeart/2005/8/layout/chevron1"/>
    <dgm:cxn modelId="{26704771-3436-EA48-93A8-810D9D666E87}" type="presParOf" srcId="{D4B2B11B-9AB9-3943-8623-F7164377ECDF}" destId="{1E79A643-A7DF-4DF9-896B-360A910BC9DF}" srcOrd="13" destOrd="0" presId="urn:microsoft.com/office/officeart/2005/8/layout/chevron1"/>
    <dgm:cxn modelId="{90C84351-937E-F443-9B09-FB07279036B6}" type="presParOf" srcId="{D4B2B11B-9AB9-3943-8623-F7164377ECDF}" destId="{8006402D-D6F0-481B-BB4C-D4A81E5AA723}" srcOrd="14"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3D5146-2432-9849-BE18-F29AC372DC29}">
      <dsp:nvSpPr>
        <dsp:cNvPr id="0" name=""/>
        <dsp:cNvSpPr/>
      </dsp:nvSpPr>
      <dsp:spPr>
        <a:xfrm>
          <a:off x="603" y="1838657"/>
          <a:ext cx="966712" cy="386685"/>
        </a:xfrm>
        <a:prstGeom prst="chevron">
          <a:avLst/>
        </a:prstGeom>
        <a:solidFill>
          <a:srgbClr val="FF00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6012" tIns="32004" rIns="32004" bIns="32004" numCol="1" spcCol="1270" anchor="ctr" anchorCtr="0">
          <a:noAutofit/>
        </a:bodyPr>
        <a:lstStyle/>
        <a:p>
          <a:pPr lvl="0" algn="ctr" defTabSz="1066800">
            <a:lnSpc>
              <a:spcPct val="90000"/>
            </a:lnSpc>
            <a:spcBef>
              <a:spcPct val="0"/>
            </a:spcBef>
            <a:spcAft>
              <a:spcPct val="35000"/>
            </a:spcAft>
          </a:pPr>
          <a:r>
            <a:rPr lang="en-US" sz="2400" kern="1200" dirty="0" smtClean="0"/>
            <a:t>1</a:t>
          </a:r>
          <a:endParaRPr lang="en-US" sz="2400" kern="1200" dirty="0"/>
        </a:p>
      </dsp:txBody>
      <dsp:txXfrm>
        <a:off x="193946" y="1838657"/>
        <a:ext cx="580027" cy="386685"/>
      </dsp:txXfrm>
    </dsp:sp>
    <dsp:sp modelId="{6517F152-5318-0C46-BEEE-7DF3548E3D4D}">
      <dsp:nvSpPr>
        <dsp:cNvPr id="0" name=""/>
        <dsp:cNvSpPr/>
      </dsp:nvSpPr>
      <dsp:spPr>
        <a:xfrm>
          <a:off x="870644" y="1838657"/>
          <a:ext cx="966712" cy="386685"/>
        </a:xfrm>
        <a:prstGeom prst="chevron">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4008" tIns="21336" rIns="21336" bIns="21336" numCol="1" spcCol="1270" anchor="ctr" anchorCtr="0">
          <a:noAutofit/>
        </a:bodyPr>
        <a:lstStyle/>
        <a:p>
          <a:pPr lvl="0" algn="ctr" defTabSz="711200">
            <a:lnSpc>
              <a:spcPct val="90000"/>
            </a:lnSpc>
            <a:spcBef>
              <a:spcPct val="0"/>
            </a:spcBef>
            <a:spcAft>
              <a:spcPct val="35000"/>
            </a:spcAft>
          </a:pPr>
          <a:endParaRPr lang="en-US" sz="1600" kern="1200" dirty="0"/>
        </a:p>
      </dsp:txBody>
      <dsp:txXfrm>
        <a:off x="1063987" y="1838657"/>
        <a:ext cx="580027" cy="386685"/>
      </dsp:txXfrm>
    </dsp:sp>
    <dsp:sp modelId="{689B1A44-DE28-FC4F-B476-7ED2D873ECE1}">
      <dsp:nvSpPr>
        <dsp:cNvPr id="0" name=""/>
        <dsp:cNvSpPr/>
      </dsp:nvSpPr>
      <dsp:spPr>
        <a:xfrm>
          <a:off x="1740686" y="1838657"/>
          <a:ext cx="966712" cy="386685"/>
        </a:xfrm>
        <a:prstGeom prst="chevron">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4008" tIns="21336" rIns="21336" bIns="21336" numCol="1" spcCol="1270" anchor="ctr" anchorCtr="0">
          <a:noAutofit/>
        </a:bodyPr>
        <a:lstStyle/>
        <a:p>
          <a:pPr lvl="0" algn="ctr" defTabSz="711200">
            <a:lnSpc>
              <a:spcPct val="90000"/>
            </a:lnSpc>
            <a:spcBef>
              <a:spcPct val="0"/>
            </a:spcBef>
            <a:spcAft>
              <a:spcPct val="35000"/>
            </a:spcAft>
          </a:pPr>
          <a:endParaRPr lang="en-US" sz="1600" kern="1200" dirty="0"/>
        </a:p>
      </dsp:txBody>
      <dsp:txXfrm>
        <a:off x="1934029" y="1838657"/>
        <a:ext cx="580027" cy="386685"/>
      </dsp:txXfrm>
    </dsp:sp>
    <dsp:sp modelId="{00A189BC-5B53-B842-904C-2401E26A2148}">
      <dsp:nvSpPr>
        <dsp:cNvPr id="0" name=""/>
        <dsp:cNvSpPr/>
      </dsp:nvSpPr>
      <dsp:spPr>
        <a:xfrm>
          <a:off x="2610728" y="1838657"/>
          <a:ext cx="966712" cy="386685"/>
        </a:xfrm>
        <a:prstGeom prst="chevron">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6012" tIns="32004" rIns="32004" bIns="32004" numCol="1" spcCol="1270" anchor="ctr" anchorCtr="0">
          <a:noAutofit/>
        </a:bodyPr>
        <a:lstStyle/>
        <a:p>
          <a:pPr lvl="0" algn="ctr" defTabSz="1066800">
            <a:lnSpc>
              <a:spcPct val="90000"/>
            </a:lnSpc>
            <a:spcBef>
              <a:spcPct val="0"/>
            </a:spcBef>
            <a:spcAft>
              <a:spcPct val="35000"/>
            </a:spcAft>
          </a:pPr>
          <a:endParaRPr lang="en-US" sz="2400" kern="1200" dirty="0"/>
        </a:p>
      </dsp:txBody>
      <dsp:txXfrm>
        <a:off x="2804071" y="1838657"/>
        <a:ext cx="580027" cy="386685"/>
      </dsp:txXfrm>
    </dsp:sp>
    <dsp:sp modelId="{5E8BA3AB-A778-4F70-9CA1-4F64DCD4F348}">
      <dsp:nvSpPr>
        <dsp:cNvPr id="0" name=""/>
        <dsp:cNvSpPr/>
      </dsp:nvSpPr>
      <dsp:spPr>
        <a:xfrm>
          <a:off x="3480769" y="1838657"/>
          <a:ext cx="966712" cy="386685"/>
        </a:xfrm>
        <a:prstGeom prst="chevron">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6012" tIns="32004" rIns="32004" bIns="32004" numCol="1" spcCol="1270" anchor="ctr" anchorCtr="0">
          <a:noAutofit/>
        </a:bodyPr>
        <a:lstStyle/>
        <a:p>
          <a:pPr lvl="0" algn="ctr" defTabSz="1066800">
            <a:lnSpc>
              <a:spcPct val="90000"/>
            </a:lnSpc>
            <a:spcBef>
              <a:spcPct val="0"/>
            </a:spcBef>
            <a:spcAft>
              <a:spcPct val="35000"/>
            </a:spcAft>
          </a:pPr>
          <a:endParaRPr lang="en-US" sz="2400" kern="1200" dirty="0"/>
        </a:p>
      </dsp:txBody>
      <dsp:txXfrm>
        <a:off x="3674112" y="1838657"/>
        <a:ext cx="580027" cy="386685"/>
      </dsp:txXfrm>
    </dsp:sp>
    <dsp:sp modelId="{02867526-8DFD-4C81-8904-01F049E479BB}">
      <dsp:nvSpPr>
        <dsp:cNvPr id="0" name=""/>
        <dsp:cNvSpPr/>
      </dsp:nvSpPr>
      <dsp:spPr>
        <a:xfrm>
          <a:off x="4350811" y="1838657"/>
          <a:ext cx="966712" cy="386685"/>
        </a:xfrm>
        <a:prstGeom prst="chevron">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6012" tIns="32004" rIns="32004" bIns="32004" numCol="1" spcCol="1270" anchor="ctr" anchorCtr="0">
          <a:noAutofit/>
        </a:bodyPr>
        <a:lstStyle/>
        <a:p>
          <a:pPr lvl="0" algn="ctr" defTabSz="1066800">
            <a:lnSpc>
              <a:spcPct val="90000"/>
            </a:lnSpc>
            <a:spcBef>
              <a:spcPct val="0"/>
            </a:spcBef>
            <a:spcAft>
              <a:spcPct val="35000"/>
            </a:spcAft>
          </a:pPr>
          <a:endParaRPr lang="en-US" sz="2400" kern="1200" dirty="0"/>
        </a:p>
      </dsp:txBody>
      <dsp:txXfrm>
        <a:off x="4544154" y="1838657"/>
        <a:ext cx="580027" cy="386685"/>
      </dsp:txXfrm>
    </dsp:sp>
    <dsp:sp modelId="{31C92655-CE92-4E7E-AC2E-BC03F95A7A0F}">
      <dsp:nvSpPr>
        <dsp:cNvPr id="0" name=""/>
        <dsp:cNvSpPr/>
      </dsp:nvSpPr>
      <dsp:spPr>
        <a:xfrm>
          <a:off x="5220853" y="1838657"/>
          <a:ext cx="966712" cy="386685"/>
        </a:xfrm>
        <a:prstGeom prst="chevron">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6012" tIns="32004" rIns="32004" bIns="32004" numCol="1" spcCol="1270" anchor="ctr" anchorCtr="0">
          <a:noAutofit/>
        </a:bodyPr>
        <a:lstStyle/>
        <a:p>
          <a:pPr lvl="0" algn="ctr" defTabSz="1066800">
            <a:lnSpc>
              <a:spcPct val="90000"/>
            </a:lnSpc>
            <a:spcBef>
              <a:spcPct val="0"/>
            </a:spcBef>
            <a:spcAft>
              <a:spcPct val="35000"/>
            </a:spcAft>
          </a:pPr>
          <a:endParaRPr lang="en-US" sz="2400" kern="1200" dirty="0"/>
        </a:p>
      </dsp:txBody>
      <dsp:txXfrm>
        <a:off x="5414196" y="1838657"/>
        <a:ext cx="580027" cy="386685"/>
      </dsp:txXfrm>
    </dsp:sp>
    <dsp:sp modelId="{04952C4B-109E-1B42-ABB6-300397016C9D}">
      <dsp:nvSpPr>
        <dsp:cNvPr id="0" name=""/>
        <dsp:cNvSpPr/>
      </dsp:nvSpPr>
      <dsp:spPr>
        <a:xfrm>
          <a:off x="6090894" y="1838657"/>
          <a:ext cx="966712" cy="386685"/>
        </a:xfrm>
        <a:prstGeom prst="chevron">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6012" tIns="32004" rIns="32004" bIns="32004" numCol="1" spcCol="1270" anchor="ctr" anchorCtr="0">
          <a:noAutofit/>
        </a:bodyPr>
        <a:lstStyle/>
        <a:p>
          <a:pPr lvl="0" algn="ctr" defTabSz="1066800">
            <a:lnSpc>
              <a:spcPct val="90000"/>
            </a:lnSpc>
            <a:spcBef>
              <a:spcPct val="0"/>
            </a:spcBef>
            <a:spcAft>
              <a:spcPct val="35000"/>
            </a:spcAft>
          </a:pPr>
          <a:endParaRPr lang="en-US" sz="2400" kern="1200" dirty="0"/>
        </a:p>
      </dsp:txBody>
      <dsp:txXfrm>
        <a:off x="6284237" y="1838657"/>
        <a:ext cx="580027" cy="386685"/>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89665C-65BA-4D9B-BB99-504A50B50276}">
      <dsp:nvSpPr>
        <dsp:cNvPr id="0" name=""/>
        <dsp:cNvSpPr/>
      </dsp:nvSpPr>
      <dsp:spPr>
        <a:xfrm>
          <a:off x="2083562" y="601"/>
          <a:ext cx="1928875" cy="492639"/>
        </a:xfrm>
        <a:prstGeom prst="roundRect">
          <a:avLst>
            <a:gd name="adj" fmla="val 10000"/>
          </a:avLst>
        </a:prstGeom>
        <a:solidFill>
          <a:schemeClr val="accent2">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Elimination</a:t>
          </a:r>
          <a:endParaRPr lang="en-US" sz="1600" kern="1200" dirty="0"/>
        </a:p>
      </dsp:txBody>
      <dsp:txXfrm>
        <a:off x="2097991" y="15030"/>
        <a:ext cx="1900017" cy="463781"/>
      </dsp:txXfrm>
    </dsp:sp>
    <dsp:sp modelId="{182A8F57-A4AC-49AA-BA96-1559B53EC01A}">
      <dsp:nvSpPr>
        <dsp:cNvPr id="0" name=""/>
        <dsp:cNvSpPr/>
      </dsp:nvSpPr>
      <dsp:spPr>
        <a:xfrm rot="5400000">
          <a:off x="2955630" y="505557"/>
          <a:ext cx="184739" cy="22168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US" sz="900" kern="1200"/>
        </a:p>
      </dsp:txBody>
      <dsp:txXfrm rot="-5400000">
        <a:off x="2981493" y="524031"/>
        <a:ext cx="133013" cy="129317"/>
      </dsp:txXfrm>
    </dsp:sp>
    <dsp:sp modelId="{DBD01C1B-A207-4665-8500-AC032F874EC2}">
      <dsp:nvSpPr>
        <dsp:cNvPr id="0" name=""/>
        <dsp:cNvSpPr/>
      </dsp:nvSpPr>
      <dsp:spPr>
        <a:xfrm>
          <a:off x="2083562" y="739561"/>
          <a:ext cx="1928875" cy="492639"/>
        </a:xfrm>
        <a:prstGeom prst="roundRect">
          <a:avLst>
            <a:gd name="adj" fmla="val 10000"/>
          </a:avLst>
        </a:prstGeom>
        <a:solidFill>
          <a:schemeClr val="accent2">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Substitution</a:t>
          </a:r>
          <a:endParaRPr lang="en-US" sz="1600" kern="1200" dirty="0"/>
        </a:p>
      </dsp:txBody>
      <dsp:txXfrm>
        <a:off x="2097991" y="753990"/>
        <a:ext cx="1900017" cy="463781"/>
      </dsp:txXfrm>
    </dsp:sp>
    <dsp:sp modelId="{4DBA97E3-559C-44E7-B919-F6ABF5FEEA53}">
      <dsp:nvSpPr>
        <dsp:cNvPr id="0" name=""/>
        <dsp:cNvSpPr/>
      </dsp:nvSpPr>
      <dsp:spPr>
        <a:xfrm rot="5400000">
          <a:off x="2955630" y="1244516"/>
          <a:ext cx="184739" cy="22168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US" sz="900" kern="1200"/>
        </a:p>
      </dsp:txBody>
      <dsp:txXfrm rot="-5400000">
        <a:off x="2981493" y="1262990"/>
        <a:ext cx="133013" cy="129317"/>
      </dsp:txXfrm>
    </dsp:sp>
    <dsp:sp modelId="{0F2F7FE5-89AE-40FF-91AD-16F953BAC9E0}">
      <dsp:nvSpPr>
        <dsp:cNvPr id="0" name=""/>
        <dsp:cNvSpPr/>
      </dsp:nvSpPr>
      <dsp:spPr>
        <a:xfrm>
          <a:off x="2083562" y="1478520"/>
          <a:ext cx="1928875" cy="492639"/>
        </a:xfrm>
        <a:prstGeom prst="roundRect">
          <a:avLst>
            <a:gd name="adj" fmla="val 10000"/>
          </a:avLst>
        </a:prstGeom>
        <a:solidFill>
          <a:srgbClr val="C0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Modification</a:t>
          </a:r>
          <a:endParaRPr lang="en-US" sz="1600" kern="1200" dirty="0"/>
        </a:p>
      </dsp:txBody>
      <dsp:txXfrm>
        <a:off x="2097991" y="1492949"/>
        <a:ext cx="1900017" cy="463781"/>
      </dsp:txXfrm>
    </dsp:sp>
    <dsp:sp modelId="{181C85FC-D2C4-42A1-BB2C-DDC47B6A593C}">
      <dsp:nvSpPr>
        <dsp:cNvPr id="0" name=""/>
        <dsp:cNvSpPr/>
      </dsp:nvSpPr>
      <dsp:spPr>
        <a:xfrm rot="5400000">
          <a:off x="2955630" y="1983476"/>
          <a:ext cx="184739" cy="22168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US" sz="900" kern="1200"/>
        </a:p>
      </dsp:txBody>
      <dsp:txXfrm rot="-5400000">
        <a:off x="2981493" y="2001950"/>
        <a:ext cx="133013" cy="129317"/>
      </dsp:txXfrm>
    </dsp:sp>
    <dsp:sp modelId="{616519FC-990A-44C9-ACE9-D821A4563A1D}">
      <dsp:nvSpPr>
        <dsp:cNvPr id="0" name=""/>
        <dsp:cNvSpPr/>
      </dsp:nvSpPr>
      <dsp:spPr>
        <a:xfrm>
          <a:off x="2083562" y="2217480"/>
          <a:ext cx="1928875" cy="492639"/>
        </a:xfrm>
        <a:prstGeom prst="roundRect">
          <a:avLst>
            <a:gd name="adj" fmla="val 10000"/>
          </a:avLst>
        </a:prstGeom>
        <a:solidFill>
          <a:srgbClr val="C0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Containment</a:t>
          </a:r>
          <a:endParaRPr lang="en-US" sz="1600" kern="1200" dirty="0"/>
        </a:p>
      </dsp:txBody>
      <dsp:txXfrm>
        <a:off x="2097991" y="2231909"/>
        <a:ext cx="1900017" cy="463781"/>
      </dsp:txXfrm>
    </dsp:sp>
    <dsp:sp modelId="{55558946-E439-4D9B-BD01-D28DCCE2A5D0}">
      <dsp:nvSpPr>
        <dsp:cNvPr id="0" name=""/>
        <dsp:cNvSpPr/>
      </dsp:nvSpPr>
      <dsp:spPr>
        <a:xfrm rot="5400000">
          <a:off x="2982372" y="2686779"/>
          <a:ext cx="131255" cy="22168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266700">
            <a:lnSpc>
              <a:spcPct val="90000"/>
            </a:lnSpc>
            <a:spcBef>
              <a:spcPct val="0"/>
            </a:spcBef>
            <a:spcAft>
              <a:spcPct val="35000"/>
            </a:spcAft>
          </a:pPr>
          <a:endParaRPr lang="en-US" sz="600" kern="1200"/>
        </a:p>
      </dsp:txBody>
      <dsp:txXfrm rot="-5400000">
        <a:off x="2981493" y="2731995"/>
        <a:ext cx="133013" cy="91879"/>
      </dsp:txXfrm>
    </dsp:sp>
    <dsp:sp modelId="{3333C0B9-5A71-49F4-B795-3AD2F7554B7A}">
      <dsp:nvSpPr>
        <dsp:cNvPr id="0" name=""/>
        <dsp:cNvSpPr/>
      </dsp:nvSpPr>
      <dsp:spPr>
        <a:xfrm>
          <a:off x="2083562" y="2885127"/>
          <a:ext cx="1928875" cy="492639"/>
        </a:xfrm>
        <a:prstGeom prst="roundRect">
          <a:avLst>
            <a:gd name="adj" fmla="val 10000"/>
          </a:avLst>
        </a:prstGeom>
        <a:solidFill>
          <a:srgbClr val="C0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Ventilation</a:t>
          </a:r>
          <a:endParaRPr lang="en-US" sz="1600" kern="1200" dirty="0"/>
        </a:p>
      </dsp:txBody>
      <dsp:txXfrm>
        <a:off x="2097991" y="2899556"/>
        <a:ext cx="1900017" cy="463781"/>
      </dsp:txXfrm>
    </dsp:sp>
    <dsp:sp modelId="{AF1B553F-D549-4E1E-92FC-3F7A5671989A}">
      <dsp:nvSpPr>
        <dsp:cNvPr id="0" name=""/>
        <dsp:cNvSpPr/>
      </dsp:nvSpPr>
      <dsp:spPr>
        <a:xfrm rot="5400000">
          <a:off x="2928888" y="3425739"/>
          <a:ext cx="238223" cy="22168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US" sz="1300" kern="1200"/>
        </a:p>
      </dsp:txBody>
      <dsp:txXfrm rot="-5400000">
        <a:off x="2981493" y="3417471"/>
        <a:ext cx="133013" cy="171717"/>
      </dsp:txXfrm>
    </dsp:sp>
    <dsp:sp modelId="{FE223C93-EA79-4E6E-8FFB-07A33133C84D}">
      <dsp:nvSpPr>
        <dsp:cNvPr id="0" name=""/>
        <dsp:cNvSpPr/>
      </dsp:nvSpPr>
      <dsp:spPr>
        <a:xfrm>
          <a:off x="2083562" y="3695399"/>
          <a:ext cx="1928875" cy="492639"/>
        </a:xfrm>
        <a:prstGeom prst="roundRect">
          <a:avLst>
            <a:gd name="adj" fmla="val 10000"/>
          </a:avLst>
        </a:prstGeom>
        <a:solidFill>
          <a:schemeClr val="accent2">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Work Practices</a:t>
          </a:r>
          <a:endParaRPr lang="en-US" sz="1600" kern="1200" dirty="0"/>
        </a:p>
      </dsp:txBody>
      <dsp:txXfrm>
        <a:off x="2097991" y="3709828"/>
        <a:ext cx="1900017" cy="463781"/>
      </dsp:txXfrm>
    </dsp:sp>
    <dsp:sp modelId="{32899468-02CB-434A-BC1F-9B7213193E97}">
      <dsp:nvSpPr>
        <dsp:cNvPr id="0" name=""/>
        <dsp:cNvSpPr/>
      </dsp:nvSpPr>
      <dsp:spPr>
        <a:xfrm rot="5400000">
          <a:off x="2955630" y="4200354"/>
          <a:ext cx="184739" cy="22168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US" sz="900" kern="1200"/>
        </a:p>
      </dsp:txBody>
      <dsp:txXfrm rot="-5400000">
        <a:off x="2981493" y="4218828"/>
        <a:ext cx="133013" cy="129317"/>
      </dsp:txXfrm>
    </dsp:sp>
    <dsp:sp modelId="{5C7DC5C2-5F81-4A39-9006-A7CB049A832E}">
      <dsp:nvSpPr>
        <dsp:cNvPr id="0" name=""/>
        <dsp:cNvSpPr/>
      </dsp:nvSpPr>
      <dsp:spPr>
        <a:xfrm>
          <a:off x="2083562" y="4434358"/>
          <a:ext cx="1928875" cy="492639"/>
        </a:xfrm>
        <a:prstGeom prst="roundRect">
          <a:avLst>
            <a:gd name="adj" fmla="val 10000"/>
          </a:avLst>
        </a:prstGeom>
        <a:solidFill>
          <a:schemeClr val="accent2">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Personal Protection</a:t>
          </a:r>
          <a:endParaRPr lang="en-US" sz="1600" kern="1200" dirty="0"/>
        </a:p>
      </dsp:txBody>
      <dsp:txXfrm>
        <a:off x="2097991" y="4448787"/>
        <a:ext cx="1900017" cy="463781"/>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89665C-65BA-4D9B-BB99-504A50B50276}">
      <dsp:nvSpPr>
        <dsp:cNvPr id="0" name=""/>
        <dsp:cNvSpPr/>
      </dsp:nvSpPr>
      <dsp:spPr>
        <a:xfrm>
          <a:off x="1551357" y="561"/>
          <a:ext cx="1812504" cy="459607"/>
        </a:xfrm>
        <a:prstGeom prst="roundRect">
          <a:avLst>
            <a:gd name="adj" fmla="val 10000"/>
          </a:avLst>
        </a:prstGeom>
        <a:solidFill>
          <a:srgbClr val="C00000"/>
        </a:solidFill>
        <a:ln w="25400" cap="flat" cmpd="sng" algn="ctr">
          <a:noFill/>
          <a:prstDash val="solid"/>
        </a:ln>
        <a:effectLst>
          <a:outerShdw blurRad="123825" dist="38100" dir="2700000" algn="tl" rotWithShape="0">
            <a:schemeClr val="accent2">
              <a:alpha val="43000"/>
            </a:scheme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smtClean="0"/>
            <a:t>Elimination</a:t>
          </a:r>
          <a:endParaRPr lang="en-US" sz="1500" kern="1200" dirty="0"/>
        </a:p>
      </dsp:txBody>
      <dsp:txXfrm>
        <a:off x="1564818" y="14022"/>
        <a:ext cx="1785582" cy="432685"/>
      </dsp:txXfrm>
    </dsp:sp>
    <dsp:sp modelId="{182A8F57-A4AC-49AA-BA96-1559B53EC01A}">
      <dsp:nvSpPr>
        <dsp:cNvPr id="0" name=""/>
        <dsp:cNvSpPr/>
      </dsp:nvSpPr>
      <dsp:spPr>
        <a:xfrm rot="5400000">
          <a:off x="2371433" y="471659"/>
          <a:ext cx="172352" cy="20682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US" sz="900" kern="1200"/>
        </a:p>
      </dsp:txBody>
      <dsp:txXfrm rot="-5400000">
        <a:off x="2395563" y="488894"/>
        <a:ext cx="124093" cy="120646"/>
      </dsp:txXfrm>
    </dsp:sp>
    <dsp:sp modelId="{DBD01C1B-A207-4665-8500-AC032F874EC2}">
      <dsp:nvSpPr>
        <dsp:cNvPr id="0" name=""/>
        <dsp:cNvSpPr/>
      </dsp:nvSpPr>
      <dsp:spPr>
        <a:xfrm>
          <a:off x="1551357" y="689972"/>
          <a:ext cx="1812504" cy="459607"/>
        </a:xfrm>
        <a:prstGeom prst="roundRect">
          <a:avLst>
            <a:gd name="adj" fmla="val 10000"/>
          </a:avLst>
        </a:prstGeom>
        <a:solidFill>
          <a:schemeClr val="accent2">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smtClean="0"/>
            <a:t>Substitution</a:t>
          </a:r>
          <a:endParaRPr lang="en-US" sz="1500" kern="1200" dirty="0"/>
        </a:p>
      </dsp:txBody>
      <dsp:txXfrm>
        <a:off x="1564818" y="703433"/>
        <a:ext cx="1785582" cy="432685"/>
      </dsp:txXfrm>
    </dsp:sp>
    <dsp:sp modelId="{4DBA97E3-559C-44E7-B919-F6ABF5FEEA53}">
      <dsp:nvSpPr>
        <dsp:cNvPr id="0" name=""/>
        <dsp:cNvSpPr/>
      </dsp:nvSpPr>
      <dsp:spPr>
        <a:xfrm rot="5400000">
          <a:off x="2371433" y="1161070"/>
          <a:ext cx="172352" cy="20682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US" sz="900" kern="1200"/>
        </a:p>
      </dsp:txBody>
      <dsp:txXfrm rot="-5400000">
        <a:off x="2395563" y="1178305"/>
        <a:ext cx="124093" cy="120646"/>
      </dsp:txXfrm>
    </dsp:sp>
    <dsp:sp modelId="{0F2F7FE5-89AE-40FF-91AD-16F953BAC9E0}">
      <dsp:nvSpPr>
        <dsp:cNvPr id="0" name=""/>
        <dsp:cNvSpPr/>
      </dsp:nvSpPr>
      <dsp:spPr>
        <a:xfrm>
          <a:off x="1551357" y="1379384"/>
          <a:ext cx="1812504" cy="459607"/>
        </a:xfrm>
        <a:prstGeom prst="roundRect">
          <a:avLst>
            <a:gd name="adj" fmla="val 10000"/>
          </a:avLst>
        </a:prstGeom>
        <a:solidFill>
          <a:schemeClr val="accent2">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smtClean="0"/>
            <a:t>Modification</a:t>
          </a:r>
          <a:endParaRPr lang="en-US" sz="1500" kern="1200" dirty="0"/>
        </a:p>
      </dsp:txBody>
      <dsp:txXfrm>
        <a:off x="1564818" y="1392845"/>
        <a:ext cx="1785582" cy="432685"/>
      </dsp:txXfrm>
    </dsp:sp>
    <dsp:sp modelId="{181C85FC-D2C4-42A1-BB2C-DDC47B6A593C}">
      <dsp:nvSpPr>
        <dsp:cNvPr id="0" name=""/>
        <dsp:cNvSpPr/>
      </dsp:nvSpPr>
      <dsp:spPr>
        <a:xfrm rot="5400000">
          <a:off x="2371433" y="1850482"/>
          <a:ext cx="172352" cy="20682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US" sz="900" kern="1200"/>
        </a:p>
      </dsp:txBody>
      <dsp:txXfrm rot="-5400000">
        <a:off x="2395563" y="1867717"/>
        <a:ext cx="124093" cy="120646"/>
      </dsp:txXfrm>
    </dsp:sp>
    <dsp:sp modelId="{616519FC-990A-44C9-ACE9-D821A4563A1D}">
      <dsp:nvSpPr>
        <dsp:cNvPr id="0" name=""/>
        <dsp:cNvSpPr/>
      </dsp:nvSpPr>
      <dsp:spPr>
        <a:xfrm>
          <a:off x="1551357" y="2068795"/>
          <a:ext cx="1812504" cy="459607"/>
        </a:xfrm>
        <a:prstGeom prst="roundRect">
          <a:avLst>
            <a:gd name="adj" fmla="val 10000"/>
          </a:avLst>
        </a:prstGeom>
        <a:solidFill>
          <a:schemeClr val="accent2">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smtClean="0"/>
            <a:t>Containment</a:t>
          </a:r>
          <a:endParaRPr lang="en-US" sz="1500" kern="1200" dirty="0"/>
        </a:p>
      </dsp:txBody>
      <dsp:txXfrm>
        <a:off x="1564818" y="2082256"/>
        <a:ext cx="1785582" cy="432685"/>
      </dsp:txXfrm>
    </dsp:sp>
    <dsp:sp modelId="{55558946-E439-4D9B-BD01-D28DCCE2A5D0}">
      <dsp:nvSpPr>
        <dsp:cNvPr id="0" name=""/>
        <dsp:cNvSpPr/>
      </dsp:nvSpPr>
      <dsp:spPr>
        <a:xfrm rot="5400000">
          <a:off x="2371433" y="2539893"/>
          <a:ext cx="172352" cy="20682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US" sz="900" kern="1200"/>
        </a:p>
      </dsp:txBody>
      <dsp:txXfrm rot="-5400000">
        <a:off x="2395563" y="2557128"/>
        <a:ext cx="124093" cy="120646"/>
      </dsp:txXfrm>
    </dsp:sp>
    <dsp:sp modelId="{3333C0B9-5A71-49F4-B795-3AD2F7554B7A}">
      <dsp:nvSpPr>
        <dsp:cNvPr id="0" name=""/>
        <dsp:cNvSpPr/>
      </dsp:nvSpPr>
      <dsp:spPr>
        <a:xfrm>
          <a:off x="1551357" y="2758207"/>
          <a:ext cx="1812504" cy="459607"/>
        </a:xfrm>
        <a:prstGeom prst="roundRect">
          <a:avLst>
            <a:gd name="adj" fmla="val 10000"/>
          </a:avLst>
        </a:prstGeom>
        <a:solidFill>
          <a:schemeClr val="accent2">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smtClean="0"/>
            <a:t>Ventilation</a:t>
          </a:r>
          <a:endParaRPr lang="en-US" sz="1500" kern="1200" dirty="0"/>
        </a:p>
      </dsp:txBody>
      <dsp:txXfrm>
        <a:off x="1564818" y="2771668"/>
        <a:ext cx="1785582" cy="432685"/>
      </dsp:txXfrm>
    </dsp:sp>
    <dsp:sp modelId="{AF1B553F-D549-4E1E-92FC-3F7A5671989A}">
      <dsp:nvSpPr>
        <dsp:cNvPr id="0" name=""/>
        <dsp:cNvSpPr/>
      </dsp:nvSpPr>
      <dsp:spPr>
        <a:xfrm rot="5400000">
          <a:off x="2371433" y="3229305"/>
          <a:ext cx="172352" cy="20682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US" sz="900" kern="1200"/>
        </a:p>
      </dsp:txBody>
      <dsp:txXfrm rot="-5400000">
        <a:off x="2395563" y="3246540"/>
        <a:ext cx="124093" cy="120646"/>
      </dsp:txXfrm>
    </dsp:sp>
    <dsp:sp modelId="{FE223C93-EA79-4E6E-8FFB-07A33133C84D}">
      <dsp:nvSpPr>
        <dsp:cNvPr id="0" name=""/>
        <dsp:cNvSpPr/>
      </dsp:nvSpPr>
      <dsp:spPr>
        <a:xfrm>
          <a:off x="1551357" y="3447618"/>
          <a:ext cx="1812504" cy="459607"/>
        </a:xfrm>
        <a:prstGeom prst="roundRect">
          <a:avLst>
            <a:gd name="adj" fmla="val 10000"/>
          </a:avLst>
        </a:prstGeom>
        <a:solidFill>
          <a:schemeClr val="accent2">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smtClean="0"/>
            <a:t>Work Practices</a:t>
          </a:r>
          <a:endParaRPr lang="en-US" sz="1500" kern="1200" dirty="0"/>
        </a:p>
      </dsp:txBody>
      <dsp:txXfrm>
        <a:off x="1564818" y="3461079"/>
        <a:ext cx="1785582" cy="432685"/>
      </dsp:txXfrm>
    </dsp:sp>
    <dsp:sp modelId="{32899468-02CB-434A-BC1F-9B7213193E97}">
      <dsp:nvSpPr>
        <dsp:cNvPr id="0" name=""/>
        <dsp:cNvSpPr/>
      </dsp:nvSpPr>
      <dsp:spPr>
        <a:xfrm rot="5400000">
          <a:off x="2371433" y="3918716"/>
          <a:ext cx="172352" cy="20682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US" sz="900" kern="1200"/>
        </a:p>
      </dsp:txBody>
      <dsp:txXfrm rot="-5400000">
        <a:off x="2395563" y="3935951"/>
        <a:ext cx="124093" cy="120646"/>
      </dsp:txXfrm>
    </dsp:sp>
    <dsp:sp modelId="{5C7DC5C2-5F81-4A39-9006-A7CB049A832E}">
      <dsp:nvSpPr>
        <dsp:cNvPr id="0" name=""/>
        <dsp:cNvSpPr/>
      </dsp:nvSpPr>
      <dsp:spPr>
        <a:xfrm>
          <a:off x="1551357" y="4137030"/>
          <a:ext cx="1812504" cy="459607"/>
        </a:xfrm>
        <a:prstGeom prst="roundRect">
          <a:avLst>
            <a:gd name="adj" fmla="val 10000"/>
          </a:avLst>
        </a:prstGeom>
        <a:solidFill>
          <a:srgbClr val="002B4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smtClean="0"/>
            <a:t>Personal Protection</a:t>
          </a:r>
          <a:endParaRPr lang="en-US" sz="1500" kern="1200" dirty="0"/>
        </a:p>
      </dsp:txBody>
      <dsp:txXfrm>
        <a:off x="1564818" y="4150491"/>
        <a:ext cx="1785582" cy="432685"/>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89665C-65BA-4D9B-BB99-504A50B50276}">
      <dsp:nvSpPr>
        <dsp:cNvPr id="0" name=""/>
        <dsp:cNvSpPr/>
      </dsp:nvSpPr>
      <dsp:spPr>
        <a:xfrm>
          <a:off x="1551357" y="561"/>
          <a:ext cx="1812504" cy="459607"/>
        </a:xfrm>
        <a:prstGeom prst="roundRect">
          <a:avLst>
            <a:gd name="adj" fmla="val 10000"/>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smtClean="0"/>
            <a:t>Elimination</a:t>
          </a:r>
          <a:endParaRPr lang="en-US" sz="1500" kern="1200" dirty="0"/>
        </a:p>
      </dsp:txBody>
      <dsp:txXfrm>
        <a:off x="1564818" y="14022"/>
        <a:ext cx="1785582" cy="432685"/>
      </dsp:txXfrm>
    </dsp:sp>
    <dsp:sp modelId="{182A8F57-A4AC-49AA-BA96-1559B53EC01A}">
      <dsp:nvSpPr>
        <dsp:cNvPr id="0" name=""/>
        <dsp:cNvSpPr/>
      </dsp:nvSpPr>
      <dsp:spPr>
        <a:xfrm rot="5213549">
          <a:off x="2386179" y="477170"/>
          <a:ext cx="180886" cy="20682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US" sz="900" kern="1200"/>
        </a:p>
      </dsp:txBody>
      <dsp:txXfrm rot="-5400000">
        <a:off x="2413104" y="490179"/>
        <a:ext cx="124093" cy="126620"/>
      </dsp:txXfrm>
    </dsp:sp>
    <dsp:sp modelId="{DBD01C1B-A207-4665-8500-AC032F874EC2}">
      <dsp:nvSpPr>
        <dsp:cNvPr id="0" name=""/>
        <dsp:cNvSpPr/>
      </dsp:nvSpPr>
      <dsp:spPr>
        <a:xfrm>
          <a:off x="1589383" y="700996"/>
          <a:ext cx="1812504" cy="459607"/>
        </a:xfrm>
        <a:prstGeom prst="roundRect">
          <a:avLst>
            <a:gd name="adj" fmla="val 10000"/>
          </a:avLst>
        </a:prstGeom>
        <a:solidFill>
          <a:srgbClr val="C00000"/>
        </a:solidFill>
        <a:ln w="25400" cap="flat" cmpd="sng" algn="ctr">
          <a:noFill/>
          <a:prstDash val="solid"/>
        </a:ln>
        <a:effectLst>
          <a:outerShdw blurRad="263525" dist="38100" dir="2700000" algn="tl" rotWithShape="0">
            <a:schemeClr val="accent2">
              <a:alpha val="43000"/>
            </a:scheme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smtClean="0"/>
            <a:t>Substitution</a:t>
          </a:r>
          <a:endParaRPr lang="en-US" sz="1500" kern="1200" dirty="0"/>
        </a:p>
      </dsp:txBody>
      <dsp:txXfrm>
        <a:off x="1602844" y="714457"/>
        <a:ext cx="1785582" cy="432685"/>
      </dsp:txXfrm>
    </dsp:sp>
    <dsp:sp modelId="{4DBA97E3-559C-44E7-B919-F6ABF5FEEA53}">
      <dsp:nvSpPr>
        <dsp:cNvPr id="0" name=""/>
        <dsp:cNvSpPr/>
      </dsp:nvSpPr>
      <dsp:spPr>
        <a:xfrm rot="5592498">
          <a:off x="2394451" y="1166582"/>
          <a:ext cx="164342" cy="20682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en-US" sz="800" kern="1200"/>
        </a:p>
      </dsp:txBody>
      <dsp:txXfrm rot="-5400000">
        <a:off x="2415955" y="1187861"/>
        <a:ext cx="124093" cy="115039"/>
      </dsp:txXfrm>
    </dsp:sp>
    <dsp:sp modelId="{0F2F7FE5-89AE-40FF-91AD-16F953BAC9E0}">
      <dsp:nvSpPr>
        <dsp:cNvPr id="0" name=""/>
        <dsp:cNvSpPr/>
      </dsp:nvSpPr>
      <dsp:spPr>
        <a:xfrm>
          <a:off x="1551357" y="1379384"/>
          <a:ext cx="1812504" cy="459607"/>
        </a:xfrm>
        <a:prstGeom prst="roundRect">
          <a:avLst>
            <a:gd name="adj" fmla="val 10000"/>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smtClean="0"/>
            <a:t>Modification</a:t>
          </a:r>
          <a:endParaRPr lang="en-US" sz="1500" kern="1200" dirty="0"/>
        </a:p>
      </dsp:txBody>
      <dsp:txXfrm>
        <a:off x="1564818" y="1392845"/>
        <a:ext cx="1785582" cy="432685"/>
      </dsp:txXfrm>
    </dsp:sp>
    <dsp:sp modelId="{181C85FC-D2C4-42A1-BB2C-DDC47B6A593C}">
      <dsp:nvSpPr>
        <dsp:cNvPr id="0" name=""/>
        <dsp:cNvSpPr/>
      </dsp:nvSpPr>
      <dsp:spPr>
        <a:xfrm rot="5400000">
          <a:off x="2371433" y="1850482"/>
          <a:ext cx="172352" cy="20682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US" sz="900" kern="1200"/>
        </a:p>
      </dsp:txBody>
      <dsp:txXfrm rot="-5400000">
        <a:off x="2395563" y="1867717"/>
        <a:ext cx="124093" cy="120646"/>
      </dsp:txXfrm>
    </dsp:sp>
    <dsp:sp modelId="{616519FC-990A-44C9-ACE9-D821A4563A1D}">
      <dsp:nvSpPr>
        <dsp:cNvPr id="0" name=""/>
        <dsp:cNvSpPr/>
      </dsp:nvSpPr>
      <dsp:spPr>
        <a:xfrm>
          <a:off x="1551357" y="2068795"/>
          <a:ext cx="1812504" cy="459607"/>
        </a:xfrm>
        <a:prstGeom prst="roundRect">
          <a:avLst>
            <a:gd name="adj" fmla="val 10000"/>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smtClean="0"/>
            <a:t>Containment</a:t>
          </a:r>
          <a:endParaRPr lang="en-US" sz="1500" kern="1200" dirty="0"/>
        </a:p>
      </dsp:txBody>
      <dsp:txXfrm>
        <a:off x="1564818" y="2082256"/>
        <a:ext cx="1785582" cy="432685"/>
      </dsp:txXfrm>
    </dsp:sp>
    <dsp:sp modelId="{55558946-E439-4D9B-BD01-D28DCCE2A5D0}">
      <dsp:nvSpPr>
        <dsp:cNvPr id="0" name=""/>
        <dsp:cNvSpPr/>
      </dsp:nvSpPr>
      <dsp:spPr>
        <a:xfrm rot="5400000">
          <a:off x="2371433" y="2539893"/>
          <a:ext cx="172352" cy="20682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US" sz="900" kern="1200"/>
        </a:p>
      </dsp:txBody>
      <dsp:txXfrm rot="-5400000">
        <a:off x="2395563" y="2557128"/>
        <a:ext cx="124093" cy="120646"/>
      </dsp:txXfrm>
    </dsp:sp>
    <dsp:sp modelId="{3333C0B9-5A71-49F4-B795-3AD2F7554B7A}">
      <dsp:nvSpPr>
        <dsp:cNvPr id="0" name=""/>
        <dsp:cNvSpPr/>
      </dsp:nvSpPr>
      <dsp:spPr>
        <a:xfrm>
          <a:off x="1551357" y="2758207"/>
          <a:ext cx="1812504" cy="459607"/>
        </a:xfrm>
        <a:prstGeom prst="roundRect">
          <a:avLst>
            <a:gd name="adj" fmla="val 10000"/>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smtClean="0"/>
            <a:t>Ventilation</a:t>
          </a:r>
          <a:endParaRPr lang="en-US" sz="1500" kern="1200" dirty="0"/>
        </a:p>
      </dsp:txBody>
      <dsp:txXfrm>
        <a:off x="1564818" y="2771668"/>
        <a:ext cx="1785582" cy="432685"/>
      </dsp:txXfrm>
    </dsp:sp>
    <dsp:sp modelId="{AF1B553F-D549-4E1E-92FC-3F7A5671989A}">
      <dsp:nvSpPr>
        <dsp:cNvPr id="0" name=""/>
        <dsp:cNvSpPr/>
      </dsp:nvSpPr>
      <dsp:spPr>
        <a:xfrm rot="5400000">
          <a:off x="2371433" y="3229305"/>
          <a:ext cx="172352" cy="20682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US" sz="900" kern="1200"/>
        </a:p>
      </dsp:txBody>
      <dsp:txXfrm rot="-5400000">
        <a:off x="2395563" y="3246540"/>
        <a:ext cx="124093" cy="120646"/>
      </dsp:txXfrm>
    </dsp:sp>
    <dsp:sp modelId="{FE223C93-EA79-4E6E-8FFB-07A33133C84D}">
      <dsp:nvSpPr>
        <dsp:cNvPr id="0" name=""/>
        <dsp:cNvSpPr/>
      </dsp:nvSpPr>
      <dsp:spPr>
        <a:xfrm>
          <a:off x="1551357" y="3447618"/>
          <a:ext cx="1812504" cy="459607"/>
        </a:xfrm>
        <a:prstGeom prst="roundRect">
          <a:avLst>
            <a:gd name="adj" fmla="val 10000"/>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smtClean="0"/>
            <a:t>Work Practices</a:t>
          </a:r>
          <a:endParaRPr lang="en-US" sz="1500" kern="1200" dirty="0"/>
        </a:p>
      </dsp:txBody>
      <dsp:txXfrm>
        <a:off x="1564818" y="3461079"/>
        <a:ext cx="1785582" cy="432685"/>
      </dsp:txXfrm>
    </dsp:sp>
    <dsp:sp modelId="{32899468-02CB-434A-BC1F-9B7213193E97}">
      <dsp:nvSpPr>
        <dsp:cNvPr id="0" name=""/>
        <dsp:cNvSpPr/>
      </dsp:nvSpPr>
      <dsp:spPr>
        <a:xfrm rot="5400000">
          <a:off x="2371433" y="3918716"/>
          <a:ext cx="172352" cy="20682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US" sz="900" kern="1200"/>
        </a:p>
      </dsp:txBody>
      <dsp:txXfrm rot="-5400000">
        <a:off x="2395563" y="3935951"/>
        <a:ext cx="124093" cy="120646"/>
      </dsp:txXfrm>
    </dsp:sp>
    <dsp:sp modelId="{5C7DC5C2-5F81-4A39-9006-A7CB049A832E}">
      <dsp:nvSpPr>
        <dsp:cNvPr id="0" name=""/>
        <dsp:cNvSpPr/>
      </dsp:nvSpPr>
      <dsp:spPr>
        <a:xfrm>
          <a:off x="1551357" y="4137030"/>
          <a:ext cx="1812504" cy="459607"/>
        </a:xfrm>
        <a:prstGeom prst="roundRect">
          <a:avLst>
            <a:gd name="adj" fmla="val 10000"/>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smtClean="0"/>
            <a:t>Personal Protection</a:t>
          </a:r>
          <a:endParaRPr lang="en-US" sz="1500" kern="1200" dirty="0"/>
        </a:p>
      </dsp:txBody>
      <dsp:txXfrm>
        <a:off x="1564818" y="4150491"/>
        <a:ext cx="1785582" cy="432685"/>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89665C-65BA-4D9B-BB99-504A50B50276}">
      <dsp:nvSpPr>
        <dsp:cNvPr id="0" name=""/>
        <dsp:cNvSpPr/>
      </dsp:nvSpPr>
      <dsp:spPr>
        <a:xfrm>
          <a:off x="1551357" y="561"/>
          <a:ext cx="1812504" cy="459607"/>
        </a:xfrm>
        <a:prstGeom prst="roundRect">
          <a:avLst>
            <a:gd name="adj" fmla="val 10000"/>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smtClean="0"/>
            <a:t>Elimination</a:t>
          </a:r>
          <a:endParaRPr lang="en-US" sz="1500" kern="1200" dirty="0"/>
        </a:p>
      </dsp:txBody>
      <dsp:txXfrm>
        <a:off x="1564818" y="14022"/>
        <a:ext cx="1785582" cy="432685"/>
      </dsp:txXfrm>
    </dsp:sp>
    <dsp:sp modelId="{182A8F57-A4AC-49AA-BA96-1559B53EC01A}">
      <dsp:nvSpPr>
        <dsp:cNvPr id="0" name=""/>
        <dsp:cNvSpPr/>
      </dsp:nvSpPr>
      <dsp:spPr>
        <a:xfrm rot="5400000">
          <a:off x="2371433" y="471659"/>
          <a:ext cx="172352" cy="20682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US" sz="900" kern="1200"/>
        </a:p>
      </dsp:txBody>
      <dsp:txXfrm rot="-5400000">
        <a:off x="2395563" y="488894"/>
        <a:ext cx="124093" cy="120646"/>
      </dsp:txXfrm>
    </dsp:sp>
    <dsp:sp modelId="{DBD01C1B-A207-4665-8500-AC032F874EC2}">
      <dsp:nvSpPr>
        <dsp:cNvPr id="0" name=""/>
        <dsp:cNvSpPr/>
      </dsp:nvSpPr>
      <dsp:spPr>
        <a:xfrm>
          <a:off x="1551357" y="689972"/>
          <a:ext cx="1812504" cy="459607"/>
        </a:xfrm>
        <a:prstGeom prst="roundRect">
          <a:avLst>
            <a:gd name="adj" fmla="val 10000"/>
          </a:avLst>
        </a:prstGeom>
        <a:solidFill>
          <a:schemeClr val="accent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smtClean="0"/>
            <a:t>Substitution</a:t>
          </a:r>
          <a:endParaRPr lang="en-US" sz="1500" kern="1200" dirty="0"/>
        </a:p>
      </dsp:txBody>
      <dsp:txXfrm>
        <a:off x="1564818" y="703433"/>
        <a:ext cx="1785582" cy="432685"/>
      </dsp:txXfrm>
    </dsp:sp>
    <dsp:sp modelId="{4DBA97E3-559C-44E7-B919-F6ABF5FEEA53}">
      <dsp:nvSpPr>
        <dsp:cNvPr id="0" name=""/>
        <dsp:cNvSpPr/>
      </dsp:nvSpPr>
      <dsp:spPr>
        <a:xfrm rot="5400000">
          <a:off x="2371433" y="1161070"/>
          <a:ext cx="172352" cy="20682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US" sz="900" kern="1200"/>
        </a:p>
      </dsp:txBody>
      <dsp:txXfrm rot="-5400000">
        <a:off x="2395563" y="1178305"/>
        <a:ext cx="124093" cy="120646"/>
      </dsp:txXfrm>
    </dsp:sp>
    <dsp:sp modelId="{0F2F7FE5-89AE-40FF-91AD-16F953BAC9E0}">
      <dsp:nvSpPr>
        <dsp:cNvPr id="0" name=""/>
        <dsp:cNvSpPr/>
      </dsp:nvSpPr>
      <dsp:spPr>
        <a:xfrm>
          <a:off x="1551357" y="1379384"/>
          <a:ext cx="1812504" cy="459607"/>
        </a:xfrm>
        <a:prstGeom prst="roundRect">
          <a:avLst>
            <a:gd name="adj" fmla="val 10000"/>
          </a:avLst>
        </a:prstGeom>
        <a:solidFill>
          <a:srgbClr val="C00000"/>
        </a:solidFill>
        <a:ln w="25400" cap="flat" cmpd="sng" algn="ctr">
          <a:noFill/>
          <a:prstDash val="solid"/>
        </a:ln>
        <a:effectLst>
          <a:outerShdw blurRad="346075" dist="38100" dir="2700000" algn="tl" rotWithShape="0">
            <a:srgbClr val="000000">
              <a:alpha val="43000"/>
            </a:srgb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smtClean="0"/>
            <a:t>Modification</a:t>
          </a:r>
          <a:endParaRPr lang="en-US" sz="1500" kern="1200" dirty="0"/>
        </a:p>
      </dsp:txBody>
      <dsp:txXfrm>
        <a:off x="1564818" y="1392845"/>
        <a:ext cx="1785582" cy="432685"/>
      </dsp:txXfrm>
    </dsp:sp>
    <dsp:sp modelId="{181C85FC-D2C4-42A1-BB2C-DDC47B6A593C}">
      <dsp:nvSpPr>
        <dsp:cNvPr id="0" name=""/>
        <dsp:cNvSpPr/>
      </dsp:nvSpPr>
      <dsp:spPr>
        <a:xfrm rot="5400000">
          <a:off x="2371433" y="1850482"/>
          <a:ext cx="172352" cy="20682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US" sz="900" kern="1200"/>
        </a:p>
      </dsp:txBody>
      <dsp:txXfrm rot="-5400000">
        <a:off x="2395563" y="1867717"/>
        <a:ext cx="124093" cy="120646"/>
      </dsp:txXfrm>
    </dsp:sp>
    <dsp:sp modelId="{616519FC-990A-44C9-ACE9-D821A4563A1D}">
      <dsp:nvSpPr>
        <dsp:cNvPr id="0" name=""/>
        <dsp:cNvSpPr/>
      </dsp:nvSpPr>
      <dsp:spPr>
        <a:xfrm>
          <a:off x="1551357" y="2068795"/>
          <a:ext cx="1812504" cy="459607"/>
        </a:xfrm>
        <a:prstGeom prst="roundRect">
          <a:avLst>
            <a:gd name="adj" fmla="val 10000"/>
          </a:avLst>
        </a:prstGeom>
        <a:solidFill>
          <a:schemeClr val="accent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smtClean="0"/>
            <a:t>Containment</a:t>
          </a:r>
          <a:endParaRPr lang="en-US" sz="1500" kern="1200" dirty="0"/>
        </a:p>
      </dsp:txBody>
      <dsp:txXfrm>
        <a:off x="1564818" y="2082256"/>
        <a:ext cx="1785582" cy="432685"/>
      </dsp:txXfrm>
    </dsp:sp>
    <dsp:sp modelId="{55558946-E439-4D9B-BD01-D28DCCE2A5D0}">
      <dsp:nvSpPr>
        <dsp:cNvPr id="0" name=""/>
        <dsp:cNvSpPr/>
      </dsp:nvSpPr>
      <dsp:spPr>
        <a:xfrm rot="5400000">
          <a:off x="2371433" y="2539893"/>
          <a:ext cx="172352" cy="20682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US" sz="900" kern="1200"/>
        </a:p>
      </dsp:txBody>
      <dsp:txXfrm rot="-5400000">
        <a:off x="2395563" y="2557128"/>
        <a:ext cx="124093" cy="120646"/>
      </dsp:txXfrm>
    </dsp:sp>
    <dsp:sp modelId="{3333C0B9-5A71-49F4-B795-3AD2F7554B7A}">
      <dsp:nvSpPr>
        <dsp:cNvPr id="0" name=""/>
        <dsp:cNvSpPr/>
      </dsp:nvSpPr>
      <dsp:spPr>
        <a:xfrm>
          <a:off x="1551357" y="2758207"/>
          <a:ext cx="1812504" cy="459607"/>
        </a:xfrm>
        <a:prstGeom prst="roundRect">
          <a:avLst>
            <a:gd name="adj" fmla="val 10000"/>
          </a:avLst>
        </a:prstGeom>
        <a:solidFill>
          <a:schemeClr val="accent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smtClean="0"/>
            <a:t>Ventilation</a:t>
          </a:r>
          <a:endParaRPr lang="en-US" sz="1500" kern="1200" dirty="0"/>
        </a:p>
      </dsp:txBody>
      <dsp:txXfrm>
        <a:off x="1564818" y="2771668"/>
        <a:ext cx="1785582" cy="432685"/>
      </dsp:txXfrm>
    </dsp:sp>
    <dsp:sp modelId="{AF1B553F-D549-4E1E-92FC-3F7A5671989A}">
      <dsp:nvSpPr>
        <dsp:cNvPr id="0" name=""/>
        <dsp:cNvSpPr/>
      </dsp:nvSpPr>
      <dsp:spPr>
        <a:xfrm rot="5400000">
          <a:off x="2371433" y="3229305"/>
          <a:ext cx="172352" cy="20682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US" sz="900" kern="1200"/>
        </a:p>
      </dsp:txBody>
      <dsp:txXfrm rot="-5400000">
        <a:off x="2395563" y="3246540"/>
        <a:ext cx="124093" cy="120646"/>
      </dsp:txXfrm>
    </dsp:sp>
    <dsp:sp modelId="{FE223C93-EA79-4E6E-8FFB-07A33133C84D}">
      <dsp:nvSpPr>
        <dsp:cNvPr id="0" name=""/>
        <dsp:cNvSpPr/>
      </dsp:nvSpPr>
      <dsp:spPr>
        <a:xfrm>
          <a:off x="1551357" y="3447618"/>
          <a:ext cx="1812504" cy="459607"/>
        </a:xfrm>
        <a:prstGeom prst="roundRect">
          <a:avLst>
            <a:gd name="adj" fmla="val 10000"/>
          </a:avLst>
        </a:prstGeom>
        <a:solidFill>
          <a:schemeClr val="accent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smtClean="0"/>
            <a:t>Work Practices</a:t>
          </a:r>
          <a:endParaRPr lang="en-US" sz="1500" kern="1200" dirty="0"/>
        </a:p>
      </dsp:txBody>
      <dsp:txXfrm>
        <a:off x="1564818" y="3461079"/>
        <a:ext cx="1785582" cy="432685"/>
      </dsp:txXfrm>
    </dsp:sp>
    <dsp:sp modelId="{32899468-02CB-434A-BC1F-9B7213193E97}">
      <dsp:nvSpPr>
        <dsp:cNvPr id="0" name=""/>
        <dsp:cNvSpPr/>
      </dsp:nvSpPr>
      <dsp:spPr>
        <a:xfrm rot="5400000">
          <a:off x="2371433" y="3918716"/>
          <a:ext cx="172352" cy="20682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US" sz="900" kern="1200"/>
        </a:p>
      </dsp:txBody>
      <dsp:txXfrm rot="-5400000">
        <a:off x="2395563" y="3935951"/>
        <a:ext cx="124093" cy="120646"/>
      </dsp:txXfrm>
    </dsp:sp>
    <dsp:sp modelId="{5C7DC5C2-5F81-4A39-9006-A7CB049A832E}">
      <dsp:nvSpPr>
        <dsp:cNvPr id="0" name=""/>
        <dsp:cNvSpPr/>
      </dsp:nvSpPr>
      <dsp:spPr>
        <a:xfrm>
          <a:off x="1551357" y="4137030"/>
          <a:ext cx="1812504" cy="459607"/>
        </a:xfrm>
        <a:prstGeom prst="roundRect">
          <a:avLst>
            <a:gd name="adj" fmla="val 10000"/>
          </a:avLst>
        </a:prstGeom>
        <a:solidFill>
          <a:schemeClr val="accent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smtClean="0"/>
            <a:t>Personal Protection</a:t>
          </a:r>
          <a:endParaRPr lang="en-US" sz="1500" kern="1200" dirty="0"/>
        </a:p>
      </dsp:txBody>
      <dsp:txXfrm>
        <a:off x="1564818" y="4150491"/>
        <a:ext cx="1785582" cy="432685"/>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89665C-65BA-4D9B-BB99-504A50B50276}">
      <dsp:nvSpPr>
        <dsp:cNvPr id="0" name=""/>
        <dsp:cNvSpPr/>
      </dsp:nvSpPr>
      <dsp:spPr>
        <a:xfrm>
          <a:off x="1551357" y="561"/>
          <a:ext cx="1812504" cy="459607"/>
        </a:xfrm>
        <a:prstGeom prst="roundRect">
          <a:avLst>
            <a:gd name="adj" fmla="val 10000"/>
          </a:avLst>
        </a:prstGeom>
        <a:solidFill>
          <a:schemeClr val="accent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smtClean="0"/>
            <a:t>Elimination</a:t>
          </a:r>
          <a:endParaRPr lang="en-US" sz="1500" kern="1200" dirty="0"/>
        </a:p>
      </dsp:txBody>
      <dsp:txXfrm>
        <a:off x="1564818" y="14022"/>
        <a:ext cx="1785582" cy="432685"/>
      </dsp:txXfrm>
    </dsp:sp>
    <dsp:sp modelId="{182A8F57-A4AC-49AA-BA96-1559B53EC01A}">
      <dsp:nvSpPr>
        <dsp:cNvPr id="0" name=""/>
        <dsp:cNvSpPr/>
      </dsp:nvSpPr>
      <dsp:spPr>
        <a:xfrm rot="5400000">
          <a:off x="2371433" y="471659"/>
          <a:ext cx="172352" cy="20682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US" sz="900" kern="1200"/>
        </a:p>
      </dsp:txBody>
      <dsp:txXfrm rot="-5400000">
        <a:off x="2395563" y="488894"/>
        <a:ext cx="124093" cy="120646"/>
      </dsp:txXfrm>
    </dsp:sp>
    <dsp:sp modelId="{DBD01C1B-A207-4665-8500-AC032F874EC2}">
      <dsp:nvSpPr>
        <dsp:cNvPr id="0" name=""/>
        <dsp:cNvSpPr/>
      </dsp:nvSpPr>
      <dsp:spPr>
        <a:xfrm>
          <a:off x="1551357" y="689972"/>
          <a:ext cx="1812504" cy="459607"/>
        </a:xfrm>
        <a:prstGeom prst="roundRect">
          <a:avLst>
            <a:gd name="adj" fmla="val 10000"/>
          </a:avLst>
        </a:prstGeom>
        <a:solidFill>
          <a:schemeClr val="accent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smtClean="0"/>
            <a:t>Substitution</a:t>
          </a:r>
          <a:endParaRPr lang="en-US" sz="1500" kern="1200" dirty="0"/>
        </a:p>
      </dsp:txBody>
      <dsp:txXfrm>
        <a:off x="1564818" y="703433"/>
        <a:ext cx="1785582" cy="432685"/>
      </dsp:txXfrm>
    </dsp:sp>
    <dsp:sp modelId="{4DBA97E3-559C-44E7-B919-F6ABF5FEEA53}">
      <dsp:nvSpPr>
        <dsp:cNvPr id="0" name=""/>
        <dsp:cNvSpPr/>
      </dsp:nvSpPr>
      <dsp:spPr>
        <a:xfrm rot="5400000">
          <a:off x="2371433" y="1161070"/>
          <a:ext cx="172352" cy="20682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US" sz="900" kern="1200"/>
        </a:p>
      </dsp:txBody>
      <dsp:txXfrm rot="-5400000">
        <a:off x="2395563" y="1178305"/>
        <a:ext cx="124093" cy="120646"/>
      </dsp:txXfrm>
    </dsp:sp>
    <dsp:sp modelId="{0F2F7FE5-89AE-40FF-91AD-16F953BAC9E0}">
      <dsp:nvSpPr>
        <dsp:cNvPr id="0" name=""/>
        <dsp:cNvSpPr/>
      </dsp:nvSpPr>
      <dsp:spPr>
        <a:xfrm>
          <a:off x="1551357" y="1379384"/>
          <a:ext cx="1812504" cy="459607"/>
        </a:xfrm>
        <a:prstGeom prst="roundRect">
          <a:avLst>
            <a:gd name="adj" fmla="val 10000"/>
          </a:avLst>
        </a:prstGeom>
        <a:solidFill>
          <a:schemeClr val="accent6"/>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smtClean="0"/>
            <a:t>Modification</a:t>
          </a:r>
          <a:endParaRPr lang="en-US" sz="1500" kern="1200" dirty="0"/>
        </a:p>
      </dsp:txBody>
      <dsp:txXfrm>
        <a:off x="1564818" y="1392845"/>
        <a:ext cx="1785582" cy="432685"/>
      </dsp:txXfrm>
    </dsp:sp>
    <dsp:sp modelId="{181C85FC-D2C4-42A1-BB2C-DDC47B6A593C}">
      <dsp:nvSpPr>
        <dsp:cNvPr id="0" name=""/>
        <dsp:cNvSpPr/>
      </dsp:nvSpPr>
      <dsp:spPr>
        <a:xfrm rot="5400000">
          <a:off x="2371433" y="1850482"/>
          <a:ext cx="172352" cy="20682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US" sz="900" kern="1200"/>
        </a:p>
      </dsp:txBody>
      <dsp:txXfrm rot="-5400000">
        <a:off x="2395563" y="1867717"/>
        <a:ext cx="124093" cy="120646"/>
      </dsp:txXfrm>
    </dsp:sp>
    <dsp:sp modelId="{616519FC-990A-44C9-ACE9-D821A4563A1D}">
      <dsp:nvSpPr>
        <dsp:cNvPr id="0" name=""/>
        <dsp:cNvSpPr/>
      </dsp:nvSpPr>
      <dsp:spPr>
        <a:xfrm>
          <a:off x="1551357" y="2068795"/>
          <a:ext cx="1812504" cy="459607"/>
        </a:xfrm>
        <a:prstGeom prst="roundRect">
          <a:avLst>
            <a:gd name="adj" fmla="val 10000"/>
          </a:avLst>
        </a:prstGeom>
        <a:solidFill>
          <a:srgbClr val="C00000"/>
        </a:solidFill>
        <a:ln w="25400" cap="flat" cmpd="sng" algn="ctr">
          <a:noFill/>
          <a:prstDash val="solid"/>
        </a:ln>
        <a:effectLst>
          <a:outerShdw blurRad="152400" dist="38100" dir="2700000" algn="tl" rotWithShape="0">
            <a:schemeClr val="accent4">
              <a:alpha val="43000"/>
            </a:scheme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smtClean="0"/>
            <a:t>Containment</a:t>
          </a:r>
          <a:endParaRPr lang="en-US" sz="1500" kern="1200" dirty="0"/>
        </a:p>
      </dsp:txBody>
      <dsp:txXfrm>
        <a:off x="1564818" y="2082256"/>
        <a:ext cx="1785582" cy="432685"/>
      </dsp:txXfrm>
    </dsp:sp>
    <dsp:sp modelId="{55558946-E439-4D9B-BD01-D28DCCE2A5D0}">
      <dsp:nvSpPr>
        <dsp:cNvPr id="0" name=""/>
        <dsp:cNvSpPr/>
      </dsp:nvSpPr>
      <dsp:spPr>
        <a:xfrm rot="5400000">
          <a:off x="2371433" y="2539893"/>
          <a:ext cx="172352" cy="20682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US" sz="900" kern="1200"/>
        </a:p>
      </dsp:txBody>
      <dsp:txXfrm rot="-5400000">
        <a:off x="2395563" y="2557128"/>
        <a:ext cx="124093" cy="120646"/>
      </dsp:txXfrm>
    </dsp:sp>
    <dsp:sp modelId="{3333C0B9-5A71-49F4-B795-3AD2F7554B7A}">
      <dsp:nvSpPr>
        <dsp:cNvPr id="0" name=""/>
        <dsp:cNvSpPr/>
      </dsp:nvSpPr>
      <dsp:spPr>
        <a:xfrm>
          <a:off x="1551357" y="2758207"/>
          <a:ext cx="1812504" cy="459607"/>
        </a:xfrm>
        <a:prstGeom prst="roundRect">
          <a:avLst>
            <a:gd name="adj" fmla="val 10000"/>
          </a:avLst>
        </a:prstGeom>
        <a:solidFill>
          <a:schemeClr val="accent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smtClean="0"/>
            <a:t>Ventilation</a:t>
          </a:r>
          <a:endParaRPr lang="en-US" sz="1500" kern="1200" dirty="0"/>
        </a:p>
      </dsp:txBody>
      <dsp:txXfrm>
        <a:off x="1564818" y="2771668"/>
        <a:ext cx="1785582" cy="432685"/>
      </dsp:txXfrm>
    </dsp:sp>
    <dsp:sp modelId="{AF1B553F-D549-4E1E-92FC-3F7A5671989A}">
      <dsp:nvSpPr>
        <dsp:cNvPr id="0" name=""/>
        <dsp:cNvSpPr/>
      </dsp:nvSpPr>
      <dsp:spPr>
        <a:xfrm rot="5400000">
          <a:off x="2371433" y="3229305"/>
          <a:ext cx="172352" cy="20682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US" sz="900" kern="1200"/>
        </a:p>
      </dsp:txBody>
      <dsp:txXfrm rot="-5400000">
        <a:off x="2395563" y="3246540"/>
        <a:ext cx="124093" cy="120646"/>
      </dsp:txXfrm>
    </dsp:sp>
    <dsp:sp modelId="{FE223C93-EA79-4E6E-8FFB-07A33133C84D}">
      <dsp:nvSpPr>
        <dsp:cNvPr id="0" name=""/>
        <dsp:cNvSpPr/>
      </dsp:nvSpPr>
      <dsp:spPr>
        <a:xfrm>
          <a:off x="1551357" y="3447618"/>
          <a:ext cx="1812504" cy="459607"/>
        </a:xfrm>
        <a:prstGeom prst="roundRect">
          <a:avLst>
            <a:gd name="adj" fmla="val 10000"/>
          </a:avLst>
        </a:prstGeom>
        <a:solidFill>
          <a:schemeClr val="accent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smtClean="0"/>
            <a:t>Work Practices</a:t>
          </a:r>
          <a:endParaRPr lang="en-US" sz="1500" kern="1200" dirty="0"/>
        </a:p>
      </dsp:txBody>
      <dsp:txXfrm>
        <a:off x="1564818" y="3461079"/>
        <a:ext cx="1785582" cy="432685"/>
      </dsp:txXfrm>
    </dsp:sp>
    <dsp:sp modelId="{32899468-02CB-434A-BC1F-9B7213193E97}">
      <dsp:nvSpPr>
        <dsp:cNvPr id="0" name=""/>
        <dsp:cNvSpPr/>
      </dsp:nvSpPr>
      <dsp:spPr>
        <a:xfrm rot="5400000">
          <a:off x="2371433" y="3918716"/>
          <a:ext cx="172352" cy="20682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US" sz="900" kern="1200"/>
        </a:p>
      </dsp:txBody>
      <dsp:txXfrm rot="-5400000">
        <a:off x="2395563" y="3935951"/>
        <a:ext cx="124093" cy="120646"/>
      </dsp:txXfrm>
    </dsp:sp>
    <dsp:sp modelId="{5C7DC5C2-5F81-4A39-9006-A7CB049A832E}">
      <dsp:nvSpPr>
        <dsp:cNvPr id="0" name=""/>
        <dsp:cNvSpPr/>
      </dsp:nvSpPr>
      <dsp:spPr>
        <a:xfrm>
          <a:off x="1551357" y="4137030"/>
          <a:ext cx="1812504" cy="459607"/>
        </a:xfrm>
        <a:prstGeom prst="roundRect">
          <a:avLst>
            <a:gd name="adj" fmla="val 10000"/>
          </a:avLst>
        </a:prstGeom>
        <a:solidFill>
          <a:schemeClr val="accent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smtClean="0"/>
            <a:t>Personal Protection</a:t>
          </a:r>
          <a:endParaRPr lang="en-US" sz="1500" kern="1200" dirty="0"/>
        </a:p>
      </dsp:txBody>
      <dsp:txXfrm>
        <a:off x="1564818" y="4150491"/>
        <a:ext cx="1785582" cy="432685"/>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89665C-65BA-4D9B-BB99-504A50B50276}">
      <dsp:nvSpPr>
        <dsp:cNvPr id="0" name=""/>
        <dsp:cNvSpPr/>
      </dsp:nvSpPr>
      <dsp:spPr>
        <a:xfrm>
          <a:off x="1551357" y="561"/>
          <a:ext cx="1812504" cy="459607"/>
        </a:xfrm>
        <a:prstGeom prst="roundRect">
          <a:avLst>
            <a:gd name="adj" fmla="val 10000"/>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smtClean="0"/>
            <a:t>Elimination</a:t>
          </a:r>
          <a:endParaRPr lang="en-US" sz="1500" kern="1200" dirty="0"/>
        </a:p>
      </dsp:txBody>
      <dsp:txXfrm>
        <a:off x="1564818" y="14022"/>
        <a:ext cx="1785582" cy="432685"/>
      </dsp:txXfrm>
    </dsp:sp>
    <dsp:sp modelId="{182A8F57-A4AC-49AA-BA96-1559B53EC01A}">
      <dsp:nvSpPr>
        <dsp:cNvPr id="0" name=""/>
        <dsp:cNvSpPr/>
      </dsp:nvSpPr>
      <dsp:spPr>
        <a:xfrm rot="5400000">
          <a:off x="2371433" y="471659"/>
          <a:ext cx="172352" cy="20682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US" sz="900" kern="1200"/>
        </a:p>
      </dsp:txBody>
      <dsp:txXfrm rot="-5400000">
        <a:off x="2395563" y="488894"/>
        <a:ext cx="124093" cy="120646"/>
      </dsp:txXfrm>
    </dsp:sp>
    <dsp:sp modelId="{DBD01C1B-A207-4665-8500-AC032F874EC2}">
      <dsp:nvSpPr>
        <dsp:cNvPr id="0" name=""/>
        <dsp:cNvSpPr/>
      </dsp:nvSpPr>
      <dsp:spPr>
        <a:xfrm>
          <a:off x="1551357" y="689972"/>
          <a:ext cx="1812504" cy="459607"/>
        </a:xfrm>
        <a:prstGeom prst="roundRect">
          <a:avLst>
            <a:gd name="adj" fmla="val 10000"/>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smtClean="0"/>
            <a:t>Substitution</a:t>
          </a:r>
          <a:endParaRPr lang="en-US" sz="1500" kern="1200" dirty="0"/>
        </a:p>
      </dsp:txBody>
      <dsp:txXfrm>
        <a:off x="1564818" y="703433"/>
        <a:ext cx="1785582" cy="432685"/>
      </dsp:txXfrm>
    </dsp:sp>
    <dsp:sp modelId="{4DBA97E3-559C-44E7-B919-F6ABF5FEEA53}">
      <dsp:nvSpPr>
        <dsp:cNvPr id="0" name=""/>
        <dsp:cNvSpPr/>
      </dsp:nvSpPr>
      <dsp:spPr>
        <a:xfrm rot="5400000">
          <a:off x="2371433" y="1161070"/>
          <a:ext cx="172352" cy="20682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US" sz="900" kern="1200"/>
        </a:p>
      </dsp:txBody>
      <dsp:txXfrm rot="-5400000">
        <a:off x="2395563" y="1178305"/>
        <a:ext cx="124093" cy="120646"/>
      </dsp:txXfrm>
    </dsp:sp>
    <dsp:sp modelId="{0F2F7FE5-89AE-40FF-91AD-16F953BAC9E0}">
      <dsp:nvSpPr>
        <dsp:cNvPr id="0" name=""/>
        <dsp:cNvSpPr/>
      </dsp:nvSpPr>
      <dsp:spPr>
        <a:xfrm>
          <a:off x="1551357" y="1379384"/>
          <a:ext cx="1812504" cy="459607"/>
        </a:xfrm>
        <a:prstGeom prst="roundRect">
          <a:avLst>
            <a:gd name="adj" fmla="val 10000"/>
          </a:avLst>
        </a:prstGeom>
        <a:solidFill>
          <a:schemeClr val="accent2"/>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smtClean="0"/>
            <a:t>Modification</a:t>
          </a:r>
          <a:endParaRPr lang="en-US" sz="1500" kern="1200" dirty="0"/>
        </a:p>
      </dsp:txBody>
      <dsp:txXfrm>
        <a:off x="1564818" y="1392845"/>
        <a:ext cx="1785582" cy="432685"/>
      </dsp:txXfrm>
    </dsp:sp>
    <dsp:sp modelId="{181C85FC-D2C4-42A1-BB2C-DDC47B6A593C}">
      <dsp:nvSpPr>
        <dsp:cNvPr id="0" name=""/>
        <dsp:cNvSpPr/>
      </dsp:nvSpPr>
      <dsp:spPr>
        <a:xfrm rot="5400000">
          <a:off x="2371433" y="1850482"/>
          <a:ext cx="172352" cy="20682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US" sz="900" kern="1200"/>
        </a:p>
      </dsp:txBody>
      <dsp:txXfrm rot="-5400000">
        <a:off x="2395563" y="1867717"/>
        <a:ext cx="124093" cy="120646"/>
      </dsp:txXfrm>
    </dsp:sp>
    <dsp:sp modelId="{616519FC-990A-44C9-ACE9-D821A4563A1D}">
      <dsp:nvSpPr>
        <dsp:cNvPr id="0" name=""/>
        <dsp:cNvSpPr/>
      </dsp:nvSpPr>
      <dsp:spPr>
        <a:xfrm>
          <a:off x="1551357" y="2068795"/>
          <a:ext cx="1812504" cy="459607"/>
        </a:xfrm>
        <a:prstGeom prst="roundRect">
          <a:avLst>
            <a:gd name="adj" fmla="val 10000"/>
          </a:avLst>
        </a:prstGeom>
        <a:solidFill>
          <a:schemeClr val="accent2"/>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smtClean="0"/>
            <a:t>Containment</a:t>
          </a:r>
          <a:endParaRPr lang="en-US" sz="1500" kern="1200" dirty="0"/>
        </a:p>
      </dsp:txBody>
      <dsp:txXfrm>
        <a:off x="1564818" y="2082256"/>
        <a:ext cx="1785582" cy="432685"/>
      </dsp:txXfrm>
    </dsp:sp>
    <dsp:sp modelId="{55558946-E439-4D9B-BD01-D28DCCE2A5D0}">
      <dsp:nvSpPr>
        <dsp:cNvPr id="0" name=""/>
        <dsp:cNvSpPr/>
      </dsp:nvSpPr>
      <dsp:spPr>
        <a:xfrm rot="5400000">
          <a:off x="2371433" y="2539893"/>
          <a:ext cx="172352" cy="20682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US" sz="900" kern="1200"/>
        </a:p>
      </dsp:txBody>
      <dsp:txXfrm rot="-5400000">
        <a:off x="2395563" y="2557128"/>
        <a:ext cx="124093" cy="120646"/>
      </dsp:txXfrm>
    </dsp:sp>
    <dsp:sp modelId="{3333C0B9-5A71-49F4-B795-3AD2F7554B7A}">
      <dsp:nvSpPr>
        <dsp:cNvPr id="0" name=""/>
        <dsp:cNvSpPr/>
      </dsp:nvSpPr>
      <dsp:spPr>
        <a:xfrm>
          <a:off x="1551357" y="2758207"/>
          <a:ext cx="1812504" cy="459607"/>
        </a:xfrm>
        <a:prstGeom prst="roundRect">
          <a:avLst>
            <a:gd name="adj" fmla="val 10000"/>
          </a:avLst>
        </a:prstGeom>
        <a:solidFill>
          <a:srgbClr val="C00000"/>
        </a:solidFill>
        <a:ln w="25400" cap="flat" cmpd="sng" algn="ctr">
          <a:noFill/>
          <a:prstDash val="solid"/>
        </a:ln>
        <a:effectLst>
          <a:outerShdw blurRad="206375" dist="38100" dir="2700000" algn="tl" rotWithShape="0">
            <a:schemeClr val="accent4">
              <a:alpha val="43000"/>
            </a:scheme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smtClean="0"/>
            <a:t>Ventilation</a:t>
          </a:r>
          <a:endParaRPr lang="en-US" sz="1500" kern="1200" dirty="0"/>
        </a:p>
      </dsp:txBody>
      <dsp:txXfrm>
        <a:off x="1564818" y="2771668"/>
        <a:ext cx="1785582" cy="432685"/>
      </dsp:txXfrm>
    </dsp:sp>
    <dsp:sp modelId="{AF1B553F-D549-4E1E-92FC-3F7A5671989A}">
      <dsp:nvSpPr>
        <dsp:cNvPr id="0" name=""/>
        <dsp:cNvSpPr/>
      </dsp:nvSpPr>
      <dsp:spPr>
        <a:xfrm rot="5400000">
          <a:off x="2371433" y="3229305"/>
          <a:ext cx="172352" cy="20682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US" sz="900" kern="1200"/>
        </a:p>
      </dsp:txBody>
      <dsp:txXfrm rot="-5400000">
        <a:off x="2395563" y="3246540"/>
        <a:ext cx="124093" cy="120646"/>
      </dsp:txXfrm>
    </dsp:sp>
    <dsp:sp modelId="{FE223C93-EA79-4E6E-8FFB-07A33133C84D}">
      <dsp:nvSpPr>
        <dsp:cNvPr id="0" name=""/>
        <dsp:cNvSpPr/>
      </dsp:nvSpPr>
      <dsp:spPr>
        <a:xfrm>
          <a:off x="1551357" y="3447618"/>
          <a:ext cx="1812504" cy="459607"/>
        </a:xfrm>
        <a:prstGeom prst="roundRect">
          <a:avLst>
            <a:gd name="adj" fmla="val 10000"/>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smtClean="0"/>
            <a:t>Work Practices</a:t>
          </a:r>
          <a:endParaRPr lang="en-US" sz="1500" kern="1200" dirty="0"/>
        </a:p>
      </dsp:txBody>
      <dsp:txXfrm>
        <a:off x="1564818" y="3461079"/>
        <a:ext cx="1785582" cy="432685"/>
      </dsp:txXfrm>
    </dsp:sp>
    <dsp:sp modelId="{32899468-02CB-434A-BC1F-9B7213193E97}">
      <dsp:nvSpPr>
        <dsp:cNvPr id="0" name=""/>
        <dsp:cNvSpPr/>
      </dsp:nvSpPr>
      <dsp:spPr>
        <a:xfrm rot="5400000">
          <a:off x="2371433" y="3918716"/>
          <a:ext cx="172352" cy="20682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US" sz="900" kern="1200"/>
        </a:p>
      </dsp:txBody>
      <dsp:txXfrm rot="-5400000">
        <a:off x="2395563" y="3935951"/>
        <a:ext cx="124093" cy="120646"/>
      </dsp:txXfrm>
    </dsp:sp>
    <dsp:sp modelId="{5C7DC5C2-5F81-4A39-9006-A7CB049A832E}">
      <dsp:nvSpPr>
        <dsp:cNvPr id="0" name=""/>
        <dsp:cNvSpPr/>
      </dsp:nvSpPr>
      <dsp:spPr>
        <a:xfrm>
          <a:off x="1551357" y="4137030"/>
          <a:ext cx="1812504" cy="459607"/>
        </a:xfrm>
        <a:prstGeom prst="roundRect">
          <a:avLst>
            <a:gd name="adj" fmla="val 10000"/>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smtClean="0"/>
            <a:t>Personal Protection</a:t>
          </a:r>
          <a:endParaRPr lang="en-US" sz="1500" kern="1200" dirty="0"/>
        </a:p>
      </dsp:txBody>
      <dsp:txXfrm>
        <a:off x="1564818" y="4150491"/>
        <a:ext cx="1785582" cy="432685"/>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89665C-65BA-4D9B-BB99-504A50B50276}">
      <dsp:nvSpPr>
        <dsp:cNvPr id="0" name=""/>
        <dsp:cNvSpPr/>
      </dsp:nvSpPr>
      <dsp:spPr>
        <a:xfrm>
          <a:off x="1551357" y="561"/>
          <a:ext cx="1812504" cy="459607"/>
        </a:xfrm>
        <a:prstGeom prst="roundRect">
          <a:avLst>
            <a:gd name="adj" fmla="val 10000"/>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smtClean="0"/>
            <a:t>Elimination</a:t>
          </a:r>
          <a:endParaRPr lang="en-US" sz="1500" kern="1200" dirty="0"/>
        </a:p>
      </dsp:txBody>
      <dsp:txXfrm>
        <a:off x="1564818" y="14022"/>
        <a:ext cx="1785582" cy="432685"/>
      </dsp:txXfrm>
    </dsp:sp>
    <dsp:sp modelId="{182A8F57-A4AC-49AA-BA96-1559B53EC01A}">
      <dsp:nvSpPr>
        <dsp:cNvPr id="0" name=""/>
        <dsp:cNvSpPr/>
      </dsp:nvSpPr>
      <dsp:spPr>
        <a:xfrm rot="5400000">
          <a:off x="2371433" y="471659"/>
          <a:ext cx="172352" cy="20682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US" sz="900" kern="1200"/>
        </a:p>
      </dsp:txBody>
      <dsp:txXfrm rot="-5400000">
        <a:off x="2395563" y="488894"/>
        <a:ext cx="124093" cy="120646"/>
      </dsp:txXfrm>
    </dsp:sp>
    <dsp:sp modelId="{DBD01C1B-A207-4665-8500-AC032F874EC2}">
      <dsp:nvSpPr>
        <dsp:cNvPr id="0" name=""/>
        <dsp:cNvSpPr/>
      </dsp:nvSpPr>
      <dsp:spPr>
        <a:xfrm>
          <a:off x="1551357" y="689972"/>
          <a:ext cx="1812504" cy="459607"/>
        </a:xfrm>
        <a:prstGeom prst="roundRect">
          <a:avLst>
            <a:gd name="adj" fmla="val 10000"/>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smtClean="0"/>
            <a:t>Substitution</a:t>
          </a:r>
          <a:endParaRPr lang="en-US" sz="1500" kern="1200" dirty="0"/>
        </a:p>
      </dsp:txBody>
      <dsp:txXfrm>
        <a:off x="1564818" y="703433"/>
        <a:ext cx="1785582" cy="432685"/>
      </dsp:txXfrm>
    </dsp:sp>
    <dsp:sp modelId="{4DBA97E3-559C-44E7-B919-F6ABF5FEEA53}">
      <dsp:nvSpPr>
        <dsp:cNvPr id="0" name=""/>
        <dsp:cNvSpPr/>
      </dsp:nvSpPr>
      <dsp:spPr>
        <a:xfrm rot="5400000">
          <a:off x="2371433" y="1161070"/>
          <a:ext cx="172352" cy="20682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US" sz="900" kern="1200"/>
        </a:p>
      </dsp:txBody>
      <dsp:txXfrm rot="-5400000">
        <a:off x="2395563" y="1178305"/>
        <a:ext cx="124093" cy="120646"/>
      </dsp:txXfrm>
    </dsp:sp>
    <dsp:sp modelId="{0F2F7FE5-89AE-40FF-91AD-16F953BAC9E0}">
      <dsp:nvSpPr>
        <dsp:cNvPr id="0" name=""/>
        <dsp:cNvSpPr/>
      </dsp:nvSpPr>
      <dsp:spPr>
        <a:xfrm>
          <a:off x="1551357" y="1379384"/>
          <a:ext cx="1812504" cy="459607"/>
        </a:xfrm>
        <a:prstGeom prst="roundRect">
          <a:avLst>
            <a:gd name="adj" fmla="val 10000"/>
          </a:avLst>
        </a:prstGeom>
        <a:solidFill>
          <a:schemeClr val="accent2"/>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smtClean="0"/>
            <a:t>Modification</a:t>
          </a:r>
          <a:endParaRPr lang="en-US" sz="1500" kern="1200" dirty="0"/>
        </a:p>
      </dsp:txBody>
      <dsp:txXfrm>
        <a:off x="1564818" y="1392845"/>
        <a:ext cx="1785582" cy="432685"/>
      </dsp:txXfrm>
    </dsp:sp>
    <dsp:sp modelId="{181C85FC-D2C4-42A1-BB2C-DDC47B6A593C}">
      <dsp:nvSpPr>
        <dsp:cNvPr id="0" name=""/>
        <dsp:cNvSpPr/>
      </dsp:nvSpPr>
      <dsp:spPr>
        <a:xfrm rot="5400000">
          <a:off x="2371433" y="1850482"/>
          <a:ext cx="172352" cy="20682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US" sz="900" kern="1200"/>
        </a:p>
      </dsp:txBody>
      <dsp:txXfrm rot="-5400000">
        <a:off x="2395563" y="1867717"/>
        <a:ext cx="124093" cy="120646"/>
      </dsp:txXfrm>
    </dsp:sp>
    <dsp:sp modelId="{616519FC-990A-44C9-ACE9-D821A4563A1D}">
      <dsp:nvSpPr>
        <dsp:cNvPr id="0" name=""/>
        <dsp:cNvSpPr/>
      </dsp:nvSpPr>
      <dsp:spPr>
        <a:xfrm>
          <a:off x="1551357" y="2068795"/>
          <a:ext cx="1812504" cy="459607"/>
        </a:xfrm>
        <a:prstGeom prst="roundRect">
          <a:avLst>
            <a:gd name="adj" fmla="val 10000"/>
          </a:avLst>
        </a:prstGeom>
        <a:solidFill>
          <a:schemeClr val="accent2"/>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smtClean="0"/>
            <a:t>Containment</a:t>
          </a:r>
          <a:endParaRPr lang="en-US" sz="1500" kern="1200" dirty="0"/>
        </a:p>
      </dsp:txBody>
      <dsp:txXfrm>
        <a:off x="1564818" y="2082256"/>
        <a:ext cx="1785582" cy="432685"/>
      </dsp:txXfrm>
    </dsp:sp>
    <dsp:sp modelId="{55558946-E439-4D9B-BD01-D28DCCE2A5D0}">
      <dsp:nvSpPr>
        <dsp:cNvPr id="0" name=""/>
        <dsp:cNvSpPr/>
      </dsp:nvSpPr>
      <dsp:spPr>
        <a:xfrm rot="5400000">
          <a:off x="2371433" y="2539893"/>
          <a:ext cx="172352" cy="20682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US" sz="900" kern="1200"/>
        </a:p>
      </dsp:txBody>
      <dsp:txXfrm rot="-5400000">
        <a:off x="2395563" y="2557128"/>
        <a:ext cx="124093" cy="120646"/>
      </dsp:txXfrm>
    </dsp:sp>
    <dsp:sp modelId="{3333C0B9-5A71-49F4-B795-3AD2F7554B7A}">
      <dsp:nvSpPr>
        <dsp:cNvPr id="0" name=""/>
        <dsp:cNvSpPr/>
      </dsp:nvSpPr>
      <dsp:spPr>
        <a:xfrm>
          <a:off x="1551357" y="2758207"/>
          <a:ext cx="1812504" cy="459607"/>
        </a:xfrm>
        <a:prstGeom prst="roundRect">
          <a:avLst>
            <a:gd name="adj" fmla="val 10000"/>
          </a:avLst>
        </a:prstGeom>
        <a:solidFill>
          <a:schemeClr val="accent2">
            <a:lumMod val="50000"/>
          </a:schemeClr>
        </a:solidFill>
        <a:ln w="25400" cap="flat" cmpd="sng" algn="ctr">
          <a:noFill/>
          <a:prstDash val="solid"/>
        </a:ln>
        <a:effectLst>
          <a:outerShdw blurRad="206375" dist="38100" dir="2700000" algn="tl" rotWithShape="0">
            <a:schemeClr val="accent4">
              <a:alpha val="43000"/>
            </a:scheme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smtClean="0"/>
            <a:t>Ventilation</a:t>
          </a:r>
          <a:endParaRPr lang="en-US" sz="1500" kern="1200" dirty="0"/>
        </a:p>
      </dsp:txBody>
      <dsp:txXfrm>
        <a:off x="1564818" y="2771668"/>
        <a:ext cx="1785582" cy="432685"/>
      </dsp:txXfrm>
    </dsp:sp>
    <dsp:sp modelId="{AF1B553F-D549-4E1E-92FC-3F7A5671989A}">
      <dsp:nvSpPr>
        <dsp:cNvPr id="0" name=""/>
        <dsp:cNvSpPr/>
      </dsp:nvSpPr>
      <dsp:spPr>
        <a:xfrm rot="5400000">
          <a:off x="2371433" y="3229305"/>
          <a:ext cx="172352" cy="20682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US" sz="900" kern="1200"/>
        </a:p>
      </dsp:txBody>
      <dsp:txXfrm rot="-5400000">
        <a:off x="2395563" y="3246540"/>
        <a:ext cx="124093" cy="120646"/>
      </dsp:txXfrm>
    </dsp:sp>
    <dsp:sp modelId="{FE223C93-EA79-4E6E-8FFB-07A33133C84D}">
      <dsp:nvSpPr>
        <dsp:cNvPr id="0" name=""/>
        <dsp:cNvSpPr/>
      </dsp:nvSpPr>
      <dsp:spPr>
        <a:xfrm>
          <a:off x="1551357" y="3447618"/>
          <a:ext cx="1812504" cy="459607"/>
        </a:xfrm>
        <a:prstGeom prst="roundRect">
          <a:avLst>
            <a:gd name="adj" fmla="val 10000"/>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smtClean="0"/>
            <a:t>Work Practices</a:t>
          </a:r>
          <a:endParaRPr lang="en-US" sz="1500" kern="1200" dirty="0"/>
        </a:p>
      </dsp:txBody>
      <dsp:txXfrm>
        <a:off x="1564818" y="3461079"/>
        <a:ext cx="1785582" cy="432685"/>
      </dsp:txXfrm>
    </dsp:sp>
    <dsp:sp modelId="{32899468-02CB-434A-BC1F-9B7213193E97}">
      <dsp:nvSpPr>
        <dsp:cNvPr id="0" name=""/>
        <dsp:cNvSpPr/>
      </dsp:nvSpPr>
      <dsp:spPr>
        <a:xfrm rot="5400000">
          <a:off x="2371433" y="3918716"/>
          <a:ext cx="172352" cy="20682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US" sz="900" kern="1200"/>
        </a:p>
      </dsp:txBody>
      <dsp:txXfrm rot="-5400000">
        <a:off x="2395563" y="3935951"/>
        <a:ext cx="124093" cy="120646"/>
      </dsp:txXfrm>
    </dsp:sp>
    <dsp:sp modelId="{5C7DC5C2-5F81-4A39-9006-A7CB049A832E}">
      <dsp:nvSpPr>
        <dsp:cNvPr id="0" name=""/>
        <dsp:cNvSpPr/>
      </dsp:nvSpPr>
      <dsp:spPr>
        <a:xfrm>
          <a:off x="1551357" y="4137030"/>
          <a:ext cx="1812504" cy="459607"/>
        </a:xfrm>
        <a:prstGeom prst="roundRect">
          <a:avLst>
            <a:gd name="adj" fmla="val 10000"/>
          </a:avLst>
        </a:prstGeom>
        <a:solidFill>
          <a:srgbClr val="C0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smtClean="0"/>
            <a:t>Personal Protection</a:t>
          </a:r>
          <a:endParaRPr lang="en-US" sz="1500" kern="1200" dirty="0"/>
        </a:p>
      </dsp:txBody>
      <dsp:txXfrm>
        <a:off x="1564818" y="4150491"/>
        <a:ext cx="1785582" cy="432685"/>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3D5146-2432-9849-BE18-F29AC372DC29}">
      <dsp:nvSpPr>
        <dsp:cNvPr id="0" name=""/>
        <dsp:cNvSpPr/>
      </dsp:nvSpPr>
      <dsp:spPr>
        <a:xfrm>
          <a:off x="520" y="1865014"/>
          <a:ext cx="834925" cy="333970"/>
        </a:xfrm>
        <a:prstGeom prst="chevron">
          <a:avLst/>
        </a:prstGeom>
        <a:solidFill>
          <a:srgbClr val="FF00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4011" tIns="28004" rIns="28004" bIns="28004" numCol="1" spcCol="1270" anchor="ctr" anchorCtr="0">
          <a:noAutofit/>
        </a:bodyPr>
        <a:lstStyle/>
        <a:p>
          <a:pPr lvl="0" algn="ctr" defTabSz="933450">
            <a:lnSpc>
              <a:spcPct val="90000"/>
            </a:lnSpc>
            <a:spcBef>
              <a:spcPct val="0"/>
            </a:spcBef>
            <a:spcAft>
              <a:spcPct val="35000"/>
            </a:spcAft>
          </a:pPr>
          <a:r>
            <a:rPr lang="en-US" sz="2100" kern="1200" dirty="0" smtClean="0"/>
            <a:t>1</a:t>
          </a:r>
          <a:endParaRPr lang="en-US" sz="2100" kern="1200" dirty="0"/>
        </a:p>
      </dsp:txBody>
      <dsp:txXfrm>
        <a:off x="167505" y="1865014"/>
        <a:ext cx="500955" cy="333970"/>
      </dsp:txXfrm>
    </dsp:sp>
    <dsp:sp modelId="{6517F152-5318-0C46-BEEE-7DF3548E3D4D}">
      <dsp:nvSpPr>
        <dsp:cNvPr id="0" name=""/>
        <dsp:cNvSpPr/>
      </dsp:nvSpPr>
      <dsp:spPr>
        <a:xfrm>
          <a:off x="751954" y="1865014"/>
          <a:ext cx="834925" cy="333970"/>
        </a:xfrm>
        <a:prstGeom prst="chevron">
          <a:avLst/>
        </a:prstGeom>
        <a:solidFill>
          <a:srgbClr val="FF00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4011" tIns="28004" rIns="28004" bIns="28004" numCol="1" spcCol="1270" anchor="ctr" anchorCtr="0">
          <a:noAutofit/>
        </a:bodyPr>
        <a:lstStyle/>
        <a:p>
          <a:pPr lvl="0" algn="ctr" defTabSz="933450">
            <a:lnSpc>
              <a:spcPct val="90000"/>
            </a:lnSpc>
            <a:spcBef>
              <a:spcPct val="0"/>
            </a:spcBef>
            <a:spcAft>
              <a:spcPct val="35000"/>
            </a:spcAft>
          </a:pPr>
          <a:r>
            <a:rPr lang="en-US" sz="2100" kern="1200" dirty="0" smtClean="0"/>
            <a:t>2</a:t>
          </a:r>
          <a:endParaRPr lang="en-US" sz="2100" kern="1200" dirty="0"/>
        </a:p>
      </dsp:txBody>
      <dsp:txXfrm>
        <a:off x="918939" y="1865014"/>
        <a:ext cx="500955" cy="333970"/>
      </dsp:txXfrm>
    </dsp:sp>
    <dsp:sp modelId="{689B1A44-DE28-FC4F-B476-7ED2D873ECE1}">
      <dsp:nvSpPr>
        <dsp:cNvPr id="0" name=""/>
        <dsp:cNvSpPr/>
      </dsp:nvSpPr>
      <dsp:spPr>
        <a:xfrm>
          <a:off x="1503387" y="1865014"/>
          <a:ext cx="834925" cy="333970"/>
        </a:xfrm>
        <a:prstGeom prst="chevron">
          <a:avLst/>
        </a:prstGeom>
        <a:solidFill>
          <a:srgbClr val="FF00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4011" tIns="28004" rIns="28004" bIns="28004" numCol="1" spcCol="1270" anchor="ctr" anchorCtr="0">
          <a:noAutofit/>
        </a:bodyPr>
        <a:lstStyle/>
        <a:p>
          <a:pPr lvl="0" algn="ctr" defTabSz="933450">
            <a:lnSpc>
              <a:spcPct val="90000"/>
            </a:lnSpc>
            <a:spcBef>
              <a:spcPct val="0"/>
            </a:spcBef>
            <a:spcAft>
              <a:spcPct val="35000"/>
            </a:spcAft>
          </a:pPr>
          <a:r>
            <a:rPr lang="en-US" sz="2100" kern="1200" smtClean="0"/>
            <a:t>3</a:t>
          </a:r>
          <a:endParaRPr lang="en-US" sz="2100" kern="1200" dirty="0"/>
        </a:p>
      </dsp:txBody>
      <dsp:txXfrm>
        <a:off x="1670372" y="1865014"/>
        <a:ext cx="500955" cy="333970"/>
      </dsp:txXfrm>
    </dsp:sp>
    <dsp:sp modelId="{00A189BC-5B53-B842-904C-2401E26A2148}">
      <dsp:nvSpPr>
        <dsp:cNvPr id="0" name=""/>
        <dsp:cNvSpPr/>
      </dsp:nvSpPr>
      <dsp:spPr>
        <a:xfrm>
          <a:off x="2238685" y="1855884"/>
          <a:ext cx="834925" cy="333970"/>
        </a:xfrm>
        <a:prstGeom prst="chevron">
          <a:avLst/>
        </a:prstGeom>
        <a:solidFill>
          <a:srgbClr val="FF00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4011" tIns="28004" rIns="28004" bIns="28004" numCol="1" spcCol="1270" anchor="ctr" anchorCtr="0">
          <a:noAutofit/>
        </a:bodyPr>
        <a:lstStyle/>
        <a:p>
          <a:pPr lvl="0" algn="ctr" defTabSz="933450">
            <a:lnSpc>
              <a:spcPct val="90000"/>
            </a:lnSpc>
            <a:spcBef>
              <a:spcPct val="0"/>
            </a:spcBef>
            <a:spcAft>
              <a:spcPct val="35000"/>
            </a:spcAft>
          </a:pPr>
          <a:r>
            <a:rPr lang="en-US" sz="2100" kern="1200" dirty="0" smtClean="0"/>
            <a:t>4</a:t>
          </a:r>
          <a:endParaRPr lang="en-US" sz="2100" kern="1200" dirty="0"/>
        </a:p>
      </dsp:txBody>
      <dsp:txXfrm>
        <a:off x="2405670" y="1855884"/>
        <a:ext cx="500955" cy="333970"/>
      </dsp:txXfrm>
    </dsp:sp>
    <dsp:sp modelId="{EE1C89E9-6713-444E-A83C-6FB7E0BCED65}">
      <dsp:nvSpPr>
        <dsp:cNvPr id="0" name=""/>
        <dsp:cNvSpPr/>
      </dsp:nvSpPr>
      <dsp:spPr>
        <a:xfrm>
          <a:off x="3006253" y="1865014"/>
          <a:ext cx="834925" cy="333970"/>
        </a:xfrm>
        <a:prstGeom prst="chevron">
          <a:avLst/>
        </a:prstGeom>
        <a:solidFill>
          <a:srgbClr val="FF00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4011" tIns="28004" rIns="28004" bIns="28004" numCol="1" spcCol="1270" anchor="ctr" anchorCtr="0">
          <a:noAutofit/>
        </a:bodyPr>
        <a:lstStyle/>
        <a:p>
          <a:pPr lvl="0" algn="ctr" defTabSz="933450">
            <a:lnSpc>
              <a:spcPct val="90000"/>
            </a:lnSpc>
            <a:spcBef>
              <a:spcPct val="0"/>
            </a:spcBef>
            <a:spcAft>
              <a:spcPct val="35000"/>
            </a:spcAft>
          </a:pPr>
          <a:r>
            <a:rPr lang="en-US" sz="2100" kern="1200" dirty="0" smtClean="0"/>
            <a:t>5</a:t>
          </a:r>
          <a:endParaRPr lang="en-US" sz="2100" kern="1200" dirty="0"/>
        </a:p>
      </dsp:txBody>
      <dsp:txXfrm>
        <a:off x="3173238" y="1865014"/>
        <a:ext cx="500955" cy="333970"/>
      </dsp:txXfrm>
    </dsp:sp>
    <dsp:sp modelId="{B7543DBF-8D9D-4F92-B2F7-A4ABF8DEEA7B}">
      <dsp:nvSpPr>
        <dsp:cNvPr id="0" name=""/>
        <dsp:cNvSpPr/>
      </dsp:nvSpPr>
      <dsp:spPr>
        <a:xfrm>
          <a:off x="3757686" y="1865014"/>
          <a:ext cx="834925" cy="333970"/>
        </a:xfrm>
        <a:prstGeom prst="chevron">
          <a:avLst/>
        </a:prstGeom>
        <a:solidFill>
          <a:srgbClr val="FF00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4011" tIns="28004" rIns="28004" bIns="28004" numCol="1" spcCol="1270" anchor="ctr" anchorCtr="0">
          <a:noAutofit/>
        </a:bodyPr>
        <a:lstStyle/>
        <a:p>
          <a:pPr lvl="0" algn="ctr" defTabSz="933450">
            <a:lnSpc>
              <a:spcPct val="90000"/>
            </a:lnSpc>
            <a:spcBef>
              <a:spcPct val="0"/>
            </a:spcBef>
            <a:spcAft>
              <a:spcPct val="35000"/>
            </a:spcAft>
          </a:pPr>
          <a:r>
            <a:rPr lang="en-US" sz="2100" kern="1200" dirty="0" smtClean="0"/>
            <a:t>6</a:t>
          </a:r>
          <a:endParaRPr lang="en-US" sz="2100" kern="1200" dirty="0"/>
        </a:p>
      </dsp:txBody>
      <dsp:txXfrm>
        <a:off x="3924671" y="1865014"/>
        <a:ext cx="500955" cy="333970"/>
      </dsp:txXfrm>
    </dsp:sp>
    <dsp:sp modelId="{B034677E-0D88-421D-B1FC-2B47B574CC09}">
      <dsp:nvSpPr>
        <dsp:cNvPr id="0" name=""/>
        <dsp:cNvSpPr/>
      </dsp:nvSpPr>
      <dsp:spPr>
        <a:xfrm>
          <a:off x="4509120" y="1865014"/>
          <a:ext cx="834925" cy="333970"/>
        </a:xfrm>
        <a:prstGeom prst="chevron">
          <a:avLst/>
        </a:prstGeom>
        <a:solidFill>
          <a:srgbClr val="FF00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4011" tIns="28004" rIns="28004" bIns="28004" numCol="1" spcCol="1270" anchor="ctr" anchorCtr="0">
          <a:noAutofit/>
        </a:bodyPr>
        <a:lstStyle/>
        <a:p>
          <a:pPr lvl="0" algn="ctr" defTabSz="933450">
            <a:lnSpc>
              <a:spcPct val="90000"/>
            </a:lnSpc>
            <a:spcBef>
              <a:spcPct val="0"/>
            </a:spcBef>
            <a:spcAft>
              <a:spcPct val="35000"/>
            </a:spcAft>
          </a:pPr>
          <a:r>
            <a:rPr lang="en-US" sz="2100" kern="1200" dirty="0" smtClean="0"/>
            <a:t>7</a:t>
          </a:r>
          <a:endParaRPr lang="en-US" sz="2100" kern="1200" dirty="0"/>
        </a:p>
      </dsp:txBody>
      <dsp:txXfrm>
        <a:off x="4676105" y="1865014"/>
        <a:ext cx="500955" cy="333970"/>
      </dsp:txXfrm>
    </dsp:sp>
    <dsp:sp modelId="{2CC65F88-7E9C-47F4-AEA4-C20575F356EE}">
      <dsp:nvSpPr>
        <dsp:cNvPr id="0" name=""/>
        <dsp:cNvSpPr/>
      </dsp:nvSpPr>
      <dsp:spPr>
        <a:xfrm>
          <a:off x="5260553" y="1865014"/>
          <a:ext cx="834925" cy="333970"/>
        </a:xfrm>
        <a:prstGeom prst="chevron">
          <a:avLst/>
        </a:prstGeom>
        <a:solidFill>
          <a:srgbClr val="FF00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4011" tIns="28004" rIns="28004" bIns="28004" numCol="1" spcCol="1270" anchor="ctr" anchorCtr="0">
          <a:noAutofit/>
        </a:bodyPr>
        <a:lstStyle/>
        <a:p>
          <a:pPr lvl="0" algn="ctr" defTabSz="933450">
            <a:lnSpc>
              <a:spcPct val="90000"/>
            </a:lnSpc>
            <a:spcBef>
              <a:spcPct val="0"/>
            </a:spcBef>
            <a:spcAft>
              <a:spcPct val="35000"/>
            </a:spcAft>
          </a:pPr>
          <a:r>
            <a:rPr lang="en-US" sz="2100" kern="1200" dirty="0" smtClean="0"/>
            <a:t>8</a:t>
          </a:r>
          <a:endParaRPr lang="en-US" sz="2100" kern="1200" dirty="0"/>
        </a:p>
      </dsp:txBody>
      <dsp:txXfrm>
        <a:off x="5427538" y="1865014"/>
        <a:ext cx="500955" cy="33397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3D5146-2432-9849-BE18-F29AC372DC29}">
      <dsp:nvSpPr>
        <dsp:cNvPr id="0" name=""/>
        <dsp:cNvSpPr/>
      </dsp:nvSpPr>
      <dsp:spPr>
        <a:xfrm>
          <a:off x="603" y="1838657"/>
          <a:ext cx="966712" cy="386685"/>
        </a:xfrm>
        <a:prstGeom prst="chevron">
          <a:avLst/>
        </a:prstGeom>
        <a:solidFill>
          <a:srgbClr val="FF00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en-US" sz="1100" kern="1200" dirty="0" smtClean="0"/>
            <a:t>1</a:t>
          </a:r>
          <a:endParaRPr lang="en-US" sz="1100" kern="1200" dirty="0"/>
        </a:p>
      </dsp:txBody>
      <dsp:txXfrm>
        <a:off x="193946" y="1838657"/>
        <a:ext cx="580027" cy="386685"/>
      </dsp:txXfrm>
    </dsp:sp>
    <dsp:sp modelId="{6517F152-5318-0C46-BEEE-7DF3548E3D4D}">
      <dsp:nvSpPr>
        <dsp:cNvPr id="0" name=""/>
        <dsp:cNvSpPr/>
      </dsp:nvSpPr>
      <dsp:spPr>
        <a:xfrm>
          <a:off x="870644" y="1838657"/>
          <a:ext cx="966712" cy="386685"/>
        </a:xfrm>
        <a:prstGeom prst="chevron">
          <a:avLst/>
        </a:prstGeom>
        <a:solidFill>
          <a:srgbClr val="FF00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en-US" sz="1100" kern="1200" dirty="0" smtClean="0"/>
            <a:t>2</a:t>
          </a:r>
          <a:endParaRPr lang="en-US" sz="1100" kern="1200" dirty="0"/>
        </a:p>
      </dsp:txBody>
      <dsp:txXfrm>
        <a:off x="1063987" y="1838657"/>
        <a:ext cx="580027" cy="386685"/>
      </dsp:txXfrm>
    </dsp:sp>
    <dsp:sp modelId="{689B1A44-DE28-FC4F-B476-7ED2D873ECE1}">
      <dsp:nvSpPr>
        <dsp:cNvPr id="0" name=""/>
        <dsp:cNvSpPr/>
      </dsp:nvSpPr>
      <dsp:spPr>
        <a:xfrm>
          <a:off x="1740686" y="1838657"/>
          <a:ext cx="966712" cy="386685"/>
        </a:xfrm>
        <a:prstGeom prst="chevron">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endParaRPr lang="en-US" sz="1100" kern="1200" dirty="0"/>
        </a:p>
      </dsp:txBody>
      <dsp:txXfrm>
        <a:off x="1934029" y="1838657"/>
        <a:ext cx="580027" cy="386685"/>
      </dsp:txXfrm>
    </dsp:sp>
    <dsp:sp modelId="{00A189BC-5B53-B842-904C-2401E26A2148}">
      <dsp:nvSpPr>
        <dsp:cNvPr id="0" name=""/>
        <dsp:cNvSpPr/>
      </dsp:nvSpPr>
      <dsp:spPr>
        <a:xfrm>
          <a:off x="2610728" y="1838657"/>
          <a:ext cx="966712" cy="386685"/>
        </a:xfrm>
        <a:prstGeom prst="chevron">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endParaRPr lang="en-US" sz="1100" kern="1200" dirty="0"/>
        </a:p>
      </dsp:txBody>
      <dsp:txXfrm>
        <a:off x="2804071" y="1838657"/>
        <a:ext cx="580027" cy="386685"/>
      </dsp:txXfrm>
    </dsp:sp>
    <dsp:sp modelId="{632D4DF7-E6DA-45C7-8196-FC0209DEC127}">
      <dsp:nvSpPr>
        <dsp:cNvPr id="0" name=""/>
        <dsp:cNvSpPr/>
      </dsp:nvSpPr>
      <dsp:spPr>
        <a:xfrm>
          <a:off x="3480769" y="1838657"/>
          <a:ext cx="966712" cy="386685"/>
        </a:xfrm>
        <a:prstGeom prst="chevron">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endParaRPr lang="en-US" sz="1100" kern="1200" dirty="0"/>
        </a:p>
      </dsp:txBody>
      <dsp:txXfrm>
        <a:off x="3674112" y="1838657"/>
        <a:ext cx="580027" cy="386685"/>
      </dsp:txXfrm>
    </dsp:sp>
    <dsp:sp modelId="{8B57499F-84D2-4FE0-9DFA-0C95224741C4}">
      <dsp:nvSpPr>
        <dsp:cNvPr id="0" name=""/>
        <dsp:cNvSpPr/>
      </dsp:nvSpPr>
      <dsp:spPr>
        <a:xfrm>
          <a:off x="4350811" y="1838657"/>
          <a:ext cx="966712" cy="386685"/>
        </a:xfrm>
        <a:prstGeom prst="chevron">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endParaRPr lang="en-US" sz="1100" kern="1200" dirty="0"/>
        </a:p>
      </dsp:txBody>
      <dsp:txXfrm>
        <a:off x="4544154" y="1838657"/>
        <a:ext cx="580027" cy="386685"/>
      </dsp:txXfrm>
    </dsp:sp>
    <dsp:sp modelId="{B857161D-7CC6-4823-87F3-0BD9180001ED}">
      <dsp:nvSpPr>
        <dsp:cNvPr id="0" name=""/>
        <dsp:cNvSpPr/>
      </dsp:nvSpPr>
      <dsp:spPr>
        <a:xfrm>
          <a:off x="5220853" y="1838657"/>
          <a:ext cx="966712" cy="386685"/>
        </a:xfrm>
        <a:prstGeom prst="chevron">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endParaRPr lang="en-US" sz="1100" kern="1200" dirty="0"/>
        </a:p>
      </dsp:txBody>
      <dsp:txXfrm>
        <a:off x="5414196" y="1838657"/>
        <a:ext cx="580027" cy="386685"/>
      </dsp:txXfrm>
    </dsp:sp>
    <dsp:sp modelId="{5E8BA3AB-A778-4F70-9CA1-4F64DCD4F348}">
      <dsp:nvSpPr>
        <dsp:cNvPr id="0" name=""/>
        <dsp:cNvSpPr/>
      </dsp:nvSpPr>
      <dsp:spPr>
        <a:xfrm>
          <a:off x="6090894" y="1838657"/>
          <a:ext cx="966712" cy="386685"/>
        </a:xfrm>
        <a:prstGeom prst="chevron">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en-US" sz="1100" kern="1200" dirty="0" smtClean="0"/>
            <a:t>	</a:t>
          </a:r>
          <a:endParaRPr lang="en-US" sz="1100" kern="1200" dirty="0"/>
        </a:p>
      </dsp:txBody>
      <dsp:txXfrm>
        <a:off x="6284237" y="1838657"/>
        <a:ext cx="580027" cy="38668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89665C-65BA-4D9B-BB99-504A50B50276}">
      <dsp:nvSpPr>
        <dsp:cNvPr id="0" name=""/>
        <dsp:cNvSpPr/>
      </dsp:nvSpPr>
      <dsp:spPr>
        <a:xfrm>
          <a:off x="1477430" y="551"/>
          <a:ext cx="1807958" cy="451989"/>
        </a:xfrm>
        <a:prstGeom prst="roundRect">
          <a:avLst>
            <a:gd name="adj" fmla="val 10000"/>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smtClean="0"/>
            <a:t>Elimination</a:t>
          </a:r>
          <a:endParaRPr lang="en-US" sz="1500" kern="1200" dirty="0"/>
        </a:p>
      </dsp:txBody>
      <dsp:txXfrm>
        <a:off x="1490668" y="13789"/>
        <a:ext cx="1781482" cy="425513"/>
      </dsp:txXfrm>
    </dsp:sp>
    <dsp:sp modelId="{182A8F57-A4AC-49AA-BA96-1559B53EC01A}">
      <dsp:nvSpPr>
        <dsp:cNvPr id="0" name=""/>
        <dsp:cNvSpPr/>
      </dsp:nvSpPr>
      <dsp:spPr>
        <a:xfrm rot="5400000">
          <a:off x="2296661" y="463841"/>
          <a:ext cx="169496" cy="20339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US" sz="900" kern="1200"/>
        </a:p>
      </dsp:txBody>
      <dsp:txXfrm rot="-5400000">
        <a:off x="2320391" y="480791"/>
        <a:ext cx="122037" cy="118647"/>
      </dsp:txXfrm>
    </dsp:sp>
    <dsp:sp modelId="{DBD01C1B-A207-4665-8500-AC032F874EC2}">
      <dsp:nvSpPr>
        <dsp:cNvPr id="0" name=""/>
        <dsp:cNvSpPr/>
      </dsp:nvSpPr>
      <dsp:spPr>
        <a:xfrm>
          <a:off x="1477430" y="678536"/>
          <a:ext cx="1807958" cy="451989"/>
        </a:xfrm>
        <a:prstGeom prst="roundRect">
          <a:avLst>
            <a:gd name="adj" fmla="val 10000"/>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smtClean="0"/>
            <a:t>Substitution</a:t>
          </a:r>
          <a:endParaRPr lang="en-US" sz="1500" kern="1200" dirty="0"/>
        </a:p>
      </dsp:txBody>
      <dsp:txXfrm>
        <a:off x="1490668" y="691774"/>
        <a:ext cx="1781482" cy="425513"/>
      </dsp:txXfrm>
    </dsp:sp>
    <dsp:sp modelId="{4DBA97E3-559C-44E7-B919-F6ABF5FEEA53}">
      <dsp:nvSpPr>
        <dsp:cNvPr id="0" name=""/>
        <dsp:cNvSpPr/>
      </dsp:nvSpPr>
      <dsp:spPr>
        <a:xfrm rot="5400000">
          <a:off x="2296661" y="1141825"/>
          <a:ext cx="169496" cy="20339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US" sz="900" kern="1200"/>
        </a:p>
      </dsp:txBody>
      <dsp:txXfrm rot="-5400000">
        <a:off x="2320391" y="1158775"/>
        <a:ext cx="122037" cy="118647"/>
      </dsp:txXfrm>
    </dsp:sp>
    <dsp:sp modelId="{0F2F7FE5-89AE-40FF-91AD-16F953BAC9E0}">
      <dsp:nvSpPr>
        <dsp:cNvPr id="0" name=""/>
        <dsp:cNvSpPr/>
      </dsp:nvSpPr>
      <dsp:spPr>
        <a:xfrm>
          <a:off x="1477430" y="1356520"/>
          <a:ext cx="1807958" cy="451989"/>
        </a:xfrm>
        <a:prstGeom prst="roundRect">
          <a:avLst>
            <a:gd name="adj" fmla="val 10000"/>
          </a:avLst>
        </a:prstGeom>
        <a:solidFill>
          <a:schemeClr val="accent2"/>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smtClean="0"/>
            <a:t>Modification</a:t>
          </a:r>
          <a:endParaRPr lang="en-US" sz="1500" kern="1200" dirty="0"/>
        </a:p>
      </dsp:txBody>
      <dsp:txXfrm>
        <a:off x="1490668" y="1369758"/>
        <a:ext cx="1781482" cy="425513"/>
      </dsp:txXfrm>
    </dsp:sp>
    <dsp:sp modelId="{181C85FC-D2C4-42A1-BB2C-DDC47B6A593C}">
      <dsp:nvSpPr>
        <dsp:cNvPr id="0" name=""/>
        <dsp:cNvSpPr/>
      </dsp:nvSpPr>
      <dsp:spPr>
        <a:xfrm rot="5400000">
          <a:off x="2296661" y="1819809"/>
          <a:ext cx="169496" cy="20339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US" sz="900" kern="1200"/>
        </a:p>
      </dsp:txBody>
      <dsp:txXfrm rot="-5400000">
        <a:off x="2320391" y="1836759"/>
        <a:ext cx="122037" cy="118647"/>
      </dsp:txXfrm>
    </dsp:sp>
    <dsp:sp modelId="{616519FC-990A-44C9-ACE9-D821A4563A1D}">
      <dsp:nvSpPr>
        <dsp:cNvPr id="0" name=""/>
        <dsp:cNvSpPr/>
      </dsp:nvSpPr>
      <dsp:spPr>
        <a:xfrm>
          <a:off x="1477430" y="2034504"/>
          <a:ext cx="1807958" cy="451989"/>
        </a:xfrm>
        <a:prstGeom prst="roundRect">
          <a:avLst>
            <a:gd name="adj" fmla="val 10000"/>
          </a:avLst>
        </a:prstGeom>
        <a:solidFill>
          <a:schemeClr val="accent2"/>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smtClean="0"/>
            <a:t>Containment</a:t>
          </a:r>
          <a:endParaRPr lang="en-US" sz="1500" kern="1200" dirty="0"/>
        </a:p>
      </dsp:txBody>
      <dsp:txXfrm>
        <a:off x="1490668" y="2047742"/>
        <a:ext cx="1781482" cy="425513"/>
      </dsp:txXfrm>
    </dsp:sp>
    <dsp:sp modelId="{55558946-E439-4D9B-BD01-D28DCCE2A5D0}">
      <dsp:nvSpPr>
        <dsp:cNvPr id="0" name=""/>
        <dsp:cNvSpPr/>
      </dsp:nvSpPr>
      <dsp:spPr>
        <a:xfrm rot="5400000">
          <a:off x="2296661" y="2497794"/>
          <a:ext cx="169496" cy="20339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US" sz="900" kern="1200"/>
        </a:p>
      </dsp:txBody>
      <dsp:txXfrm rot="-5400000">
        <a:off x="2320391" y="2514744"/>
        <a:ext cx="122037" cy="118647"/>
      </dsp:txXfrm>
    </dsp:sp>
    <dsp:sp modelId="{3333C0B9-5A71-49F4-B795-3AD2F7554B7A}">
      <dsp:nvSpPr>
        <dsp:cNvPr id="0" name=""/>
        <dsp:cNvSpPr/>
      </dsp:nvSpPr>
      <dsp:spPr>
        <a:xfrm>
          <a:off x="1477430" y="2712489"/>
          <a:ext cx="1807958" cy="451989"/>
        </a:xfrm>
        <a:prstGeom prst="roundRect">
          <a:avLst>
            <a:gd name="adj" fmla="val 10000"/>
          </a:avLst>
        </a:prstGeom>
        <a:solidFill>
          <a:schemeClr val="accent6">
            <a:lumMod val="75000"/>
          </a:schemeClr>
        </a:solidFill>
        <a:ln w="25400" cap="flat" cmpd="sng" algn="ctr">
          <a:noFill/>
          <a:prstDash val="solid"/>
        </a:ln>
        <a:effectLst>
          <a:outerShdw blurRad="206375" dist="38100" dir="2700000" algn="tl" rotWithShape="0">
            <a:schemeClr val="accent4">
              <a:alpha val="43000"/>
            </a:scheme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smtClean="0">
              <a:effectLst/>
            </a:rPr>
            <a:t>Ventilation</a:t>
          </a:r>
          <a:endParaRPr lang="en-US" sz="1500" kern="1200" dirty="0">
            <a:effectLst/>
          </a:endParaRPr>
        </a:p>
      </dsp:txBody>
      <dsp:txXfrm>
        <a:off x="1490668" y="2725727"/>
        <a:ext cx="1781482" cy="425513"/>
      </dsp:txXfrm>
    </dsp:sp>
    <dsp:sp modelId="{AF1B553F-D549-4E1E-92FC-3F7A5671989A}">
      <dsp:nvSpPr>
        <dsp:cNvPr id="0" name=""/>
        <dsp:cNvSpPr/>
      </dsp:nvSpPr>
      <dsp:spPr>
        <a:xfrm rot="5400000">
          <a:off x="2296661" y="3175778"/>
          <a:ext cx="169496" cy="20339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US" sz="900" kern="1200"/>
        </a:p>
      </dsp:txBody>
      <dsp:txXfrm rot="-5400000">
        <a:off x="2320391" y="3192728"/>
        <a:ext cx="122037" cy="118647"/>
      </dsp:txXfrm>
    </dsp:sp>
    <dsp:sp modelId="{FE223C93-EA79-4E6E-8FFB-07A33133C84D}">
      <dsp:nvSpPr>
        <dsp:cNvPr id="0" name=""/>
        <dsp:cNvSpPr/>
      </dsp:nvSpPr>
      <dsp:spPr>
        <a:xfrm>
          <a:off x="1477430" y="3390473"/>
          <a:ext cx="1807958" cy="451989"/>
        </a:xfrm>
        <a:prstGeom prst="roundRect">
          <a:avLst>
            <a:gd name="adj" fmla="val 10000"/>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smtClean="0"/>
            <a:t>Work Practices</a:t>
          </a:r>
          <a:endParaRPr lang="en-US" sz="1500" kern="1200" dirty="0"/>
        </a:p>
      </dsp:txBody>
      <dsp:txXfrm>
        <a:off x="1490668" y="3403711"/>
        <a:ext cx="1781482" cy="425513"/>
      </dsp:txXfrm>
    </dsp:sp>
    <dsp:sp modelId="{32899468-02CB-434A-BC1F-9B7213193E97}">
      <dsp:nvSpPr>
        <dsp:cNvPr id="0" name=""/>
        <dsp:cNvSpPr/>
      </dsp:nvSpPr>
      <dsp:spPr>
        <a:xfrm rot="5400000">
          <a:off x="2296661" y="3853762"/>
          <a:ext cx="169496" cy="20339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US" sz="900" kern="1200"/>
        </a:p>
      </dsp:txBody>
      <dsp:txXfrm rot="-5400000">
        <a:off x="2320391" y="3870712"/>
        <a:ext cx="122037" cy="118647"/>
      </dsp:txXfrm>
    </dsp:sp>
    <dsp:sp modelId="{5C7DC5C2-5F81-4A39-9006-A7CB049A832E}">
      <dsp:nvSpPr>
        <dsp:cNvPr id="0" name=""/>
        <dsp:cNvSpPr/>
      </dsp:nvSpPr>
      <dsp:spPr>
        <a:xfrm>
          <a:off x="1477430" y="4068457"/>
          <a:ext cx="1807958" cy="451989"/>
        </a:xfrm>
        <a:prstGeom prst="roundRect">
          <a:avLst>
            <a:gd name="adj" fmla="val 10000"/>
          </a:avLst>
        </a:prstGeom>
        <a:solidFill>
          <a:srgbClr val="C0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smtClean="0"/>
            <a:t>Personal Protection</a:t>
          </a:r>
          <a:endParaRPr lang="en-US" sz="1500" kern="1200" dirty="0"/>
        </a:p>
      </dsp:txBody>
      <dsp:txXfrm>
        <a:off x="1490668" y="4081695"/>
        <a:ext cx="1781482" cy="42551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3D5146-2432-9849-BE18-F29AC372DC29}">
      <dsp:nvSpPr>
        <dsp:cNvPr id="0" name=""/>
        <dsp:cNvSpPr/>
      </dsp:nvSpPr>
      <dsp:spPr>
        <a:xfrm>
          <a:off x="520" y="1865014"/>
          <a:ext cx="834925" cy="333970"/>
        </a:xfrm>
        <a:prstGeom prst="chevron">
          <a:avLst/>
        </a:prstGeom>
        <a:solidFill>
          <a:srgbClr val="FF00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6012" tIns="32004" rIns="32004" bIns="32004" numCol="1" spcCol="1270" anchor="ctr" anchorCtr="0">
          <a:noAutofit/>
        </a:bodyPr>
        <a:lstStyle/>
        <a:p>
          <a:pPr lvl="0" algn="ctr" defTabSz="1066800">
            <a:lnSpc>
              <a:spcPct val="90000"/>
            </a:lnSpc>
            <a:spcBef>
              <a:spcPct val="0"/>
            </a:spcBef>
            <a:spcAft>
              <a:spcPct val="35000"/>
            </a:spcAft>
          </a:pPr>
          <a:r>
            <a:rPr lang="en-US" sz="2400" kern="1200" dirty="0" smtClean="0"/>
            <a:t>1</a:t>
          </a:r>
          <a:endParaRPr lang="en-US" sz="2400" kern="1200" dirty="0"/>
        </a:p>
      </dsp:txBody>
      <dsp:txXfrm>
        <a:off x="167505" y="1865014"/>
        <a:ext cx="500955" cy="333970"/>
      </dsp:txXfrm>
    </dsp:sp>
    <dsp:sp modelId="{6517F152-5318-0C46-BEEE-7DF3548E3D4D}">
      <dsp:nvSpPr>
        <dsp:cNvPr id="0" name=""/>
        <dsp:cNvSpPr/>
      </dsp:nvSpPr>
      <dsp:spPr>
        <a:xfrm>
          <a:off x="751954" y="1865014"/>
          <a:ext cx="834925" cy="333970"/>
        </a:xfrm>
        <a:prstGeom prst="chevron">
          <a:avLst/>
        </a:prstGeom>
        <a:solidFill>
          <a:srgbClr val="FF00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2009" tIns="24003" rIns="24003" bIns="24003" numCol="1" spcCol="1270" anchor="ctr" anchorCtr="0">
          <a:noAutofit/>
        </a:bodyPr>
        <a:lstStyle/>
        <a:p>
          <a:pPr lvl="0" algn="ctr" defTabSz="800100">
            <a:lnSpc>
              <a:spcPct val="90000"/>
            </a:lnSpc>
            <a:spcBef>
              <a:spcPct val="0"/>
            </a:spcBef>
            <a:spcAft>
              <a:spcPct val="35000"/>
            </a:spcAft>
          </a:pPr>
          <a:r>
            <a:rPr lang="en-US" sz="1800" kern="1200" dirty="0" smtClean="0"/>
            <a:t>2</a:t>
          </a:r>
          <a:endParaRPr lang="en-US" sz="1800" kern="1200" dirty="0"/>
        </a:p>
      </dsp:txBody>
      <dsp:txXfrm>
        <a:off x="918939" y="1865014"/>
        <a:ext cx="500955" cy="333970"/>
      </dsp:txXfrm>
    </dsp:sp>
    <dsp:sp modelId="{689B1A44-DE28-FC4F-B476-7ED2D873ECE1}">
      <dsp:nvSpPr>
        <dsp:cNvPr id="0" name=""/>
        <dsp:cNvSpPr/>
      </dsp:nvSpPr>
      <dsp:spPr>
        <a:xfrm>
          <a:off x="1503387" y="1865014"/>
          <a:ext cx="834925" cy="333970"/>
        </a:xfrm>
        <a:prstGeom prst="chevron">
          <a:avLst/>
        </a:prstGeom>
        <a:solidFill>
          <a:srgbClr val="FF00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2009" tIns="24003" rIns="24003" bIns="24003" numCol="1" spcCol="1270" anchor="ctr" anchorCtr="0">
          <a:noAutofit/>
        </a:bodyPr>
        <a:lstStyle/>
        <a:p>
          <a:pPr lvl="0" algn="ctr" defTabSz="800100">
            <a:lnSpc>
              <a:spcPct val="90000"/>
            </a:lnSpc>
            <a:spcBef>
              <a:spcPct val="0"/>
            </a:spcBef>
            <a:spcAft>
              <a:spcPct val="35000"/>
            </a:spcAft>
          </a:pPr>
          <a:r>
            <a:rPr lang="en-US" sz="1800" kern="1200" dirty="0" smtClean="0"/>
            <a:t>3</a:t>
          </a:r>
          <a:endParaRPr lang="en-US" sz="1800" kern="1200" dirty="0"/>
        </a:p>
      </dsp:txBody>
      <dsp:txXfrm>
        <a:off x="1670372" y="1865014"/>
        <a:ext cx="500955" cy="333970"/>
      </dsp:txXfrm>
    </dsp:sp>
    <dsp:sp modelId="{00A189BC-5B53-B842-904C-2401E26A2148}">
      <dsp:nvSpPr>
        <dsp:cNvPr id="0" name=""/>
        <dsp:cNvSpPr/>
      </dsp:nvSpPr>
      <dsp:spPr>
        <a:xfrm>
          <a:off x="2254820" y="1865014"/>
          <a:ext cx="834925" cy="333970"/>
        </a:xfrm>
        <a:prstGeom prst="chevron">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4011" tIns="28004" rIns="28004" bIns="28004" numCol="1" spcCol="1270" anchor="ctr" anchorCtr="0">
          <a:noAutofit/>
        </a:bodyPr>
        <a:lstStyle/>
        <a:p>
          <a:pPr lvl="0" algn="ctr" defTabSz="933450">
            <a:lnSpc>
              <a:spcPct val="90000"/>
            </a:lnSpc>
            <a:spcBef>
              <a:spcPct val="0"/>
            </a:spcBef>
            <a:spcAft>
              <a:spcPct val="35000"/>
            </a:spcAft>
          </a:pPr>
          <a:endParaRPr lang="en-US" sz="2100" kern="1200" dirty="0"/>
        </a:p>
      </dsp:txBody>
      <dsp:txXfrm>
        <a:off x="2421805" y="1865014"/>
        <a:ext cx="500955" cy="333970"/>
      </dsp:txXfrm>
    </dsp:sp>
    <dsp:sp modelId="{060D09A3-E034-4D4A-911D-3EE85AC6E7C8}">
      <dsp:nvSpPr>
        <dsp:cNvPr id="0" name=""/>
        <dsp:cNvSpPr/>
      </dsp:nvSpPr>
      <dsp:spPr>
        <a:xfrm>
          <a:off x="3006253" y="1865014"/>
          <a:ext cx="834925" cy="333970"/>
        </a:xfrm>
        <a:prstGeom prst="chevron">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4011" tIns="28004" rIns="28004" bIns="28004" numCol="1" spcCol="1270" anchor="ctr" anchorCtr="0">
          <a:noAutofit/>
        </a:bodyPr>
        <a:lstStyle/>
        <a:p>
          <a:pPr lvl="0" algn="ctr" defTabSz="933450">
            <a:lnSpc>
              <a:spcPct val="90000"/>
            </a:lnSpc>
            <a:spcBef>
              <a:spcPct val="0"/>
            </a:spcBef>
            <a:spcAft>
              <a:spcPct val="35000"/>
            </a:spcAft>
          </a:pPr>
          <a:endParaRPr lang="en-US" sz="2100" kern="1200" dirty="0"/>
        </a:p>
      </dsp:txBody>
      <dsp:txXfrm>
        <a:off x="3173238" y="1865014"/>
        <a:ext cx="500955" cy="333970"/>
      </dsp:txXfrm>
    </dsp:sp>
    <dsp:sp modelId="{74A0D338-3C59-441C-8577-0FD9913D0619}">
      <dsp:nvSpPr>
        <dsp:cNvPr id="0" name=""/>
        <dsp:cNvSpPr/>
      </dsp:nvSpPr>
      <dsp:spPr>
        <a:xfrm>
          <a:off x="3757686" y="1865014"/>
          <a:ext cx="834925" cy="333970"/>
        </a:xfrm>
        <a:prstGeom prst="chevron">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4011" tIns="28004" rIns="28004" bIns="28004" numCol="1" spcCol="1270" anchor="ctr" anchorCtr="0">
          <a:noAutofit/>
        </a:bodyPr>
        <a:lstStyle/>
        <a:p>
          <a:pPr lvl="0" algn="ctr" defTabSz="933450">
            <a:lnSpc>
              <a:spcPct val="90000"/>
            </a:lnSpc>
            <a:spcBef>
              <a:spcPct val="0"/>
            </a:spcBef>
            <a:spcAft>
              <a:spcPct val="35000"/>
            </a:spcAft>
          </a:pPr>
          <a:endParaRPr lang="en-US" sz="2100" kern="1200" dirty="0"/>
        </a:p>
      </dsp:txBody>
      <dsp:txXfrm>
        <a:off x="3924671" y="1865014"/>
        <a:ext cx="500955" cy="333970"/>
      </dsp:txXfrm>
    </dsp:sp>
    <dsp:sp modelId="{17EB912A-3BF2-4EDB-9D5F-D9A4AD37A39E}">
      <dsp:nvSpPr>
        <dsp:cNvPr id="0" name=""/>
        <dsp:cNvSpPr/>
      </dsp:nvSpPr>
      <dsp:spPr>
        <a:xfrm>
          <a:off x="4509120" y="1865014"/>
          <a:ext cx="834925" cy="333970"/>
        </a:xfrm>
        <a:prstGeom prst="chevron">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4011" tIns="28004" rIns="28004" bIns="28004" numCol="1" spcCol="1270" anchor="ctr" anchorCtr="0">
          <a:noAutofit/>
        </a:bodyPr>
        <a:lstStyle/>
        <a:p>
          <a:pPr lvl="0" algn="ctr" defTabSz="933450">
            <a:lnSpc>
              <a:spcPct val="90000"/>
            </a:lnSpc>
            <a:spcBef>
              <a:spcPct val="0"/>
            </a:spcBef>
            <a:spcAft>
              <a:spcPct val="35000"/>
            </a:spcAft>
          </a:pPr>
          <a:endParaRPr lang="en-US" sz="2100" kern="1200" dirty="0"/>
        </a:p>
      </dsp:txBody>
      <dsp:txXfrm>
        <a:off x="4676105" y="1865014"/>
        <a:ext cx="500955" cy="333970"/>
      </dsp:txXfrm>
    </dsp:sp>
    <dsp:sp modelId="{741C0973-009D-41B6-B17D-3A5C7A1D59AA}">
      <dsp:nvSpPr>
        <dsp:cNvPr id="0" name=""/>
        <dsp:cNvSpPr/>
      </dsp:nvSpPr>
      <dsp:spPr>
        <a:xfrm>
          <a:off x="5260553" y="1865014"/>
          <a:ext cx="834925" cy="333970"/>
        </a:xfrm>
        <a:prstGeom prst="chevron">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4011" tIns="28004" rIns="28004" bIns="28004" numCol="1" spcCol="1270" anchor="ctr" anchorCtr="0">
          <a:noAutofit/>
        </a:bodyPr>
        <a:lstStyle/>
        <a:p>
          <a:pPr lvl="0" algn="ctr" defTabSz="933450">
            <a:lnSpc>
              <a:spcPct val="90000"/>
            </a:lnSpc>
            <a:spcBef>
              <a:spcPct val="0"/>
            </a:spcBef>
            <a:spcAft>
              <a:spcPct val="35000"/>
            </a:spcAft>
          </a:pPr>
          <a:endParaRPr lang="en-US" sz="2100" kern="1200" dirty="0"/>
        </a:p>
      </dsp:txBody>
      <dsp:txXfrm>
        <a:off x="5427538" y="1865014"/>
        <a:ext cx="500955" cy="33397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3D5146-2432-9849-BE18-F29AC372DC29}">
      <dsp:nvSpPr>
        <dsp:cNvPr id="0" name=""/>
        <dsp:cNvSpPr/>
      </dsp:nvSpPr>
      <dsp:spPr>
        <a:xfrm>
          <a:off x="520" y="1865014"/>
          <a:ext cx="834925" cy="333970"/>
        </a:xfrm>
        <a:prstGeom prst="chevron">
          <a:avLst/>
        </a:prstGeom>
        <a:solidFill>
          <a:srgbClr val="FF00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4011" tIns="28004" rIns="28004" bIns="28004" numCol="1" spcCol="1270" anchor="ctr" anchorCtr="0">
          <a:noAutofit/>
        </a:bodyPr>
        <a:lstStyle/>
        <a:p>
          <a:pPr lvl="0" algn="ctr" defTabSz="933450">
            <a:lnSpc>
              <a:spcPct val="90000"/>
            </a:lnSpc>
            <a:spcBef>
              <a:spcPct val="0"/>
            </a:spcBef>
            <a:spcAft>
              <a:spcPct val="35000"/>
            </a:spcAft>
          </a:pPr>
          <a:r>
            <a:rPr lang="en-US" sz="2100" kern="1200" dirty="0" smtClean="0"/>
            <a:t>1</a:t>
          </a:r>
          <a:endParaRPr lang="en-US" sz="2100" kern="1200" dirty="0"/>
        </a:p>
      </dsp:txBody>
      <dsp:txXfrm>
        <a:off x="167505" y="1865014"/>
        <a:ext cx="500955" cy="333970"/>
      </dsp:txXfrm>
    </dsp:sp>
    <dsp:sp modelId="{6517F152-5318-0C46-BEEE-7DF3548E3D4D}">
      <dsp:nvSpPr>
        <dsp:cNvPr id="0" name=""/>
        <dsp:cNvSpPr/>
      </dsp:nvSpPr>
      <dsp:spPr>
        <a:xfrm>
          <a:off x="751954" y="1865014"/>
          <a:ext cx="834925" cy="333970"/>
        </a:xfrm>
        <a:prstGeom prst="chevron">
          <a:avLst/>
        </a:prstGeom>
        <a:solidFill>
          <a:srgbClr val="FF00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4011" tIns="28004" rIns="28004" bIns="28004" numCol="1" spcCol="1270" anchor="ctr" anchorCtr="0">
          <a:noAutofit/>
        </a:bodyPr>
        <a:lstStyle/>
        <a:p>
          <a:pPr lvl="0" algn="ctr" defTabSz="933450">
            <a:lnSpc>
              <a:spcPct val="90000"/>
            </a:lnSpc>
            <a:spcBef>
              <a:spcPct val="0"/>
            </a:spcBef>
            <a:spcAft>
              <a:spcPct val="35000"/>
            </a:spcAft>
          </a:pPr>
          <a:r>
            <a:rPr lang="en-US" sz="2100" kern="1200" dirty="0" smtClean="0"/>
            <a:t>2</a:t>
          </a:r>
          <a:endParaRPr lang="en-US" sz="2100" kern="1200" dirty="0"/>
        </a:p>
      </dsp:txBody>
      <dsp:txXfrm>
        <a:off x="918939" y="1865014"/>
        <a:ext cx="500955" cy="333970"/>
      </dsp:txXfrm>
    </dsp:sp>
    <dsp:sp modelId="{689B1A44-DE28-FC4F-B476-7ED2D873ECE1}">
      <dsp:nvSpPr>
        <dsp:cNvPr id="0" name=""/>
        <dsp:cNvSpPr/>
      </dsp:nvSpPr>
      <dsp:spPr>
        <a:xfrm>
          <a:off x="1503387" y="1865014"/>
          <a:ext cx="834925" cy="333970"/>
        </a:xfrm>
        <a:prstGeom prst="chevron">
          <a:avLst/>
        </a:prstGeom>
        <a:solidFill>
          <a:srgbClr val="FF00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4011" tIns="28004" rIns="28004" bIns="28004" numCol="1" spcCol="1270" anchor="ctr" anchorCtr="0">
          <a:noAutofit/>
        </a:bodyPr>
        <a:lstStyle/>
        <a:p>
          <a:pPr lvl="0" algn="ctr" defTabSz="933450">
            <a:lnSpc>
              <a:spcPct val="90000"/>
            </a:lnSpc>
            <a:spcBef>
              <a:spcPct val="0"/>
            </a:spcBef>
            <a:spcAft>
              <a:spcPct val="35000"/>
            </a:spcAft>
          </a:pPr>
          <a:r>
            <a:rPr lang="en-US" sz="2100" kern="1200" dirty="0" smtClean="0"/>
            <a:t>3</a:t>
          </a:r>
          <a:endParaRPr lang="en-US" sz="2100" kern="1200" dirty="0"/>
        </a:p>
      </dsp:txBody>
      <dsp:txXfrm>
        <a:off x="1670372" y="1865014"/>
        <a:ext cx="500955" cy="333970"/>
      </dsp:txXfrm>
    </dsp:sp>
    <dsp:sp modelId="{BBC041DB-2659-43FE-9443-A848798EB78B}">
      <dsp:nvSpPr>
        <dsp:cNvPr id="0" name=""/>
        <dsp:cNvSpPr/>
      </dsp:nvSpPr>
      <dsp:spPr>
        <a:xfrm>
          <a:off x="2254820" y="1865014"/>
          <a:ext cx="834925" cy="333970"/>
        </a:xfrm>
        <a:prstGeom prst="chevron">
          <a:avLst/>
        </a:prstGeom>
        <a:solidFill>
          <a:srgbClr val="FF00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4011" tIns="28004" rIns="28004" bIns="28004" numCol="1" spcCol="1270" anchor="ctr" anchorCtr="0">
          <a:noAutofit/>
        </a:bodyPr>
        <a:lstStyle/>
        <a:p>
          <a:pPr lvl="0" algn="ctr" defTabSz="933450">
            <a:lnSpc>
              <a:spcPct val="90000"/>
            </a:lnSpc>
            <a:spcBef>
              <a:spcPct val="0"/>
            </a:spcBef>
            <a:spcAft>
              <a:spcPct val="35000"/>
            </a:spcAft>
          </a:pPr>
          <a:r>
            <a:rPr lang="en-US" sz="2100" kern="1200" dirty="0" smtClean="0"/>
            <a:t>4</a:t>
          </a:r>
          <a:endParaRPr lang="en-US" sz="2100" kern="1200" dirty="0"/>
        </a:p>
      </dsp:txBody>
      <dsp:txXfrm>
        <a:off x="2421805" y="1865014"/>
        <a:ext cx="500955" cy="333970"/>
      </dsp:txXfrm>
    </dsp:sp>
    <dsp:sp modelId="{ECE26F99-39AA-4B71-AE70-B5BC0064CD8A}">
      <dsp:nvSpPr>
        <dsp:cNvPr id="0" name=""/>
        <dsp:cNvSpPr/>
      </dsp:nvSpPr>
      <dsp:spPr>
        <a:xfrm>
          <a:off x="3006253" y="1865014"/>
          <a:ext cx="834925" cy="333970"/>
        </a:xfrm>
        <a:prstGeom prst="chevron">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4011" tIns="28004" rIns="28004" bIns="28004" numCol="1" spcCol="1270" anchor="ctr" anchorCtr="0">
          <a:noAutofit/>
        </a:bodyPr>
        <a:lstStyle/>
        <a:p>
          <a:pPr lvl="0" algn="ctr" defTabSz="933450">
            <a:lnSpc>
              <a:spcPct val="90000"/>
            </a:lnSpc>
            <a:spcBef>
              <a:spcPct val="0"/>
            </a:spcBef>
            <a:spcAft>
              <a:spcPct val="35000"/>
            </a:spcAft>
          </a:pPr>
          <a:endParaRPr lang="en-US" sz="2100" kern="1200" dirty="0"/>
        </a:p>
      </dsp:txBody>
      <dsp:txXfrm>
        <a:off x="3173238" y="1865014"/>
        <a:ext cx="500955" cy="333970"/>
      </dsp:txXfrm>
    </dsp:sp>
    <dsp:sp modelId="{3453EEA5-A580-4794-9885-6A4DC1D822AA}">
      <dsp:nvSpPr>
        <dsp:cNvPr id="0" name=""/>
        <dsp:cNvSpPr/>
      </dsp:nvSpPr>
      <dsp:spPr>
        <a:xfrm>
          <a:off x="3757686" y="1865014"/>
          <a:ext cx="834925" cy="333970"/>
        </a:xfrm>
        <a:prstGeom prst="chevron">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4011" tIns="28004" rIns="28004" bIns="28004" numCol="1" spcCol="1270" anchor="ctr" anchorCtr="0">
          <a:noAutofit/>
        </a:bodyPr>
        <a:lstStyle/>
        <a:p>
          <a:pPr lvl="0" algn="ctr" defTabSz="933450">
            <a:lnSpc>
              <a:spcPct val="90000"/>
            </a:lnSpc>
            <a:spcBef>
              <a:spcPct val="0"/>
            </a:spcBef>
            <a:spcAft>
              <a:spcPct val="35000"/>
            </a:spcAft>
          </a:pPr>
          <a:endParaRPr lang="en-US" sz="2100" kern="1200" dirty="0"/>
        </a:p>
      </dsp:txBody>
      <dsp:txXfrm>
        <a:off x="3924671" y="1865014"/>
        <a:ext cx="500955" cy="333970"/>
      </dsp:txXfrm>
    </dsp:sp>
    <dsp:sp modelId="{D9782438-AE89-454D-86D6-EFEE07D51866}">
      <dsp:nvSpPr>
        <dsp:cNvPr id="0" name=""/>
        <dsp:cNvSpPr/>
      </dsp:nvSpPr>
      <dsp:spPr>
        <a:xfrm>
          <a:off x="4509120" y="1865014"/>
          <a:ext cx="834925" cy="333970"/>
        </a:xfrm>
        <a:prstGeom prst="chevron">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4011" tIns="28004" rIns="28004" bIns="28004" numCol="1" spcCol="1270" anchor="ctr" anchorCtr="0">
          <a:noAutofit/>
        </a:bodyPr>
        <a:lstStyle/>
        <a:p>
          <a:pPr lvl="0" algn="ctr" defTabSz="933450">
            <a:lnSpc>
              <a:spcPct val="90000"/>
            </a:lnSpc>
            <a:spcBef>
              <a:spcPct val="0"/>
            </a:spcBef>
            <a:spcAft>
              <a:spcPct val="35000"/>
            </a:spcAft>
          </a:pPr>
          <a:endParaRPr lang="en-US" sz="2100" kern="1200" dirty="0"/>
        </a:p>
      </dsp:txBody>
      <dsp:txXfrm>
        <a:off x="4676105" y="1865014"/>
        <a:ext cx="500955" cy="333970"/>
      </dsp:txXfrm>
    </dsp:sp>
    <dsp:sp modelId="{00A189BC-5B53-B842-904C-2401E26A2148}">
      <dsp:nvSpPr>
        <dsp:cNvPr id="0" name=""/>
        <dsp:cNvSpPr/>
      </dsp:nvSpPr>
      <dsp:spPr>
        <a:xfrm>
          <a:off x="5260553" y="1865014"/>
          <a:ext cx="834925" cy="333970"/>
        </a:xfrm>
        <a:prstGeom prst="chevron">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4011" tIns="28004" rIns="28004" bIns="28004" numCol="1" spcCol="1270" anchor="ctr" anchorCtr="0">
          <a:noAutofit/>
        </a:bodyPr>
        <a:lstStyle/>
        <a:p>
          <a:pPr lvl="0" algn="ctr" defTabSz="933450">
            <a:lnSpc>
              <a:spcPct val="90000"/>
            </a:lnSpc>
            <a:spcBef>
              <a:spcPct val="0"/>
            </a:spcBef>
            <a:spcAft>
              <a:spcPct val="35000"/>
            </a:spcAft>
          </a:pPr>
          <a:endParaRPr lang="en-US" sz="2100" kern="1200" dirty="0"/>
        </a:p>
      </dsp:txBody>
      <dsp:txXfrm>
        <a:off x="5427538" y="1865014"/>
        <a:ext cx="500955" cy="33397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3D5146-2432-9849-BE18-F29AC372DC29}">
      <dsp:nvSpPr>
        <dsp:cNvPr id="0" name=""/>
        <dsp:cNvSpPr/>
      </dsp:nvSpPr>
      <dsp:spPr>
        <a:xfrm>
          <a:off x="520" y="1865014"/>
          <a:ext cx="834925" cy="333970"/>
        </a:xfrm>
        <a:prstGeom prst="chevron">
          <a:avLst/>
        </a:prstGeom>
        <a:solidFill>
          <a:srgbClr val="FF00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2009" tIns="24003" rIns="24003" bIns="24003" numCol="1" spcCol="1270" anchor="ctr" anchorCtr="0">
          <a:noAutofit/>
        </a:bodyPr>
        <a:lstStyle/>
        <a:p>
          <a:pPr lvl="0" algn="ctr" defTabSz="800100">
            <a:lnSpc>
              <a:spcPct val="90000"/>
            </a:lnSpc>
            <a:spcBef>
              <a:spcPct val="0"/>
            </a:spcBef>
            <a:spcAft>
              <a:spcPct val="35000"/>
            </a:spcAft>
          </a:pPr>
          <a:r>
            <a:rPr lang="en-US" sz="1800" b="1" kern="1200" dirty="0" smtClean="0"/>
            <a:t>1</a:t>
          </a:r>
          <a:endParaRPr lang="en-US" sz="1800" b="1" kern="1200" dirty="0"/>
        </a:p>
      </dsp:txBody>
      <dsp:txXfrm>
        <a:off x="167505" y="1865014"/>
        <a:ext cx="500955" cy="333970"/>
      </dsp:txXfrm>
    </dsp:sp>
    <dsp:sp modelId="{6517F152-5318-0C46-BEEE-7DF3548E3D4D}">
      <dsp:nvSpPr>
        <dsp:cNvPr id="0" name=""/>
        <dsp:cNvSpPr/>
      </dsp:nvSpPr>
      <dsp:spPr>
        <a:xfrm>
          <a:off x="751954" y="1865014"/>
          <a:ext cx="834925" cy="333970"/>
        </a:xfrm>
        <a:prstGeom prst="chevron">
          <a:avLst/>
        </a:prstGeom>
        <a:solidFill>
          <a:srgbClr val="FF00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0010" tIns="26670" rIns="26670" bIns="26670" numCol="1" spcCol="1270" anchor="ctr" anchorCtr="0">
          <a:noAutofit/>
        </a:bodyPr>
        <a:lstStyle/>
        <a:p>
          <a:pPr lvl="0" algn="ctr" defTabSz="889000">
            <a:lnSpc>
              <a:spcPct val="90000"/>
            </a:lnSpc>
            <a:spcBef>
              <a:spcPct val="0"/>
            </a:spcBef>
            <a:spcAft>
              <a:spcPct val="35000"/>
            </a:spcAft>
          </a:pPr>
          <a:r>
            <a:rPr lang="en-US" sz="2000" b="1" kern="1200" dirty="0" smtClean="0"/>
            <a:t>2</a:t>
          </a:r>
          <a:endParaRPr lang="en-US" sz="2000" b="1" kern="1200" dirty="0"/>
        </a:p>
      </dsp:txBody>
      <dsp:txXfrm>
        <a:off x="918939" y="1865014"/>
        <a:ext cx="500955" cy="333970"/>
      </dsp:txXfrm>
    </dsp:sp>
    <dsp:sp modelId="{689B1A44-DE28-FC4F-B476-7ED2D873ECE1}">
      <dsp:nvSpPr>
        <dsp:cNvPr id="0" name=""/>
        <dsp:cNvSpPr/>
      </dsp:nvSpPr>
      <dsp:spPr>
        <a:xfrm>
          <a:off x="1503387" y="1865014"/>
          <a:ext cx="834925" cy="333970"/>
        </a:xfrm>
        <a:prstGeom prst="chevron">
          <a:avLst/>
        </a:prstGeom>
        <a:solidFill>
          <a:srgbClr val="FF00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0010" tIns="26670" rIns="26670" bIns="26670" numCol="1" spcCol="1270" anchor="ctr" anchorCtr="0">
          <a:noAutofit/>
        </a:bodyPr>
        <a:lstStyle/>
        <a:p>
          <a:pPr lvl="0" algn="ctr" defTabSz="889000">
            <a:lnSpc>
              <a:spcPct val="90000"/>
            </a:lnSpc>
            <a:spcBef>
              <a:spcPct val="0"/>
            </a:spcBef>
            <a:spcAft>
              <a:spcPct val="35000"/>
            </a:spcAft>
          </a:pPr>
          <a:r>
            <a:rPr lang="en-US" sz="2000" b="1" kern="1200" dirty="0" smtClean="0"/>
            <a:t>3</a:t>
          </a:r>
          <a:endParaRPr lang="en-US" sz="2000" b="1" kern="1200" dirty="0"/>
        </a:p>
      </dsp:txBody>
      <dsp:txXfrm>
        <a:off x="1670372" y="1865014"/>
        <a:ext cx="500955" cy="333970"/>
      </dsp:txXfrm>
    </dsp:sp>
    <dsp:sp modelId="{00A189BC-5B53-B842-904C-2401E26A2148}">
      <dsp:nvSpPr>
        <dsp:cNvPr id="0" name=""/>
        <dsp:cNvSpPr/>
      </dsp:nvSpPr>
      <dsp:spPr>
        <a:xfrm>
          <a:off x="2254820" y="1865014"/>
          <a:ext cx="834925" cy="333970"/>
        </a:xfrm>
        <a:prstGeom prst="chevron">
          <a:avLst/>
        </a:prstGeom>
        <a:solidFill>
          <a:srgbClr val="FF00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6012" tIns="32004" rIns="32004" bIns="32004" numCol="1" spcCol="1270" anchor="ctr" anchorCtr="0">
          <a:noAutofit/>
        </a:bodyPr>
        <a:lstStyle/>
        <a:p>
          <a:pPr lvl="0" algn="ctr" defTabSz="1066800">
            <a:lnSpc>
              <a:spcPct val="90000"/>
            </a:lnSpc>
            <a:spcBef>
              <a:spcPct val="0"/>
            </a:spcBef>
            <a:spcAft>
              <a:spcPct val="35000"/>
            </a:spcAft>
          </a:pPr>
          <a:r>
            <a:rPr lang="en-US" sz="2400" b="1" kern="1200" dirty="0" smtClean="0"/>
            <a:t>4</a:t>
          </a:r>
          <a:endParaRPr lang="en-US" sz="2400" b="1" kern="1200" dirty="0"/>
        </a:p>
      </dsp:txBody>
      <dsp:txXfrm>
        <a:off x="2421805" y="1865014"/>
        <a:ext cx="500955" cy="333970"/>
      </dsp:txXfrm>
    </dsp:sp>
    <dsp:sp modelId="{741C0973-009D-41B6-B17D-3A5C7A1D59AA}">
      <dsp:nvSpPr>
        <dsp:cNvPr id="0" name=""/>
        <dsp:cNvSpPr/>
      </dsp:nvSpPr>
      <dsp:spPr>
        <a:xfrm>
          <a:off x="3006253" y="1865014"/>
          <a:ext cx="834925" cy="333970"/>
        </a:xfrm>
        <a:prstGeom prst="chevron">
          <a:avLst/>
        </a:prstGeom>
        <a:solidFill>
          <a:srgbClr val="FF00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0010" tIns="26670" rIns="26670" bIns="26670" numCol="1" spcCol="1270" anchor="ctr" anchorCtr="0">
          <a:noAutofit/>
        </a:bodyPr>
        <a:lstStyle/>
        <a:p>
          <a:pPr lvl="0" algn="ctr" defTabSz="889000">
            <a:lnSpc>
              <a:spcPct val="90000"/>
            </a:lnSpc>
            <a:spcBef>
              <a:spcPct val="0"/>
            </a:spcBef>
            <a:spcAft>
              <a:spcPct val="35000"/>
            </a:spcAft>
          </a:pPr>
          <a:r>
            <a:rPr lang="en-US" sz="2000" b="1" kern="1200" dirty="0" smtClean="0"/>
            <a:t>5</a:t>
          </a:r>
          <a:endParaRPr lang="en-US" sz="2000" b="1" kern="1200" dirty="0"/>
        </a:p>
      </dsp:txBody>
      <dsp:txXfrm>
        <a:off x="3173238" y="1865014"/>
        <a:ext cx="500955" cy="333970"/>
      </dsp:txXfrm>
    </dsp:sp>
    <dsp:sp modelId="{FDC05106-89CD-4629-8683-3144B61B2FEB}">
      <dsp:nvSpPr>
        <dsp:cNvPr id="0" name=""/>
        <dsp:cNvSpPr/>
      </dsp:nvSpPr>
      <dsp:spPr>
        <a:xfrm>
          <a:off x="3757686" y="1865014"/>
          <a:ext cx="834925" cy="333970"/>
        </a:xfrm>
        <a:prstGeom prst="chevron">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4003" tIns="8001" rIns="8001" bIns="8001" numCol="1" spcCol="1270" anchor="ctr" anchorCtr="0">
          <a:noAutofit/>
        </a:bodyPr>
        <a:lstStyle/>
        <a:p>
          <a:pPr lvl="0" algn="ctr" defTabSz="266700">
            <a:lnSpc>
              <a:spcPct val="90000"/>
            </a:lnSpc>
            <a:spcBef>
              <a:spcPct val="0"/>
            </a:spcBef>
            <a:spcAft>
              <a:spcPct val="35000"/>
            </a:spcAft>
          </a:pPr>
          <a:endParaRPr lang="en-US" sz="600" kern="1200" dirty="0"/>
        </a:p>
      </dsp:txBody>
      <dsp:txXfrm>
        <a:off x="3924671" y="1865014"/>
        <a:ext cx="500955" cy="333970"/>
      </dsp:txXfrm>
    </dsp:sp>
    <dsp:sp modelId="{224FDB11-6806-425D-BF24-A9DE2374AE8C}">
      <dsp:nvSpPr>
        <dsp:cNvPr id="0" name=""/>
        <dsp:cNvSpPr/>
      </dsp:nvSpPr>
      <dsp:spPr>
        <a:xfrm>
          <a:off x="4509120" y="1865014"/>
          <a:ext cx="834925" cy="333970"/>
        </a:xfrm>
        <a:prstGeom prst="chevron">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4003" tIns="8001" rIns="8001" bIns="8001" numCol="1" spcCol="1270" anchor="ctr" anchorCtr="0">
          <a:noAutofit/>
        </a:bodyPr>
        <a:lstStyle/>
        <a:p>
          <a:pPr lvl="0" algn="ctr" defTabSz="266700">
            <a:lnSpc>
              <a:spcPct val="90000"/>
            </a:lnSpc>
            <a:spcBef>
              <a:spcPct val="0"/>
            </a:spcBef>
            <a:spcAft>
              <a:spcPct val="35000"/>
            </a:spcAft>
          </a:pPr>
          <a:endParaRPr lang="en-US" sz="600" kern="1200" dirty="0"/>
        </a:p>
      </dsp:txBody>
      <dsp:txXfrm>
        <a:off x="4676105" y="1865014"/>
        <a:ext cx="500955" cy="333970"/>
      </dsp:txXfrm>
    </dsp:sp>
    <dsp:sp modelId="{1803ECED-7F9F-4B48-BF37-574067DC55BF}">
      <dsp:nvSpPr>
        <dsp:cNvPr id="0" name=""/>
        <dsp:cNvSpPr/>
      </dsp:nvSpPr>
      <dsp:spPr>
        <a:xfrm>
          <a:off x="5260553" y="1865014"/>
          <a:ext cx="834925" cy="333970"/>
        </a:xfrm>
        <a:prstGeom prst="chevron">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4003" tIns="8001" rIns="8001" bIns="8001" numCol="1" spcCol="1270" anchor="ctr" anchorCtr="0">
          <a:noAutofit/>
        </a:bodyPr>
        <a:lstStyle/>
        <a:p>
          <a:pPr lvl="0" algn="ctr" defTabSz="266700">
            <a:lnSpc>
              <a:spcPct val="90000"/>
            </a:lnSpc>
            <a:spcBef>
              <a:spcPct val="0"/>
            </a:spcBef>
            <a:spcAft>
              <a:spcPct val="35000"/>
            </a:spcAft>
          </a:pPr>
          <a:endParaRPr lang="en-US" sz="600" kern="1200" dirty="0" smtClean="0"/>
        </a:p>
        <a:p>
          <a:pPr lvl="0" algn="ctr" defTabSz="266700">
            <a:lnSpc>
              <a:spcPct val="90000"/>
            </a:lnSpc>
            <a:spcBef>
              <a:spcPct val="0"/>
            </a:spcBef>
            <a:spcAft>
              <a:spcPct val="35000"/>
            </a:spcAft>
          </a:pPr>
          <a:endParaRPr lang="en-US" sz="600" kern="1200" dirty="0" smtClean="0"/>
        </a:p>
        <a:p>
          <a:pPr lvl="0" algn="ctr" defTabSz="266700">
            <a:lnSpc>
              <a:spcPct val="90000"/>
            </a:lnSpc>
            <a:spcBef>
              <a:spcPct val="0"/>
            </a:spcBef>
            <a:spcAft>
              <a:spcPct val="35000"/>
            </a:spcAft>
          </a:pPr>
          <a:endParaRPr lang="en-US" sz="600" kern="1200" dirty="0"/>
        </a:p>
      </dsp:txBody>
      <dsp:txXfrm>
        <a:off x="5427538" y="1865014"/>
        <a:ext cx="500955" cy="33397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3D5146-2432-9849-BE18-F29AC372DC29}">
      <dsp:nvSpPr>
        <dsp:cNvPr id="0" name=""/>
        <dsp:cNvSpPr/>
      </dsp:nvSpPr>
      <dsp:spPr>
        <a:xfrm>
          <a:off x="520" y="1865014"/>
          <a:ext cx="834925" cy="333970"/>
        </a:xfrm>
        <a:prstGeom prst="chevron">
          <a:avLst/>
        </a:prstGeom>
        <a:solidFill>
          <a:srgbClr val="FF00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4011" tIns="28004" rIns="28004" bIns="28004" numCol="1" spcCol="1270" anchor="ctr" anchorCtr="0">
          <a:noAutofit/>
        </a:bodyPr>
        <a:lstStyle/>
        <a:p>
          <a:pPr lvl="0" algn="ctr" defTabSz="933450">
            <a:lnSpc>
              <a:spcPct val="90000"/>
            </a:lnSpc>
            <a:spcBef>
              <a:spcPct val="0"/>
            </a:spcBef>
            <a:spcAft>
              <a:spcPct val="35000"/>
            </a:spcAft>
          </a:pPr>
          <a:r>
            <a:rPr lang="en-US" sz="2100" kern="1200" dirty="0" smtClean="0"/>
            <a:t>1</a:t>
          </a:r>
          <a:endParaRPr lang="en-US" sz="2100" kern="1200" dirty="0"/>
        </a:p>
      </dsp:txBody>
      <dsp:txXfrm>
        <a:off x="167505" y="1865014"/>
        <a:ext cx="500955" cy="333970"/>
      </dsp:txXfrm>
    </dsp:sp>
    <dsp:sp modelId="{6517F152-5318-0C46-BEEE-7DF3548E3D4D}">
      <dsp:nvSpPr>
        <dsp:cNvPr id="0" name=""/>
        <dsp:cNvSpPr/>
      </dsp:nvSpPr>
      <dsp:spPr>
        <a:xfrm>
          <a:off x="751954" y="1865014"/>
          <a:ext cx="834925" cy="333970"/>
        </a:xfrm>
        <a:prstGeom prst="chevron">
          <a:avLst/>
        </a:prstGeom>
        <a:solidFill>
          <a:srgbClr val="FF00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4011" tIns="28004" rIns="28004" bIns="28004" numCol="1" spcCol="1270" anchor="ctr" anchorCtr="0">
          <a:noAutofit/>
        </a:bodyPr>
        <a:lstStyle/>
        <a:p>
          <a:pPr lvl="0" algn="ctr" defTabSz="933450">
            <a:lnSpc>
              <a:spcPct val="90000"/>
            </a:lnSpc>
            <a:spcBef>
              <a:spcPct val="0"/>
            </a:spcBef>
            <a:spcAft>
              <a:spcPct val="35000"/>
            </a:spcAft>
          </a:pPr>
          <a:r>
            <a:rPr lang="en-US" sz="2100" kern="1200" dirty="0" smtClean="0"/>
            <a:t>2</a:t>
          </a:r>
          <a:endParaRPr lang="en-US" sz="2100" kern="1200" dirty="0"/>
        </a:p>
      </dsp:txBody>
      <dsp:txXfrm>
        <a:off x="918939" y="1865014"/>
        <a:ext cx="500955" cy="333970"/>
      </dsp:txXfrm>
    </dsp:sp>
    <dsp:sp modelId="{689B1A44-DE28-FC4F-B476-7ED2D873ECE1}">
      <dsp:nvSpPr>
        <dsp:cNvPr id="0" name=""/>
        <dsp:cNvSpPr/>
      </dsp:nvSpPr>
      <dsp:spPr>
        <a:xfrm>
          <a:off x="1503387" y="1865014"/>
          <a:ext cx="834925" cy="333970"/>
        </a:xfrm>
        <a:prstGeom prst="chevron">
          <a:avLst/>
        </a:prstGeom>
        <a:solidFill>
          <a:srgbClr val="FF00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4011" tIns="28004" rIns="28004" bIns="28004" numCol="1" spcCol="1270" anchor="ctr" anchorCtr="0">
          <a:noAutofit/>
        </a:bodyPr>
        <a:lstStyle/>
        <a:p>
          <a:pPr lvl="0" algn="ctr" defTabSz="933450">
            <a:lnSpc>
              <a:spcPct val="90000"/>
            </a:lnSpc>
            <a:spcBef>
              <a:spcPct val="0"/>
            </a:spcBef>
            <a:spcAft>
              <a:spcPct val="35000"/>
            </a:spcAft>
          </a:pPr>
          <a:r>
            <a:rPr lang="en-US" sz="2100" kern="1200" smtClean="0"/>
            <a:t>3</a:t>
          </a:r>
          <a:endParaRPr lang="en-US" sz="2100" kern="1200" dirty="0"/>
        </a:p>
      </dsp:txBody>
      <dsp:txXfrm>
        <a:off x="1670372" y="1865014"/>
        <a:ext cx="500955" cy="333970"/>
      </dsp:txXfrm>
    </dsp:sp>
    <dsp:sp modelId="{00A189BC-5B53-B842-904C-2401E26A2148}">
      <dsp:nvSpPr>
        <dsp:cNvPr id="0" name=""/>
        <dsp:cNvSpPr/>
      </dsp:nvSpPr>
      <dsp:spPr>
        <a:xfrm>
          <a:off x="2254820" y="1865014"/>
          <a:ext cx="834925" cy="333970"/>
        </a:xfrm>
        <a:prstGeom prst="chevron">
          <a:avLst/>
        </a:prstGeom>
        <a:solidFill>
          <a:srgbClr val="FF00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4011" tIns="28004" rIns="28004" bIns="28004" numCol="1" spcCol="1270" anchor="ctr" anchorCtr="0">
          <a:noAutofit/>
        </a:bodyPr>
        <a:lstStyle/>
        <a:p>
          <a:pPr lvl="0" algn="ctr" defTabSz="933450">
            <a:lnSpc>
              <a:spcPct val="90000"/>
            </a:lnSpc>
            <a:spcBef>
              <a:spcPct val="0"/>
            </a:spcBef>
            <a:spcAft>
              <a:spcPct val="35000"/>
            </a:spcAft>
          </a:pPr>
          <a:r>
            <a:rPr lang="en-US" sz="2100" kern="1200" dirty="0" smtClean="0"/>
            <a:t>4</a:t>
          </a:r>
          <a:endParaRPr lang="en-US" sz="2100" kern="1200" dirty="0"/>
        </a:p>
      </dsp:txBody>
      <dsp:txXfrm>
        <a:off x="2421805" y="1865014"/>
        <a:ext cx="500955" cy="333970"/>
      </dsp:txXfrm>
    </dsp:sp>
    <dsp:sp modelId="{4234D6E4-E8C4-4440-B69C-F0F955AF1729}">
      <dsp:nvSpPr>
        <dsp:cNvPr id="0" name=""/>
        <dsp:cNvSpPr/>
      </dsp:nvSpPr>
      <dsp:spPr>
        <a:xfrm>
          <a:off x="3006253" y="1865014"/>
          <a:ext cx="834925" cy="333970"/>
        </a:xfrm>
        <a:prstGeom prst="chevron">
          <a:avLst/>
        </a:prstGeom>
        <a:solidFill>
          <a:srgbClr val="FF00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4011" tIns="28004" rIns="28004" bIns="28004" numCol="1" spcCol="1270" anchor="ctr" anchorCtr="0">
          <a:noAutofit/>
        </a:bodyPr>
        <a:lstStyle/>
        <a:p>
          <a:pPr lvl="0" algn="ctr" defTabSz="933450">
            <a:lnSpc>
              <a:spcPct val="90000"/>
            </a:lnSpc>
            <a:spcBef>
              <a:spcPct val="0"/>
            </a:spcBef>
            <a:spcAft>
              <a:spcPct val="35000"/>
            </a:spcAft>
          </a:pPr>
          <a:r>
            <a:rPr lang="en-US" sz="2100" kern="1200" dirty="0" smtClean="0"/>
            <a:t>5</a:t>
          </a:r>
          <a:endParaRPr lang="en-US" sz="2100" kern="1200" dirty="0"/>
        </a:p>
      </dsp:txBody>
      <dsp:txXfrm>
        <a:off x="3173238" y="1865014"/>
        <a:ext cx="500955" cy="333970"/>
      </dsp:txXfrm>
    </dsp:sp>
    <dsp:sp modelId="{093BEACC-0E06-471A-B4E4-9956901DF3DB}">
      <dsp:nvSpPr>
        <dsp:cNvPr id="0" name=""/>
        <dsp:cNvSpPr/>
      </dsp:nvSpPr>
      <dsp:spPr>
        <a:xfrm>
          <a:off x="3757686" y="1865014"/>
          <a:ext cx="834925" cy="333970"/>
        </a:xfrm>
        <a:prstGeom prst="chevron">
          <a:avLst/>
        </a:prstGeom>
        <a:solidFill>
          <a:srgbClr val="FF00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4011" tIns="28004" rIns="28004" bIns="28004" numCol="1" spcCol="1270" anchor="ctr" anchorCtr="0">
          <a:noAutofit/>
        </a:bodyPr>
        <a:lstStyle/>
        <a:p>
          <a:pPr lvl="0" algn="ctr" defTabSz="933450">
            <a:lnSpc>
              <a:spcPct val="90000"/>
            </a:lnSpc>
            <a:spcBef>
              <a:spcPct val="0"/>
            </a:spcBef>
            <a:spcAft>
              <a:spcPct val="35000"/>
            </a:spcAft>
          </a:pPr>
          <a:r>
            <a:rPr lang="en-US" sz="2100" kern="1200" dirty="0" smtClean="0"/>
            <a:t>6</a:t>
          </a:r>
          <a:endParaRPr lang="en-US" sz="2100" kern="1200" dirty="0"/>
        </a:p>
      </dsp:txBody>
      <dsp:txXfrm>
        <a:off x="3924671" y="1865014"/>
        <a:ext cx="500955" cy="333970"/>
      </dsp:txXfrm>
    </dsp:sp>
    <dsp:sp modelId="{A04E3B98-F365-4B5C-B7C6-6CB3DB24F63D}">
      <dsp:nvSpPr>
        <dsp:cNvPr id="0" name=""/>
        <dsp:cNvSpPr/>
      </dsp:nvSpPr>
      <dsp:spPr>
        <a:xfrm>
          <a:off x="4509120" y="1865014"/>
          <a:ext cx="834925" cy="333970"/>
        </a:xfrm>
        <a:prstGeom prst="chevron">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4011" tIns="28004" rIns="28004" bIns="28004" numCol="1" spcCol="1270" anchor="ctr" anchorCtr="0">
          <a:noAutofit/>
        </a:bodyPr>
        <a:lstStyle/>
        <a:p>
          <a:pPr lvl="0" algn="ctr" defTabSz="933450">
            <a:lnSpc>
              <a:spcPct val="90000"/>
            </a:lnSpc>
            <a:spcBef>
              <a:spcPct val="0"/>
            </a:spcBef>
            <a:spcAft>
              <a:spcPct val="35000"/>
            </a:spcAft>
          </a:pPr>
          <a:endParaRPr lang="en-US" sz="2100" kern="1200" dirty="0"/>
        </a:p>
      </dsp:txBody>
      <dsp:txXfrm>
        <a:off x="4676105" y="1865014"/>
        <a:ext cx="500955" cy="333970"/>
      </dsp:txXfrm>
    </dsp:sp>
    <dsp:sp modelId="{6A8FDF89-D7AB-ED45-96E4-F3BBE577A20A}">
      <dsp:nvSpPr>
        <dsp:cNvPr id="0" name=""/>
        <dsp:cNvSpPr/>
      </dsp:nvSpPr>
      <dsp:spPr>
        <a:xfrm>
          <a:off x="5260553" y="1865014"/>
          <a:ext cx="834925" cy="333970"/>
        </a:xfrm>
        <a:prstGeom prst="chevron">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4011" tIns="28004" rIns="28004" bIns="28004" numCol="1" spcCol="1270" anchor="ctr" anchorCtr="0">
          <a:noAutofit/>
        </a:bodyPr>
        <a:lstStyle/>
        <a:p>
          <a:pPr lvl="0" algn="ctr" defTabSz="933450">
            <a:lnSpc>
              <a:spcPct val="90000"/>
            </a:lnSpc>
            <a:spcBef>
              <a:spcPct val="0"/>
            </a:spcBef>
            <a:spcAft>
              <a:spcPct val="35000"/>
            </a:spcAft>
          </a:pPr>
          <a:endParaRPr lang="en-US" sz="2100" kern="1200" dirty="0"/>
        </a:p>
      </dsp:txBody>
      <dsp:txXfrm>
        <a:off x="5427538" y="1865014"/>
        <a:ext cx="500955" cy="33397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3D5146-2432-9849-BE18-F29AC372DC29}">
      <dsp:nvSpPr>
        <dsp:cNvPr id="0" name=""/>
        <dsp:cNvSpPr/>
      </dsp:nvSpPr>
      <dsp:spPr>
        <a:xfrm>
          <a:off x="520" y="1865014"/>
          <a:ext cx="834925" cy="333970"/>
        </a:xfrm>
        <a:prstGeom prst="chevron">
          <a:avLst/>
        </a:prstGeom>
        <a:solidFill>
          <a:srgbClr val="FF00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4011" tIns="28004" rIns="28004" bIns="28004" numCol="1" spcCol="1270" anchor="ctr" anchorCtr="0">
          <a:noAutofit/>
        </a:bodyPr>
        <a:lstStyle/>
        <a:p>
          <a:pPr lvl="0" algn="ctr" defTabSz="933450">
            <a:lnSpc>
              <a:spcPct val="90000"/>
            </a:lnSpc>
            <a:spcBef>
              <a:spcPct val="0"/>
            </a:spcBef>
            <a:spcAft>
              <a:spcPct val="35000"/>
            </a:spcAft>
          </a:pPr>
          <a:r>
            <a:rPr lang="en-US" sz="2100" kern="1200" dirty="0" smtClean="0"/>
            <a:t>1</a:t>
          </a:r>
          <a:endParaRPr lang="en-US" sz="2100" kern="1200" dirty="0"/>
        </a:p>
      </dsp:txBody>
      <dsp:txXfrm>
        <a:off x="167505" y="1865014"/>
        <a:ext cx="500955" cy="333970"/>
      </dsp:txXfrm>
    </dsp:sp>
    <dsp:sp modelId="{6517F152-5318-0C46-BEEE-7DF3548E3D4D}">
      <dsp:nvSpPr>
        <dsp:cNvPr id="0" name=""/>
        <dsp:cNvSpPr/>
      </dsp:nvSpPr>
      <dsp:spPr>
        <a:xfrm>
          <a:off x="751954" y="1865014"/>
          <a:ext cx="834925" cy="333970"/>
        </a:xfrm>
        <a:prstGeom prst="chevron">
          <a:avLst/>
        </a:prstGeom>
        <a:solidFill>
          <a:srgbClr val="FF00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4011" tIns="28004" rIns="28004" bIns="28004" numCol="1" spcCol="1270" anchor="ctr" anchorCtr="0">
          <a:noAutofit/>
        </a:bodyPr>
        <a:lstStyle/>
        <a:p>
          <a:pPr lvl="0" algn="ctr" defTabSz="933450">
            <a:lnSpc>
              <a:spcPct val="90000"/>
            </a:lnSpc>
            <a:spcBef>
              <a:spcPct val="0"/>
            </a:spcBef>
            <a:spcAft>
              <a:spcPct val="35000"/>
            </a:spcAft>
          </a:pPr>
          <a:r>
            <a:rPr lang="en-US" sz="2100" kern="1200" dirty="0" smtClean="0"/>
            <a:t>2</a:t>
          </a:r>
          <a:endParaRPr lang="en-US" sz="2100" kern="1200" dirty="0"/>
        </a:p>
      </dsp:txBody>
      <dsp:txXfrm>
        <a:off x="918939" y="1865014"/>
        <a:ext cx="500955" cy="333970"/>
      </dsp:txXfrm>
    </dsp:sp>
    <dsp:sp modelId="{689B1A44-DE28-FC4F-B476-7ED2D873ECE1}">
      <dsp:nvSpPr>
        <dsp:cNvPr id="0" name=""/>
        <dsp:cNvSpPr/>
      </dsp:nvSpPr>
      <dsp:spPr>
        <a:xfrm>
          <a:off x="1503387" y="1865014"/>
          <a:ext cx="834925" cy="333970"/>
        </a:xfrm>
        <a:prstGeom prst="chevron">
          <a:avLst/>
        </a:prstGeom>
        <a:solidFill>
          <a:srgbClr val="FF00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4011" tIns="28004" rIns="28004" bIns="28004" numCol="1" spcCol="1270" anchor="ctr" anchorCtr="0">
          <a:noAutofit/>
        </a:bodyPr>
        <a:lstStyle/>
        <a:p>
          <a:pPr lvl="0" algn="ctr" defTabSz="933450">
            <a:lnSpc>
              <a:spcPct val="90000"/>
            </a:lnSpc>
            <a:spcBef>
              <a:spcPct val="0"/>
            </a:spcBef>
            <a:spcAft>
              <a:spcPct val="35000"/>
            </a:spcAft>
          </a:pPr>
          <a:r>
            <a:rPr lang="en-US" sz="2100" kern="1200" smtClean="0"/>
            <a:t>3</a:t>
          </a:r>
          <a:endParaRPr lang="en-US" sz="2100" kern="1200" dirty="0"/>
        </a:p>
      </dsp:txBody>
      <dsp:txXfrm>
        <a:off x="1670372" y="1865014"/>
        <a:ext cx="500955" cy="333970"/>
      </dsp:txXfrm>
    </dsp:sp>
    <dsp:sp modelId="{00A189BC-5B53-B842-904C-2401E26A2148}">
      <dsp:nvSpPr>
        <dsp:cNvPr id="0" name=""/>
        <dsp:cNvSpPr/>
      </dsp:nvSpPr>
      <dsp:spPr>
        <a:xfrm>
          <a:off x="2254820" y="1865014"/>
          <a:ext cx="834925" cy="333970"/>
        </a:xfrm>
        <a:prstGeom prst="chevron">
          <a:avLst/>
        </a:prstGeom>
        <a:solidFill>
          <a:srgbClr val="FF00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4011" tIns="28004" rIns="28004" bIns="28004" numCol="1" spcCol="1270" anchor="ctr" anchorCtr="0">
          <a:noAutofit/>
        </a:bodyPr>
        <a:lstStyle/>
        <a:p>
          <a:pPr lvl="0" algn="ctr" defTabSz="933450">
            <a:lnSpc>
              <a:spcPct val="90000"/>
            </a:lnSpc>
            <a:spcBef>
              <a:spcPct val="0"/>
            </a:spcBef>
            <a:spcAft>
              <a:spcPct val="35000"/>
            </a:spcAft>
          </a:pPr>
          <a:r>
            <a:rPr lang="en-US" sz="2100" kern="1200" dirty="0" smtClean="0"/>
            <a:t>4</a:t>
          </a:r>
          <a:endParaRPr lang="en-US" sz="2100" kern="1200" dirty="0"/>
        </a:p>
      </dsp:txBody>
      <dsp:txXfrm>
        <a:off x="2421805" y="1865014"/>
        <a:ext cx="500955" cy="333970"/>
      </dsp:txXfrm>
    </dsp:sp>
    <dsp:sp modelId="{6A8FDF89-D7AB-ED45-96E4-F3BBE577A20A}">
      <dsp:nvSpPr>
        <dsp:cNvPr id="0" name=""/>
        <dsp:cNvSpPr/>
      </dsp:nvSpPr>
      <dsp:spPr>
        <a:xfrm>
          <a:off x="3006253" y="1865014"/>
          <a:ext cx="834925" cy="333970"/>
        </a:xfrm>
        <a:prstGeom prst="chevron">
          <a:avLst/>
        </a:prstGeom>
        <a:solidFill>
          <a:srgbClr val="FF00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4011" tIns="28004" rIns="28004" bIns="28004" numCol="1" spcCol="1270" anchor="ctr" anchorCtr="0">
          <a:noAutofit/>
        </a:bodyPr>
        <a:lstStyle/>
        <a:p>
          <a:pPr lvl="0" algn="ctr" defTabSz="933450">
            <a:lnSpc>
              <a:spcPct val="90000"/>
            </a:lnSpc>
            <a:spcBef>
              <a:spcPct val="0"/>
            </a:spcBef>
            <a:spcAft>
              <a:spcPct val="35000"/>
            </a:spcAft>
          </a:pPr>
          <a:r>
            <a:rPr lang="en-US" sz="2100" kern="1200" dirty="0" smtClean="0"/>
            <a:t>5</a:t>
          </a:r>
          <a:endParaRPr lang="en-US" sz="2100" kern="1200" dirty="0"/>
        </a:p>
      </dsp:txBody>
      <dsp:txXfrm>
        <a:off x="3173238" y="1865014"/>
        <a:ext cx="500955" cy="333970"/>
      </dsp:txXfrm>
    </dsp:sp>
    <dsp:sp modelId="{C2475123-CA16-443B-B5EA-3896E57C586F}">
      <dsp:nvSpPr>
        <dsp:cNvPr id="0" name=""/>
        <dsp:cNvSpPr/>
      </dsp:nvSpPr>
      <dsp:spPr>
        <a:xfrm>
          <a:off x="3757686" y="1865014"/>
          <a:ext cx="834925" cy="333970"/>
        </a:xfrm>
        <a:prstGeom prst="chevron">
          <a:avLst/>
        </a:prstGeom>
        <a:solidFill>
          <a:srgbClr val="FF00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4011" tIns="28004" rIns="28004" bIns="28004" numCol="1" spcCol="1270" anchor="ctr" anchorCtr="0">
          <a:noAutofit/>
        </a:bodyPr>
        <a:lstStyle/>
        <a:p>
          <a:pPr lvl="0" algn="ctr" defTabSz="933450">
            <a:lnSpc>
              <a:spcPct val="90000"/>
            </a:lnSpc>
            <a:spcBef>
              <a:spcPct val="0"/>
            </a:spcBef>
            <a:spcAft>
              <a:spcPct val="35000"/>
            </a:spcAft>
          </a:pPr>
          <a:r>
            <a:rPr lang="en-US" sz="2100" kern="1200" dirty="0" smtClean="0"/>
            <a:t>6</a:t>
          </a:r>
          <a:endParaRPr lang="en-US" sz="2100" kern="1200" dirty="0"/>
        </a:p>
      </dsp:txBody>
      <dsp:txXfrm>
        <a:off x="3924671" y="1865014"/>
        <a:ext cx="500955" cy="333970"/>
      </dsp:txXfrm>
    </dsp:sp>
    <dsp:sp modelId="{B582CDAC-EE27-4D1A-BBC5-D03BEF512BEE}">
      <dsp:nvSpPr>
        <dsp:cNvPr id="0" name=""/>
        <dsp:cNvSpPr/>
      </dsp:nvSpPr>
      <dsp:spPr>
        <a:xfrm>
          <a:off x="4509120" y="1865014"/>
          <a:ext cx="834925" cy="333970"/>
        </a:xfrm>
        <a:prstGeom prst="chevron">
          <a:avLst/>
        </a:prstGeom>
        <a:solidFill>
          <a:srgbClr val="FF00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4011" tIns="28004" rIns="28004" bIns="28004" numCol="1" spcCol="1270" anchor="ctr" anchorCtr="0">
          <a:noAutofit/>
        </a:bodyPr>
        <a:lstStyle/>
        <a:p>
          <a:pPr lvl="0" algn="ctr" defTabSz="933450">
            <a:lnSpc>
              <a:spcPct val="90000"/>
            </a:lnSpc>
            <a:spcBef>
              <a:spcPct val="0"/>
            </a:spcBef>
            <a:spcAft>
              <a:spcPct val="35000"/>
            </a:spcAft>
          </a:pPr>
          <a:r>
            <a:rPr lang="en-US" sz="2100" kern="1200" dirty="0" smtClean="0"/>
            <a:t>7</a:t>
          </a:r>
          <a:endParaRPr lang="en-US" sz="2100" kern="1200" dirty="0"/>
        </a:p>
      </dsp:txBody>
      <dsp:txXfrm>
        <a:off x="4676105" y="1865014"/>
        <a:ext cx="500955" cy="333970"/>
      </dsp:txXfrm>
    </dsp:sp>
    <dsp:sp modelId="{8006402D-D6F0-481B-BB4C-D4A81E5AA723}">
      <dsp:nvSpPr>
        <dsp:cNvPr id="0" name=""/>
        <dsp:cNvSpPr/>
      </dsp:nvSpPr>
      <dsp:spPr>
        <a:xfrm>
          <a:off x="5260553" y="1865014"/>
          <a:ext cx="834925" cy="333970"/>
        </a:xfrm>
        <a:prstGeom prst="chevron">
          <a:avLst/>
        </a:prstGeom>
        <a:solidFill>
          <a:schemeClr val="accent2">
            <a:lumMod val="40000"/>
            <a:lumOff val="60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4011" tIns="28004" rIns="28004" bIns="28004" numCol="1" spcCol="1270" anchor="ctr" anchorCtr="0">
          <a:noAutofit/>
        </a:bodyPr>
        <a:lstStyle/>
        <a:p>
          <a:pPr lvl="0" algn="ctr" defTabSz="933450">
            <a:lnSpc>
              <a:spcPct val="90000"/>
            </a:lnSpc>
            <a:spcBef>
              <a:spcPct val="0"/>
            </a:spcBef>
            <a:spcAft>
              <a:spcPct val="35000"/>
            </a:spcAft>
          </a:pPr>
          <a:endParaRPr lang="en-US" sz="2100" kern="1200" dirty="0"/>
        </a:p>
      </dsp:txBody>
      <dsp:txXfrm>
        <a:off x="5427538" y="1865014"/>
        <a:ext cx="500955" cy="333970"/>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0.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arrow1">
  <dgm:title val=""/>
  <dgm:desc val=""/>
  <dgm:catLst>
    <dgm:cat type="relationship" pri="7000"/>
    <dgm:cat type="process" pri="32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ycle">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equ" val="2">
        <dgm:constrLst>
          <dgm:constr type="primFontSz" for="ch" ptType="node" op="equ" val="65"/>
          <dgm:constr type="w" for="ch" ptType="node" refType="w"/>
          <dgm:constr type="h" for="ch" ptType="node" refType="w" refFor="ch" refPtType="node"/>
          <dgm:constr type="sibSp" refType="w" refFor="ch" refPtType="node" fact="0.1"/>
          <dgm:constr type="diam" refType="w" refFor="ch" refPtType="node" fact="1.1"/>
        </dgm:constrLst>
      </dgm:if>
      <dgm:if name="Name11" axis="ch" ptType="node" func="cnt" op="equ" val="5">
        <dgm:constrLst>
          <dgm:constr type="primFontSz" for="ch" ptType="node" op="equ" val="65"/>
          <dgm:constr type="w" for="ch" ptType="node" refType="w"/>
          <dgm:constr type="h" for="ch" ptType="node" refType="w" refFor="ch" refPtType="node"/>
          <dgm:constr type="sibSp" refType="w" refFor="ch" refPtType="node" fact="-0.24"/>
        </dgm:constrLst>
      </dgm:if>
      <dgm:if name="Name12" axis="ch" ptType="node" func="cnt" op="equ" val="6">
        <dgm:constrLst>
          <dgm:constr type="primFontSz" for="ch" ptType="node" op="equ" val="65"/>
          <dgm:constr type="w" for="ch" ptType="node" refType="w"/>
          <dgm:constr type="h" for="ch" ptType="node" refType="w" refFor="ch" refPtType="node"/>
          <dgm:constr type="sibSp" refType="w" refFor="ch" refPtType="node" fact="-0.2"/>
        </dgm:constrLst>
      </dgm:if>
      <dgm:if name="Name13" axis="ch" ptType="node" func="cnt" op="equ" val="8">
        <dgm:constrLst>
          <dgm:constr type="primFontSz" for="ch" ptType="node" op="equ" val="65"/>
          <dgm:constr type="w" for="ch" ptType="node" refType="w"/>
          <dgm:constr type="h" for="ch" ptType="node" refType="w" refFor="ch" refPtType="node"/>
          <dgm:constr type="sibSp" refType="w" refFor="ch" refPtType="node" fact="-0.15"/>
        </dgm:constrLst>
      </dgm:if>
      <dgm:if name="Name14" axis="ch" ptType="node" func="cnt" op="equ" val="10">
        <dgm:constrLst>
          <dgm:constr type="primFontSz" for="ch" ptType="node" op="lte" val="65"/>
          <dgm:constr type="w" for="ch" ptType="node" refType="w"/>
          <dgm:constr type="h" for="ch" ptType="node" refType="w" refFor="ch" refPtType="node"/>
          <dgm:constr type="sibSp" refType="w" refFor="ch" refPtType="node" fact="-0.24"/>
        </dgm:constrLst>
      </dgm:if>
      <dgm:else name="Name15">
        <dgm:constrLst>
          <dgm:constr type="primFontSz" for="ch" ptType="node" op="equ" val="65"/>
          <dgm:constr type="w" for="ch" ptType="node" refType="w"/>
          <dgm:constr type="h" for="ch" ptType="node" refType="w" refFor="ch" refPtType="node"/>
          <dgm:constr type="sibSp" refType="w" refFor="ch" refPtType="node" fact="-0.35"/>
        </dgm:constrLst>
      </dgm:else>
    </dgm:choose>
    <dgm:ruleLst/>
    <dgm:forEach name="Name16" axis="ch" ptType="node">
      <dgm:layoutNode name="arrow">
        <dgm:varLst>
          <dgm:bulletEnabled val="1"/>
        </dgm:varLst>
        <dgm:alg type="tx"/>
        <dgm:shape xmlns:r="http://schemas.openxmlformats.org/officeDocument/2006/relationships" type="upArrow" r:blip="">
          <dgm:adjLst>
            <dgm:adj idx="2" val="0.35"/>
          </dgm:adjLst>
        </dgm:shape>
        <dgm:presOf axis="desOrSelf" ptType="node"/>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6.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7.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8.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9.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71800"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buFontTx/>
              <a:buNone/>
              <a:defRPr sz="1200">
                <a:latin typeface="Arial" charset="0"/>
                <a:ea typeface="+mn-ea"/>
                <a:cs typeface="+mn-cs"/>
              </a:defRPr>
            </a:lvl1pPr>
          </a:lstStyle>
          <a:p>
            <a:pPr>
              <a:defRPr/>
            </a:pPr>
            <a:endParaRPr lang="en-US"/>
          </a:p>
        </p:txBody>
      </p:sp>
      <p:sp>
        <p:nvSpPr>
          <p:cNvPr id="4099" name="Rectangle 3"/>
          <p:cNvSpPr>
            <a:spLocks noGrp="1" noChangeArrowheads="1"/>
          </p:cNvSpPr>
          <p:nvPr>
            <p:ph type="dt" idx="1"/>
          </p:nvPr>
        </p:nvSpPr>
        <p:spPr bwMode="auto">
          <a:xfrm>
            <a:off x="3884613" y="0"/>
            <a:ext cx="2971800"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buFontTx/>
              <a:buNone/>
              <a:defRPr sz="1200">
                <a:latin typeface="Arial" charset="0"/>
                <a:ea typeface="+mn-ea"/>
                <a:cs typeface="+mn-cs"/>
              </a:defRPr>
            </a:lvl1pPr>
          </a:lstStyle>
          <a:p>
            <a:pPr>
              <a:defRPr/>
            </a:pPr>
            <a:endParaRPr lang="en-US"/>
          </a:p>
        </p:txBody>
      </p:sp>
      <p:sp>
        <p:nvSpPr>
          <p:cNvPr id="11268" name="Rectangle 4"/>
          <p:cNvSpPr>
            <a:spLocks noGrp="1" noRot="1" noChangeAspect="1" noChangeArrowheads="1" noTextEdit="1"/>
          </p:cNvSpPr>
          <p:nvPr>
            <p:ph type="sldImg" idx="2"/>
          </p:nvPr>
        </p:nvSpPr>
        <p:spPr bwMode="auto">
          <a:xfrm>
            <a:off x="1104900" y="696913"/>
            <a:ext cx="4648200" cy="3486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01" name="Rectangle 5"/>
          <p:cNvSpPr>
            <a:spLocks noGrp="1" noChangeArrowheads="1"/>
          </p:cNvSpPr>
          <p:nvPr>
            <p:ph type="body" sz="quarter" idx="3"/>
          </p:nvPr>
        </p:nvSpPr>
        <p:spPr bwMode="auto">
          <a:xfrm>
            <a:off x="685800" y="4416425"/>
            <a:ext cx="5486400" cy="41830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4102" name="Rectangle 6"/>
          <p:cNvSpPr>
            <a:spLocks noGrp="1" noChangeArrowheads="1"/>
          </p:cNvSpPr>
          <p:nvPr>
            <p:ph type="ftr" sz="quarter" idx="4"/>
          </p:nvPr>
        </p:nvSpPr>
        <p:spPr bwMode="auto">
          <a:xfrm>
            <a:off x="0" y="8829675"/>
            <a:ext cx="2971800" cy="4651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spcBef>
                <a:spcPct val="0"/>
              </a:spcBef>
              <a:buFontTx/>
              <a:buNone/>
              <a:defRPr sz="1200">
                <a:latin typeface="Arial" charset="0"/>
                <a:ea typeface="+mn-ea"/>
                <a:cs typeface="+mn-cs"/>
              </a:defRPr>
            </a:lvl1pPr>
          </a:lstStyle>
          <a:p>
            <a:pPr>
              <a:defRPr/>
            </a:pPr>
            <a:endParaRPr lang="en-US"/>
          </a:p>
        </p:txBody>
      </p:sp>
      <p:sp>
        <p:nvSpPr>
          <p:cNvPr id="4103" name="Rectangle 7"/>
          <p:cNvSpPr>
            <a:spLocks noGrp="1" noChangeArrowheads="1"/>
          </p:cNvSpPr>
          <p:nvPr>
            <p:ph type="sldNum" sz="quarter" idx="5"/>
          </p:nvPr>
        </p:nvSpPr>
        <p:spPr bwMode="auto">
          <a:xfrm>
            <a:off x="3884613" y="8829675"/>
            <a:ext cx="2971800" cy="4651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06A78605-8BE3-4069-B458-D9E419CE2492}" type="slidenum">
              <a:rPr lang="en-US" altLang="en-US"/>
              <a:pPr/>
              <a:t>‹#›</a:t>
            </a:fld>
            <a:endParaRPr lang="en-US" altLang="en-US"/>
          </a:p>
        </p:txBody>
      </p:sp>
    </p:spTree>
    <p:extLst>
      <p:ext uri="{BB962C8B-B14F-4D97-AF65-F5344CB8AC3E}">
        <p14:creationId xmlns:p14="http://schemas.microsoft.com/office/powerpoint/2010/main" val="305054656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pitchFamily="34"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Arial" charset="0"/>
        <a:ea typeface="ＭＳ Ｐゴシック" pitchFamily="34"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pitchFamily="34"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pitchFamily="34"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www.acgih.org/tlv/CSTLVStdy.htm" TargetMode="External"/><Relationship Id="rId2" Type="http://schemas.openxmlformats.org/officeDocument/2006/relationships/slide" Target="../slides/slide27.xml"/><Relationship Id="rId1" Type="http://schemas.openxmlformats.org/officeDocument/2006/relationships/notesMaster" Target="../notesMasters/notesMaster1.xml"/><Relationship Id="rId4" Type="http://schemas.openxmlformats.org/officeDocument/2006/relationships/hyperlink" Target="http://www.acgih.org/TLV/DevProcess.htm" TargetMode="Externa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www.grandviewresearch.com/industry-analysis/nanocoatings-market"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www.nanowerk.com/spotlight/spotid=18972.php#ixzz3XsPfIXed" TargetMode="External"/><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3" Type="http://schemas.openxmlformats.org/officeDocument/2006/relationships/hyperlink" Target="http://www.alcoa.com/bcs/aap_eastman/ecoclean/en/technical_sheets.asp" TargetMode="External"/><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8" Type="http://schemas.openxmlformats.org/officeDocument/2006/relationships/hyperlink" Target="http://en.wikipedia.org/wiki/Hygroscopic" TargetMode="External"/><Relationship Id="rId13" Type="http://schemas.openxmlformats.org/officeDocument/2006/relationships/hyperlink" Target="http://dx.doi.org/10.1088/1367-2630/15/3/033037" TargetMode="External"/><Relationship Id="rId3" Type="http://schemas.openxmlformats.org/officeDocument/2006/relationships/hyperlink" Target="http://en.wikipedia.org/wiki/Thermal_insulation" TargetMode="External"/><Relationship Id="rId7" Type="http://schemas.openxmlformats.org/officeDocument/2006/relationships/hyperlink" Target="http://en.wikipedia.org/wiki/Convective_heat_transfer" TargetMode="External"/><Relationship Id="rId12" Type="http://schemas.openxmlformats.org/officeDocument/2006/relationships/hyperlink" Target="http://iopscience.iop.org/1367-2630/15/3/033037/article" TargetMode="External"/><Relationship Id="rId2" Type="http://schemas.openxmlformats.org/officeDocument/2006/relationships/slide" Target="../slides/slide66.xml"/><Relationship Id="rId1" Type="http://schemas.openxmlformats.org/officeDocument/2006/relationships/notesMaster" Target="../notesMasters/notesMaster1.xml"/><Relationship Id="rId6" Type="http://schemas.openxmlformats.org/officeDocument/2006/relationships/hyperlink" Target="http://en.wikipedia.org/wiki/Heat_conduction" TargetMode="External"/><Relationship Id="rId11" Type="http://schemas.openxmlformats.org/officeDocument/2006/relationships/hyperlink" Target="http://www.cnn.com/2013/03/27/tech/invisibility-cloak/index.html" TargetMode="External"/><Relationship Id="rId5" Type="http://schemas.openxmlformats.org/officeDocument/2006/relationships/hyperlink" Target="http://en.wikipedia.org/wiki/Thermal_radiation" TargetMode="External"/><Relationship Id="rId10" Type="http://schemas.openxmlformats.org/officeDocument/2006/relationships/hyperlink" Target="http://www.nature.com/nature/journal/v500/n7462/full/nature12398.html" TargetMode="External"/><Relationship Id="rId4" Type="http://schemas.openxmlformats.org/officeDocument/2006/relationships/hyperlink" Target="http://en.wikipedia.org/wiki/Heat_transfer" TargetMode="External"/><Relationship Id="rId9" Type="http://schemas.openxmlformats.org/officeDocument/2006/relationships/hyperlink" Target="http://en.wikipedia.org/wiki/Desiccant" TargetMode="Externa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eaLnBrk="1" hangingPunct="1"/>
            <a:fld id="{DC9713FF-0637-4219-9359-148F65747940}" type="slidenum">
              <a:rPr lang="en-US" altLang="en-US" sz="1200"/>
              <a:pPr eaLnBrk="1" hangingPunct="1"/>
              <a:t>1</a:t>
            </a:fld>
            <a:endParaRPr lang="en-US" altLang="en-US" sz="1200"/>
          </a:p>
        </p:txBody>
      </p:sp>
      <p:sp>
        <p:nvSpPr>
          <p:cNvPr id="13314"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ln/>
        </p:spPr>
        <p:txBody>
          <a:bodyPr/>
          <a:lstStyle/>
          <a:p>
            <a:pPr eaLnBrk="1" hangingPunct="1">
              <a:defRPr/>
            </a:pPr>
            <a:r>
              <a:rPr lang="en-US" dirty="0" smtClean="0">
                <a:ea typeface="ＭＳ Ｐゴシック" charset="-128"/>
                <a:cs typeface="+mn-cs"/>
              </a:rPr>
              <a:t>Trainer Notes</a:t>
            </a:r>
          </a:p>
          <a:p>
            <a:pPr eaLnBrk="1" hangingPunct="1">
              <a:defRPr/>
            </a:pPr>
            <a:endParaRPr lang="en-US" dirty="0" smtClean="0">
              <a:ea typeface="ＭＳ Ｐゴシック" charset="-128"/>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05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eaLnBrk="1" hangingPunct="1"/>
            <a:fld id="{41C4D454-F0CC-4A0E-A5A8-7175FBE673D3}" type="slidenum">
              <a:rPr lang="en-US" altLang="en-US" sz="1200"/>
              <a:pPr eaLnBrk="1" hangingPunct="1"/>
              <a:t>13</a:t>
            </a:fld>
            <a:endParaRPr lang="en-US" altLang="en-US" sz="1200"/>
          </a:p>
        </p:txBody>
      </p:sp>
      <p:sp>
        <p:nvSpPr>
          <p:cNvPr id="35842" name="Rectangle 2"/>
          <p:cNvSpPr>
            <a:spLocks noGrp="1" noRot="1" noChangeAspect="1" noChangeArrowheads="1" noTextEdit="1"/>
          </p:cNvSpPr>
          <p:nvPr>
            <p:ph type="sldImg"/>
          </p:nvPr>
        </p:nvSpPr>
        <p:spPr>
          <a:ln/>
        </p:spPr>
      </p:sp>
      <p:sp>
        <p:nvSpPr>
          <p:cNvPr id="790531" name="Rectangle 3"/>
          <p:cNvSpPr>
            <a:spLocks noGrp="1" noChangeArrowheads="1"/>
          </p:cNvSpPr>
          <p:nvPr>
            <p:ph type="body" idx="1"/>
          </p:nvPr>
        </p:nvSpPr>
        <p:spPr/>
        <p:txBody>
          <a:bodyPr/>
          <a:lstStyle/>
          <a:p>
            <a:pPr>
              <a:defRPr/>
            </a:pPr>
            <a:r>
              <a:rPr lang="en-US" dirty="0" smtClean="0">
                <a:ea typeface="MS PGothic" panose="020B0600070205080204" pitchFamily="34" charset="-128"/>
                <a:cs typeface="+mn-cs"/>
              </a:rPr>
              <a:t>Earth is approximately on hundred million times larger than a soccer ball. </a:t>
            </a:r>
            <a:r>
              <a:rPr lang="en-US" smtClean="0">
                <a:ea typeface="MS PGothic" panose="020B0600070205080204" pitchFamily="34" charset="-128"/>
                <a:cs typeface="+mn-cs"/>
              </a:rPr>
              <a:t>This same ratio is upheld when describing the difference in size between the soccer ball and a nanoparticle of C-60 approximately 0.7  nm in diameter.</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Slide Image Placeholder 1"/>
          <p:cNvSpPr>
            <a:spLocks noGrp="1" noRot="1" noChangeAspect="1"/>
          </p:cNvSpPr>
          <p:nvPr>
            <p:ph type="sldImg"/>
          </p:nvPr>
        </p:nvSpPr>
        <p:spPr>
          <a:ln/>
        </p:spPr>
      </p:sp>
      <p:sp>
        <p:nvSpPr>
          <p:cNvPr id="3993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smtClean="0">
                <a:latin typeface="Arial" pitchFamily="34" charset="0"/>
                <a:cs typeface="ＭＳ Ｐゴシック" pitchFamily="34" charset="-128"/>
              </a:rPr>
              <a:t>Mount Rinjani</a:t>
            </a:r>
            <a:r>
              <a:rPr lang="en-US" altLang="en-US" smtClean="0">
                <a:latin typeface="Arial" pitchFamily="34" charset="0"/>
                <a:cs typeface="ＭＳ Ｐゴシック" pitchFamily="34" charset="-128"/>
              </a:rPr>
              <a:t> is a Volcano in Indonesia</a:t>
            </a:r>
          </a:p>
        </p:txBody>
      </p:sp>
      <p:sp>
        <p:nvSpPr>
          <p:cNvPr id="3993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eaLnBrk="1" hangingPunct="1"/>
            <a:fld id="{42937148-4F86-4B00-B7E4-06A34F7B5178}" type="slidenum">
              <a:rPr lang="en-US" altLang="en-US" sz="1200"/>
              <a:pPr eaLnBrk="1" hangingPunct="1"/>
              <a:t>16</a:t>
            </a:fld>
            <a:endParaRPr lang="en-US" altLang="en-US" sz="120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p:cNvSpPr>
            <a:spLocks noGrp="1" noRot="1" noChangeAspect="1" noChangeArrowheads="1" noTextEdit="1"/>
          </p:cNvSpPr>
          <p:nvPr>
            <p:ph type="sldImg"/>
          </p:nvPr>
        </p:nvSpPr>
        <p:spPr>
          <a:xfrm>
            <a:off x="1116013" y="704850"/>
            <a:ext cx="4627562" cy="3471863"/>
          </a:xfrm>
          <a:ln/>
        </p:spPr>
      </p:sp>
      <p:sp>
        <p:nvSpPr>
          <p:cNvPr id="4198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latin typeface="Arial" pitchFamily="34" charset="0"/>
              <a:cs typeface="ＭＳ Ｐゴシック" pitchFamily="34"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Slide Image Placeholder 1"/>
          <p:cNvSpPr>
            <a:spLocks noGrp="1" noRot="1" noChangeAspect="1" noTextEdit="1"/>
          </p:cNvSpPr>
          <p:nvPr>
            <p:ph type="sldImg"/>
          </p:nvPr>
        </p:nvSpPr>
        <p:spPr>
          <a:ln/>
        </p:spPr>
      </p:sp>
      <p:sp>
        <p:nvSpPr>
          <p:cNvPr id="4403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itchFamily="34" charset="0"/>
              <a:cs typeface="ＭＳ Ｐゴシック" pitchFamily="34" charset="-128"/>
            </a:endParaRPr>
          </a:p>
        </p:txBody>
      </p:sp>
      <p:sp>
        <p:nvSpPr>
          <p:cNvPr id="4403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eaLnBrk="1" hangingPunct="1"/>
            <a:fld id="{36AD1B0E-D43B-47AB-8DF3-351A3036D977}" type="slidenum">
              <a:rPr lang="en-US" altLang="en-US" sz="1200"/>
              <a:pPr eaLnBrk="1" hangingPunct="1"/>
              <a:t>18</a:t>
            </a:fld>
            <a:endParaRPr lang="en-US" altLang="en-US" sz="120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Slide Image Placeholder 1"/>
          <p:cNvSpPr>
            <a:spLocks noGrp="1" noRot="1" noChangeAspect="1"/>
          </p:cNvSpPr>
          <p:nvPr>
            <p:ph type="sldImg"/>
          </p:nvPr>
        </p:nvSpPr>
        <p:spPr>
          <a:ln/>
        </p:spPr>
      </p:sp>
      <p:sp>
        <p:nvSpPr>
          <p:cNvPr id="4608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dirty="0" smtClean="0">
                <a:latin typeface="Arial" pitchFamily="34" charset="0"/>
                <a:cs typeface="ＭＳ Ｐゴシック" pitchFamily="34" charset="-128"/>
              </a:rPr>
              <a:t>Considering Whether an FDA-Regulated Product Involves the Application of Nanotechnology</a:t>
            </a:r>
          </a:p>
          <a:p>
            <a:r>
              <a:rPr lang="en-US" altLang="en-US" b="1" dirty="0" smtClean="0">
                <a:latin typeface="Arial" pitchFamily="34" charset="0"/>
                <a:cs typeface="ＭＳ Ｐゴシック" pitchFamily="34" charset="-128"/>
              </a:rPr>
              <a:t>Guidance for Industry</a:t>
            </a:r>
          </a:p>
          <a:p>
            <a:endParaRPr lang="en-US" altLang="en-US" dirty="0" smtClean="0">
              <a:latin typeface="Arial" pitchFamily="34" charset="0"/>
              <a:cs typeface="ＭＳ Ｐゴシック" pitchFamily="34" charset="-128"/>
            </a:endParaRPr>
          </a:p>
          <a:p>
            <a:r>
              <a:rPr lang="en-US" altLang="en-US" dirty="0" smtClean="0">
                <a:latin typeface="Arial" pitchFamily="34" charset="0"/>
                <a:cs typeface="ＭＳ Ｐゴシック" pitchFamily="34" charset="-128"/>
              </a:rPr>
              <a:t>June 2014</a:t>
            </a:r>
          </a:p>
          <a:p>
            <a:r>
              <a:rPr lang="en-US" altLang="en-US" dirty="0" smtClean="0">
                <a:latin typeface="Arial" pitchFamily="34" charset="0"/>
                <a:cs typeface="ＭＳ Ｐゴシック" pitchFamily="34" charset="-128"/>
              </a:rPr>
              <a:t>FDA has not established regulatory definitions of “nanotechnology,” “nanomaterial,” “nanoscale,” or other related terms</a:t>
            </a:r>
          </a:p>
          <a:p>
            <a:endParaRPr lang="en-US" altLang="en-US" dirty="0" smtClean="0">
              <a:latin typeface="Arial" pitchFamily="34" charset="0"/>
              <a:cs typeface="ＭＳ Ｐゴシック" pitchFamily="34" charset="-128"/>
            </a:endParaRPr>
          </a:p>
          <a:p>
            <a:endParaRPr lang="en-US" altLang="en-US" dirty="0" smtClean="0">
              <a:latin typeface="Arial" pitchFamily="34" charset="0"/>
              <a:cs typeface="ＭＳ Ｐゴシック" pitchFamily="34" charset="-128"/>
            </a:endParaRPr>
          </a:p>
        </p:txBody>
      </p:sp>
      <p:sp>
        <p:nvSpPr>
          <p:cNvPr id="4608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eaLnBrk="1" hangingPunct="1"/>
            <a:fld id="{A79BB821-6818-4852-BBEF-18AF16C602C4}" type="slidenum">
              <a:rPr lang="en-US" altLang="en-US" sz="1200"/>
              <a:pPr eaLnBrk="1" hangingPunct="1"/>
              <a:t>19</a:t>
            </a:fld>
            <a:endParaRPr lang="en-US" altLang="en-US" sz="120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Slide Image Placeholder 1"/>
          <p:cNvSpPr>
            <a:spLocks noGrp="1" noRot="1" noChangeAspect="1"/>
          </p:cNvSpPr>
          <p:nvPr>
            <p:ph type="sldImg"/>
          </p:nvPr>
        </p:nvSpPr>
        <p:spPr>
          <a:ln/>
        </p:spPr>
      </p:sp>
      <p:sp>
        <p:nvSpPr>
          <p:cNvPr id="4813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itchFamily="34" charset="0"/>
                <a:cs typeface="ＭＳ Ｐゴシック" pitchFamily="34" charset="-128"/>
              </a:rPr>
              <a:t>Titanium Dioxide Nanoparticles in Food and Personal Care Products, Weir, Westerhoff, Fabricius, Hristovski, and von Goetz, </a:t>
            </a:r>
            <a:r>
              <a:rPr lang="fr-FR" altLang="en-US" i="1" smtClean="0">
                <a:latin typeface="Arial" pitchFamily="34" charset="0"/>
                <a:cs typeface="ＭＳ Ｐゴシック" pitchFamily="34" charset="-128"/>
              </a:rPr>
              <a:t>Environ. Sci. Technol.</a:t>
            </a:r>
            <a:r>
              <a:rPr lang="fr-FR" altLang="en-US" smtClean="0">
                <a:latin typeface="Arial" pitchFamily="34" charset="0"/>
                <a:cs typeface="ＭＳ Ｐゴシック" pitchFamily="34" charset="-128"/>
              </a:rPr>
              <a:t>, </a:t>
            </a:r>
            <a:r>
              <a:rPr lang="fr-FR" altLang="en-US" b="1" smtClean="0">
                <a:latin typeface="Arial" pitchFamily="34" charset="0"/>
                <a:cs typeface="ＭＳ Ｐゴシック" pitchFamily="34" charset="-128"/>
              </a:rPr>
              <a:t>2012</a:t>
            </a:r>
            <a:r>
              <a:rPr lang="fr-FR" altLang="en-US" smtClean="0">
                <a:latin typeface="Arial" pitchFamily="34" charset="0"/>
                <a:cs typeface="ＭＳ Ｐゴシック" pitchFamily="34" charset="-128"/>
              </a:rPr>
              <a:t>, </a:t>
            </a:r>
            <a:r>
              <a:rPr lang="fr-FR" altLang="en-US" i="1" smtClean="0">
                <a:latin typeface="Arial" pitchFamily="34" charset="0"/>
                <a:cs typeface="ＭＳ Ｐゴシック" pitchFamily="34" charset="-128"/>
              </a:rPr>
              <a:t>46</a:t>
            </a:r>
            <a:r>
              <a:rPr lang="fr-FR" altLang="en-US" smtClean="0">
                <a:latin typeface="Arial" pitchFamily="34" charset="0"/>
                <a:cs typeface="ＭＳ Ｐゴシック" pitchFamily="34" charset="-128"/>
              </a:rPr>
              <a:t> (4), pp 2242–2250</a:t>
            </a:r>
            <a:endParaRPr lang="en-US" altLang="en-US" smtClean="0">
              <a:latin typeface="Arial" pitchFamily="34" charset="0"/>
              <a:cs typeface="ＭＳ Ｐゴシック" pitchFamily="34" charset="-128"/>
            </a:endParaRPr>
          </a:p>
        </p:txBody>
      </p:sp>
      <p:sp>
        <p:nvSpPr>
          <p:cNvPr id="4813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eaLnBrk="1" hangingPunct="1"/>
            <a:fld id="{12655C52-4C47-4A4B-BB6C-C233F0EB2520}" type="slidenum">
              <a:rPr lang="en-US" altLang="en-US" sz="1200"/>
              <a:pPr eaLnBrk="1" hangingPunct="1"/>
              <a:t>20</a:t>
            </a:fld>
            <a:endParaRPr lang="en-US" altLang="en-US" sz="120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Slide Image Placeholder 1"/>
          <p:cNvSpPr>
            <a:spLocks noGrp="1" noRot="1" noChangeAspect="1"/>
          </p:cNvSpPr>
          <p:nvPr>
            <p:ph type="sldImg"/>
          </p:nvPr>
        </p:nvSpPr>
        <p:spPr>
          <a:ln/>
        </p:spPr>
      </p:sp>
      <p:sp>
        <p:nvSpPr>
          <p:cNvPr id="5017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itchFamily="34" charset="0"/>
                <a:cs typeface="ＭＳ Ｐゴシック" pitchFamily="34" charset="-128"/>
              </a:rPr>
              <a:t>Source: </a:t>
            </a:r>
            <a:r>
              <a:rPr lang="en-US" altLang="en-US" b="1" smtClean="0">
                <a:latin typeface="Arial" pitchFamily="34" charset="0"/>
                <a:cs typeface="ＭＳ Ｐゴシック" pitchFamily="34" charset="-128"/>
              </a:rPr>
              <a:t>Lynn L. Bergeson,</a:t>
            </a:r>
            <a:r>
              <a:rPr lang="en-US" altLang="en-US" smtClean="0">
                <a:latin typeface="Arial" pitchFamily="34" charset="0"/>
                <a:cs typeface="ＭＳ Ｐゴシック" pitchFamily="34" charset="-128"/>
              </a:rPr>
              <a:t> </a:t>
            </a:r>
            <a:r>
              <a:rPr lang="en-US" altLang="en-US" b="1" smtClean="0">
                <a:latin typeface="Arial" pitchFamily="34" charset="0"/>
                <a:cs typeface="ＭＳ Ｐゴシック" pitchFamily="34" charset="-128"/>
              </a:rPr>
              <a:t>Bergeson &amp; Campbell, P.C. Nanotechnology Now</a:t>
            </a:r>
          </a:p>
          <a:p>
            <a:endParaRPr lang="en-US" altLang="en-US" b="1" smtClean="0">
              <a:latin typeface="Arial" pitchFamily="34" charset="0"/>
              <a:cs typeface="ＭＳ Ｐゴシック" pitchFamily="34" charset="-128"/>
            </a:endParaRPr>
          </a:p>
          <a:p>
            <a:r>
              <a:rPr lang="en-US" altLang="en-US" smtClean="0">
                <a:latin typeface="Arial" pitchFamily="34" charset="0"/>
                <a:cs typeface="ＭＳ Ｐゴシック" pitchFamily="34" charset="-128"/>
              </a:rPr>
              <a:t>On July 8, 2014, the U.S. Environmental Protection Agency (EPA) promulgated significant new use rules (SNUR) under the Toxic Substances Control Act (TSCA) for 13 chemical substances that were the subject of premanufacture notices (PMN). The rule includes two PMN substances, P-10-5 and P-11-339, that were the subject of TSCA Section 5(e) consent orders and whose reported chemical names include the term "carbon nanotube" (CNT) or "CNT." EPA states that, because of a lack of established nomenclature for CNTs, the TSCA Inventory names for CNTs are currently in generic form, e.g., CNT, multi-walled carbon nanotube (MWCNT), double-walled carbon nanotube (DWCNT), or single-walled carbon nanotube (SWCNT).</a:t>
            </a:r>
            <a:br>
              <a:rPr lang="en-US" altLang="en-US" smtClean="0">
                <a:latin typeface="Arial" pitchFamily="34" charset="0"/>
                <a:cs typeface="ＭＳ Ｐゴシック" pitchFamily="34" charset="-128"/>
              </a:rPr>
            </a:br>
            <a:r>
              <a:rPr lang="en-US" altLang="en-US" smtClean="0">
                <a:latin typeface="Arial" pitchFamily="34" charset="0"/>
                <a:cs typeface="ＭＳ Ｐゴシック" pitchFamily="34" charset="-128"/>
              </a:rPr>
              <a:t/>
            </a:r>
            <a:br>
              <a:rPr lang="en-US" altLang="en-US" smtClean="0">
                <a:latin typeface="Arial" pitchFamily="34" charset="0"/>
                <a:cs typeface="ＭＳ Ｐゴシック" pitchFamily="34" charset="-128"/>
              </a:rPr>
            </a:br>
            <a:r>
              <a:rPr lang="en-US" altLang="en-US" smtClean="0">
                <a:latin typeface="Arial" pitchFamily="34" charset="0"/>
                <a:cs typeface="ＭＳ Ｐゴシック" pitchFamily="34" charset="-128"/>
              </a:rPr>
              <a:t>PMN Number P-10-5</a:t>
            </a:r>
            <a:br>
              <a:rPr lang="en-US" altLang="en-US" smtClean="0">
                <a:latin typeface="Arial" pitchFamily="34" charset="0"/>
                <a:cs typeface="ＭＳ Ｐゴシック" pitchFamily="34" charset="-128"/>
              </a:rPr>
            </a:br>
            <a:r>
              <a:rPr lang="en-US" altLang="en-US" smtClean="0">
                <a:latin typeface="Arial" pitchFamily="34" charset="0"/>
                <a:cs typeface="ＭＳ Ｐゴシック" pitchFamily="34" charset="-128"/>
              </a:rPr>
              <a:t>Chemical Name: Single-walled carbon nanotubes (generic)</a:t>
            </a:r>
            <a:br>
              <a:rPr lang="en-US" altLang="en-US" smtClean="0">
                <a:latin typeface="Arial" pitchFamily="34" charset="0"/>
                <a:cs typeface="ＭＳ Ｐゴシック" pitchFamily="34" charset="-128"/>
              </a:rPr>
            </a:br>
            <a:r>
              <a:rPr lang="en-US" altLang="en-US" smtClean="0">
                <a:latin typeface="Arial" pitchFamily="34" charset="0"/>
                <a:cs typeface="ＭＳ Ｐゴシック" pitchFamily="34" charset="-128"/>
              </a:rPr>
              <a:t>CAS Number: Claimed confidential</a:t>
            </a:r>
            <a:br>
              <a:rPr lang="en-US" altLang="en-US" smtClean="0">
                <a:latin typeface="Arial" pitchFamily="34" charset="0"/>
                <a:cs typeface="ＭＳ Ｐゴシック" pitchFamily="34" charset="-128"/>
              </a:rPr>
            </a:br>
            <a:r>
              <a:rPr lang="en-US" altLang="en-US" smtClean="0">
                <a:latin typeface="Arial" pitchFamily="34" charset="0"/>
                <a:cs typeface="ＭＳ Ｐゴシック" pitchFamily="34" charset="-128"/>
              </a:rPr>
              <a:t/>
            </a:r>
            <a:br>
              <a:rPr lang="en-US" altLang="en-US" smtClean="0">
                <a:latin typeface="Arial" pitchFamily="34" charset="0"/>
                <a:cs typeface="ＭＳ Ｐゴシック" pitchFamily="34" charset="-128"/>
              </a:rPr>
            </a:br>
            <a:r>
              <a:rPr lang="en-US" altLang="en-US" smtClean="0">
                <a:latin typeface="Arial" pitchFamily="34" charset="0"/>
                <a:cs typeface="ＭＳ Ｐゴシック" pitchFamily="34" charset="-128"/>
              </a:rPr>
              <a:t>The PMN states that the uses of the substance will be as a component for a conductive coating using the PMN substance in a dispersion or ink, and as an additive in resins/thermoplastics/elastomers for mechanical reinforcement. The consent order requires:</a:t>
            </a:r>
            <a:br>
              <a:rPr lang="en-US" altLang="en-US" smtClean="0">
                <a:latin typeface="Arial" pitchFamily="34" charset="0"/>
                <a:cs typeface="ＭＳ Ｐゴシック" pitchFamily="34" charset="-128"/>
              </a:rPr>
            </a:br>
            <a:r>
              <a:rPr lang="en-US" altLang="en-US" smtClean="0">
                <a:latin typeface="Arial" pitchFamily="34" charset="0"/>
                <a:cs typeface="ＭＳ Ｐゴシック" pitchFamily="34" charset="-128"/>
              </a:rPr>
              <a:t/>
            </a:r>
            <a:br>
              <a:rPr lang="en-US" altLang="en-US" smtClean="0">
                <a:latin typeface="Arial" pitchFamily="34" charset="0"/>
                <a:cs typeface="ＭＳ Ｐゴシック" pitchFamily="34" charset="-128"/>
              </a:rPr>
            </a:br>
            <a:r>
              <a:rPr lang="en-US" altLang="en-US" smtClean="0">
                <a:latin typeface="Arial" pitchFamily="34" charset="0"/>
                <a:cs typeface="ＭＳ Ｐゴシック" pitchFamily="34" charset="-128"/>
              </a:rPr>
              <a:t>1. Use of personal protective equipment (PPE);</a:t>
            </a:r>
            <a:br>
              <a:rPr lang="en-US" altLang="en-US" smtClean="0">
                <a:latin typeface="Arial" pitchFamily="34" charset="0"/>
                <a:cs typeface="ＭＳ Ｐゴシック" pitchFamily="34" charset="-128"/>
              </a:rPr>
            </a:br>
            <a:r>
              <a:rPr lang="en-US" altLang="en-US" smtClean="0">
                <a:latin typeface="Arial" pitchFamily="34" charset="0"/>
                <a:cs typeface="ＭＳ Ｐゴシック" pitchFamily="34" charset="-128"/>
              </a:rPr>
              <a:t/>
            </a:r>
            <a:br>
              <a:rPr lang="en-US" altLang="en-US" smtClean="0">
                <a:latin typeface="Arial" pitchFamily="34" charset="0"/>
                <a:cs typeface="ＭＳ Ｐゴシック" pitchFamily="34" charset="-128"/>
              </a:rPr>
            </a:br>
            <a:r>
              <a:rPr lang="en-US" altLang="en-US" smtClean="0">
                <a:latin typeface="Arial" pitchFamily="34" charset="0"/>
                <a:cs typeface="ＭＳ Ｐゴシック" pitchFamily="34" charset="-128"/>
              </a:rPr>
              <a:t>2. Use of the substance only as a component for a conductive coating using the PMN substance in a dispersion or ink or as an additive in resins/thermoplastics/elastomers for mechanical reinforcement;</a:t>
            </a:r>
            <a:br>
              <a:rPr lang="en-US" altLang="en-US" smtClean="0">
                <a:latin typeface="Arial" pitchFamily="34" charset="0"/>
                <a:cs typeface="ＭＳ Ｐゴシック" pitchFamily="34" charset="-128"/>
              </a:rPr>
            </a:br>
            <a:r>
              <a:rPr lang="en-US" altLang="en-US" smtClean="0">
                <a:latin typeface="Arial" pitchFamily="34" charset="0"/>
                <a:cs typeface="ＭＳ Ｐゴシック" pitchFamily="34" charset="-128"/>
              </a:rPr>
              <a:t/>
            </a:r>
            <a:br>
              <a:rPr lang="en-US" altLang="en-US" smtClean="0">
                <a:latin typeface="Arial" pitchFamily="34" charset="0"/>
                <a:cs typeface="ＭＳ Ｐゴシック" pitchFamily="34" charset="-128"/>
              </a:rPr>
            </a:br>
            <a:r>
              <a:rPr lang="en-US" altLang="en-US" smtClean="0">
                <a:latin typeface="Arial" pitchFamily="34" charset="0"/>
                <a:cs typeface="ＭＳ Ｐゴシック" pitchFamily="34" charset="-128"/>
              </a:rPr>
              <a:t>3. Manufacture of the substance at a volume not to exceed a confidential volume specified in the consent order unless the company has submitted the results of certain health studies and physical/chemical properties data; and</a:t>
            </a:r>
            <a:br>
              <a:rPr lang="en-US" altLang="en-US" smtClean="0">
                <a:latin typeface="Arial" pitchFamily="34" charset="0"/>
                <a:cs typeface="ＭＳ Ｐゴシック" pitchFamily="34" charset="-128"/>
              </a:rPr>
            </a:br>
            <a:r>
              <a:rPr lang="en-US" altLang="en-US" smtClean="0">
                <a:latin typeface="Arial" pitchFamily="34" charset="0"/>
                <a:cs typeface="ＭＳ Ｐゴシック" pitchFamily="34" charset="-128"/>
              </a:rPr>
              <a:t/>
            </a:r>
            <a:br>
              <a:rPr lang="en-US" altLang="en-US" smtClean="0">
                <a:latin typeface="Arial" pitchFamily="34" charset="0"/>
                <a:cs typeface="ＭＳ Ｐゴシック" pitchFamily="34" charset="-128"/>
              </a:rPr>
            </a:br>
            <a:r>
              <a:rPr lang="en-US" altLang="en-US" smtClean="0">
                <a:latin typeface="Arial" pitchFamily="34" charset="0"/>
                <a:cs typeface="ＭＳ Ｐゴシック" pitchFamily="34" charset="-128"/>
              </a:rPr>
              <a:t>4. No surface water releases of the PMN substance, except for limited water releases resulting in no more than one part per billion (ppb) waste water effluent concentration determined by monitoring. The company shall analyze the concentration of the PMN substance in waste water discharged to the city sewer from the facility every year and adhere to the monitoring procedure referenced in the consent order.</a:t>
            </a:r>
            <a:br>
              <a:rPr lang="en-US" altLang="en-US" smtClean="0">
                <a:latin typeface="Arial" pitchFamily="34" charset="0"/>
                <a:cs typeface="ＭＳ Ｐゴシック" pitchFamily="34" charset="-128"/>
              </a:rPr>
            </a:br>
            <a:r>
              <a:rPr lang="en-US" altLang="en-US" smtClean="0">
                <a:latin typeface="Arial" pitchFamily="34" charset="0"/>
                <a:cs typeface="ＭＳ Ｐゴシック" pitchFamily="34" charset="-128"/>
              </a:rPr>
              <a:t/>
            </a:r>
            <a:br>
              <a:rPr lang="en-US" altLang="en-US" smtClean="0">
                <a:latin typeface="Arial" pitchFamily="34" charset="0"/>
                <a:cs typeface="ＭＳ Ｐゴシック" pitchFamily="34" charset="-128"/>
              </a:rPr>
            </a:br>
            <a:r>
              <a:rPr lang="en-US" altLang="en-US" smtClean="0">
                <a:latin typeface="Arial" pitchFamily="34" charset="0"/>
                <a:cs typeface="ＭＳ Ｐゴシック" pitchFamily="34" charset="-128"/>
              </a:rPr>
              <a:t>The SNUR designates as a "significant new use" the absence of these protective measures.</a:t>
            </a:r>
            <a:br>
              <a:rPr lang="en-US" altLang="en-US" smtClean="0">
                <a:latin typeface="Arial" pitchFamily="34" charset="0"/>
                <a:cs typeface="ＭＳ Ｐゴシック" pitchFamily="34" charset="-128"/>
              </a:rPr>
            </a:br>
            <a:r>
              <a:rPr lang="en-US" altLang="en-US" smtClean="0">
                <a:latin typeface="Arial" pitchFamily="34" charset="0"/>
                <a:cs typeface="ＭＳ Ｐゴシック" pitchFamily="34" charset="-128"/>
              </a:rPr>
              <a:t/>
            </a:r>
            <a:br>
              <a:rPr lang="en-US" altLang="en-US" smtClean="0">
                <a:latin typeface="Arial" pitchFamily="34" charset="0"/>
                <a:cs typeface="ＭＳ Ｐゴシック" pitchFamily="34" charset="-128"/>
              </a:rPr>
            </a:br>
            <a:r>
              <a:rPr lang="en-US" altLang="en-US" smtClean="0">
                <a:latin typeface="Arial" pitchFamily="34" charset="0"/>
                <a:cs typeface="ＭＳ Ｐゴシック" pitchFamily="34" charset="-128"/>
              </a:rPr>
              <a:t>PMN Number P-11-339</a:t>
            </a:r>
            <a:br>
              <a:rPr lang="en-US" altLang="en-US" smtClean="0">
                <a:latin typeface="Arial" pitchFamily="34" charset="0"/>
                <a:cs typeface="ＭＳ Ｐゴシック" pitchFamily="34" charset="-128"/>
              </a:rPr>
            </a:br>
            <a:r>
              <a:rPr lang="en-US" altLang="en-US" smtClean="0">
                <a:latin typeface="Arial" pitchFamily="34" charset="0"/>
                <a:cs typeface="ＭＳ Ｐゴシック" pitchFamily="34" charset="-128"/>
              </a:rPr>
              <a:t>Chemical Name: Multi-walled carbon nanotubes (generic)</a:t>
            </a:r>
            <a:br>
              <a:rPr lang="en-US" altLang="en-US" smtClean="0">
                <a:latin typeface="Arial" pitchFamily="34" charset="0"/>
                <a:cs typeface="ＭＳ Ｐゴシック" pitchFamily="34" charset="-128"/>
              </a:rPr>
            </a:br>
            <a:r>
              <a:rPr lang="en-US" altLang="en-US" smtClean="0">
                <a:latin typeface="Arial" pitchFamily="34" charset="0"/>
                <a:cs typeface="ＭＳ Ｐゴシック" pitchFamily="34" charset="-128"/>
              </a:rPr>
              <a:t>CAS Number: Claimed confidential</a:t>
            </a:r>
            <a:br>
              <a:rPr lang="en-US" altLang="en-US" smtClean="0">
                <a:latin typeface="Arial" pitchFamily="34" charset="0"/>
                <a:cs typeface="ＭＳ Ｐゴシック" pitchFamily="34" charset="-128"/>
              </a:rPr>
            </a:br>
            <a:r>
              <a:rPr lang="en-US" altLang="en-US" smtClean="0">
                <a:latin typeface="Arial" pitchFamily="34" charset="0"/>
                <a:cs typeface="ＭＳ Ｐゴシック" pitchFamily="34" charset="-128"/>
              </a:rPr>
              <a:t/>
            </a:r>
            <a:br>
              <a:rPr lang="en-US" altLang="en-US" smtClean="0">
                <a:latin typeface="Arial" pitchFamily="34" charset="0"/>
                <a:cs typeface="ＭＳ Ｐゴシック" pitchFamily="34" charset="-128"/>
              </a:rPr>
            </a:br>
            <a:r>
              <a:rPr lang="en-US" altLang="en-US" smtClean="0">
                <a:latin typeface="Arial" pitchFamily="34" charset="0"/>
                <a:cs typeface="ＭＳ Ｐゴシック" pitchFamily="34" charset="-128"/>
              </a:rPr>
              <a:t>The PMN states that the use of the substance will be as an additive in resins, thermoplastics, and elastomers for mechanical reinforcement and enhanced electrical performance, as a coating on metallic foils for battery applications, or in the manufacture of fabric composites. The consent order requires:</a:t>
            </a:r>
            <a:br>
              <a:rPr lang="en-US" altLang="en-US" smtClean="0">
                <a:latin typeface="Arial" pitchFamily="34" charset="0"/>
                <a:cs typeface="ＭＳ Ｐゴシック" pitchFamily="34" charset="-128"/>
              </a:rPr>
            </a:br>
            <a:r>
              <a:rPr lang="en-US" altLang="en-US" smtClean="0">
                <a:latin typeface="Arial" pitchFamily="34" charset="0"/>
                <a:cs typeface="ＭＳ Ｐゴシック" pitchFamily="34" charset="-128"/>
              </a:rPr>
              <a:t/>
            </a:r>
            <a:br>
              <a:rPr lang="en-US" altLang="en-US" smtClean="0">
                <a:latin typeface="Arial" pitchFamily="34" charset="0"/>
                <a:cs typeface="ＭＳ Ｐゴシック" pitchFamily="34" charset="-128"/>
              </a:rPr>
            </a:br>
            <a:r>
              <a:rPr lang="en-US" altLang="en-US" smtClean="0">
                <a:latin typeface="Arial" pitchFamily="34" charset="0"/>
                <a:cs typeface="ＭＳ Ｐゴシック" pitchFamily="34" charset="-128"/>
              </a:rPr>
              <a:t>1. Use of PPE;</a:t>
            </a:r>
            <a:br>
              <a:rPr lang="en-US" altLang="en-US" smtClean="0">
                <a:latin typeface="Arial" pitchFamily="34" charset="0"/>
                <a:cs typeface="ＭＳ Ｐゴシック" pitchFamily="34" charset="-128"/>
              </a:rPr>
            </a:br>
            <a:r>
              <a:rPr lang="en-US" altLang="en-US" smtClean="0">
                <a:latin typeface="Arial" pitchFamily="34" charset="0"/>
                <a:cs typeface="ＭＳ Ｐゴシック" pitchFamily="34" charset="-128"/>
              </a:rPr>
              <a:t/>
            </a:r>
            <a:br>
              <a:rPr lang="en-US" altLang="en-US" smtClean="0">
                <a:latin typeface="Arial" pitchFamily="34" charset="0"/>
                <a:cs typeface="ＭＳ Ｐゴシック" pitchFamily="34" charset="-128"/>
              </a:rPr>
            </a:br>
            <a:r>
              <a:rPr lang="en-US" altLang="en-US" smtClean="0">
                <a:latin typeface="Arial" pitchFamily="34" charset="0"/>
                <a:cs typeface="ＭＳ Ｐゴシック" pitchFamily="34" charset="-128"/>
              </a:rPr>
              <a:t>2. Use of the substance only as an additive in resins, thermoplastics, and elastomers for mechanical reinforcement and enhanced electrical performance, as a coating on metallic foils for battery applications, or in the manufacture of fabric composites;</a:t>
            </a:r>
            <a:br>
              <a:rPr lang="en-US" altLang="en-US" smtClean="0">
                <a:latin typeface="Arial" pitchFamily="34" charset="0"/>
                <a:cs typeface="ＭＳ Ｐゴシック" pitchFamily="34" charset="-128"/>
              </a:rPr>
            </a:br>
            <a:r>
              <a:rPr lang="en-US" altLang="en-US" smtClean="0">
                <a:latin typeface="Arial" pitchFamily="34" charset="0"/>
                <a:cs typeface="ＭＳ Ｐゴシック" pitchFamily="34" charset="-128"/>
              </a:rPr>
              <a:t/>
            </a:r>
            <a:br>
              <a:rPr lang="en-US" altLang="en-US" smtClean="0">
                <a:latin typeface="Arial" pitchFamily="34" charset="0"/>
                <a:cs typeface="ＭＳ Ｐゴシック" pitchFamily="34" charset="-128"/>
              </a:rPr>
            </a:br>
            <a:r>
              <a:rPr lang="en-US" altLang="en-US" smtClean="0">
                <a:latin typeface="Arial" pitchFamily="34" charset="0"/>
                <a:cs typeface="ＭＳ Ｐゴシック" pitchFamily="34" charset="-128"/>
              </a:rPr>
              <a:t>3. Manufacture of the substance at a volume not to exceed a confidential volume specified in the consent order unless the company has submitted the results of certain health studies and physical/chemical properties data; and</a:t>
            </a:r>
            <a:br>
              <a:rPr lang="en-US" altLang="en-US" smtClean="0">
                <a:latin typeface="Arial" pitchFamily="34" charset="0"/>
                <a:cs typeface="ＭＳ Ｐゴシック" pitchFamily="34" charset="-128"/>
              </a:rPr>
            </a:br>
            <a:r>
              <a:rPr lang="en-US" altLang="en-US" smtClean="0">
                <a:latin typeface="Arial" pitchFamily="34" charset="0"/>
                <a:cs typeface="ＭＳ Ｐゴシック" pitchFamily="34" charset="-128"/>
              </a:rPr>
              <a:t/>
            </a:r>
            <a:br>
              <a:rPr lang="en-US" altLang="en-US" smtClean="0">
                <a:latin typeface="Arial" pitchFamily="34" charset="0"/>
                <a:cs typeface="ＭＳ Ｐゴシック" pitchFamily="34" charset="-128"/>
              </a:rPr>
            </a:br>
            <a:r>
              <a:rPr lang="en-US" altLang="en-US" smtClean="0">
                <a:latin typeface="Arial" pitchFamily="34" charset="0"/>
                <a:cs typeface="ＭＳ Ｐゴシック" pitchFamily="34" charset="-128"/>
              </a:rPr>
              <a:t>4. No surface water releases of the PMN substance, except for limited water releases resulting in no more than one ppb waste water effluent concentration determined by monitoring. The company shall analyze the concentration of the PMN substance in waste water discharged to the city sewer from the facility every year and adhere to the monitoring procedure referenced in the consent order.</a:t>
            </a:r>
            <a:br>
              <a:rPr lang="en-US" altLang="en-US" smtClean="0">
                <a:latin typeface="Arial" pitchFamily="34" charset="0"/>
                <a:cs typeface="ＭＳ Ｐゴシック" pitchFamily="34" charset="-128"/>
              </a:rPr>
            </a:br>
            <a:r>
              <a:rPr lang="en-US" altLang="en-US" smtClean="0">
                <a:latin typeface="Arial" pitchFamily="34" charset="0"/>
                <a:cs typeface="ＭＳ Ｐゴシック" pitchFamily="34" charset="-128"/>
              </a:rPr>
              <a:t/>
            </a:r>
            <a:br>
              <a:rPr lang="en-US" altLang="en-US" smtClean="0">
                <a:latin typeface="Arial" pitchFamily="34" charset="0"/>
                <a:cs typeface="ＭＳ Ｐゴシック" pitchFamily="34" charset="-128"/>
              </a:rPr>
            </a:br>
            <a:r>
              <a:rPr lang="en-US" altLang="en-US" smtClean="0">
                <a:latin typeface="Arial" pitchFamily="34" charset="0"/>
                <a:cs typeface="ＭＳ Ｐゴシック" pitchFamily="34" charset="-128"/>
              </a:rPr>
              <a:t>The SNUR designates as a "significant new use" the absence of these protective measures.</a:t>
            </a:r>
            <a:br>
              <a:rPr lang="en-US" altLang="en-US" smtClean="0">
                <a:latin typeface="Arial" pitchFamily="34" charset="0"/>
                <a:cs typeface="ＭＳ Ｐゴシック" pitchFamily="34" charset="-128"/>
              </a:rPr>
            </a:br>
            <a:r>
              <a:rPr lang="en-US" altLang="en-US" smtClean="0">
                <a:latin typeface="Arial" pitchFamily="34" charset="0"/>
                <a:cs typeface="ＭＳ Ｐゴシック" pitchFamily="34" charset="-128"/>
              </a:rPr>
              <a:t/>
            </a:r>
            <a:br>
              <a:rPr lang="en-US" altLang="en-US" smtClean="0">
                <a:latin typeface="Arial" pitchFamily="34" charset="0"/>
                <a:cs typeface="ＭＳ Ｐゴシック" pitchFamily="34" charset="-128"/>
              </a:rPr>
            </a:br>
            <a:r>
              <a:rPr lang="en-US" altLang="en-US" smtClean="0">
                <a:latin typeface="Arial" pitchFamily="34" charset="0"/>
                <a:cs typeface="ＭＳ Ｐゴシック" pitchFamily="34" charset="-128"/>
              </a:rPr>
              <a:t>The SNURs are effective on September 8, 2014. Written adverse or critical comments or notice of intent to submit adverse or critical comments, on one or more of these SNURs is due August 7, 2014. If EPA receives written adverse or critical comments, or notice of intent to submit adverse or critical comments, on one or more of these SNURs, EPA will withdraw the relevant sections of the direct final rule before its effective date.</a:t>
            </a:r>
          </a:p>
        </p:txBody>
      </p:sp>
      <p:sp>
        <p:nvSpPr>
          <p:cNvPr id="5017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eaLnBrk="1" hangingPunct="1"/>
            <a:fld id="{EE0D55F0-D695-48B6-B99E-79B7391D4383}" type="slidenum">
              <a:rPr lang="en-US" altLang="en-US" sz="1200"/>
              <a:pPr eaLnBrk="1" hangingPunct="1"/>
              <a:t>21</a:t>
            </a:fld>
            <a:endParaRPr lang="en-US" altLang="en-US" sz="120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Slide Image Placeholder 1"/>
          <p:cNvSpPr>
            <a:spLocks noGrp="1" noRot="1" noChangeAspect="1" noTextEdit="1"/>
          </p:cNvSpPr>
          <p:nvPr>
            <p:ph type="sldImg"/>
          </p:nvPr>
        </p:nvSpPr>
        <p:spPr>
          <a:ln/>
        </p:spPr>
      </p:sp>
      <p:sp>
        <p:nvSpPr>
          <p:cNvPr id="5222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b="1" u="sng" smtClean="0">
                <a:latin typeface="Arial" pitchFamily="34" charset="0"/>
                <a:cs typeface="ＭＳ Ｐゴシック" pitchFamily="34" charset="-128"/>
              </a:rPr>
              <a:t>Trainer Notes:</a:t>
            </a:r>
          </a:p>
          <a:p>
            <a:endParaRPr lang="en-US" altLang="en-US" smtClean="0">
              <a:latin typeface="Arial" pitchFamily="34" charset="0"/>
              <a:cs typeface="ＭＳ Ｐゴシック" pitchFamily="34" charset="-128"/>
            </a:endParaRPr>
          </a:p>
          <a:p>
            <a:endParaRPr lang="en-US" altLang="en-US" smtClean="0">
              <a:latin typeface="Arial" pitchFamily="34" charset="0"/>
              <a:cs typeface="ＭＳ Ｐゴシック" pitchFamily="34" charset="-128"/>
            </a:endParaRPr>
          </a:p>
          <a:p>
            <a:r>
              <a:rPr lang="en-US" altLang="en-US" smtClean="0">
                <a:latin typeface="Arial" pitchFamily="34" charset="0"/>
                <a:cs typeface="ＭＳ Ｐゴシック" pitchFamily="34" charset="-128"/>
              </a:rPr>
              <a:t>[Again, reiterate that we are moving from more protective to less protective as we move down the hierarchy.]</a:t>
            </a:r>
          </a:p>
        </p:txBody>
      </p:sp>
      <p:sp>
        <p:nvSpPr>
          <p:cNvPr id="5222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eaLnBrk="1" hangingPunct="1"/>
            <a:fld id="{488D29B1-487E-44AF-AA28-1FE5C5E8F60F}" type="slidenum">
              <a:rPr lang="en-US" altLang="en-US" sz="1200"/>
              <a:pPr eaLnBrk="1" hangingPunct="1"/>
              <a:t>22</a:t>
            </a:fld>
            <a:endParaRPr lang="en-US" altLang="en-US" sz="120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Slide Image Placeholder 1"/>
          <p:cNvSpPr>
            <a:spLocks noGrp="1" noRot="1" noChangeAspect="1" noTextEdit="1"/>
          </p:cNvSpPr>
          <p:nvPr>
            <p:ph type="sldImg"/>
          </p:nvPr>
        </p:nvSpPr>
        <p:spPr>
          <a:ln/>
        </p:spPr>
      </p:sp>
      <p:sp>
        <p:nvSpPr>
          <p:cNvPr id="5529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itchFamily="34" charset="0"/>
                <a:cs typeface="ＭＳ Ｐゴシック" pitchFamily="34" charset="-128"/>
              </a:rPr>
              <a:t>Although EHS made up 7% of the 2015 federal budget, the portion going to NIOSH was quite small. </a:t>
            </a:r>
          </a:p>
        </p:txBody>
      </p:sp>
      <p:sp>
        <p:nvSpPr>
          <p:cNvPr id="5529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eaLnBrk="1" hangingPunct="1"/>
            <a:fld id="{077A7224-2B95-43BF-9CD7-AFC161332131}" type="slidenum">
              <a:rPr lang="en-US" altLang="en-US" sz="1200"/>
              <a:pPr eaLnBrk="1" hangingPunct="1"/>
              <a:t>24</a:t>
            </a:fld>
            <a:endParaRPr lang="en-US" altLang="en-US" sz="120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Slide Image Placeholder 1"/>
          <p:cNvSpPr>
            <a:spLocks noGrp="1" noRot="1" noChangeAspect="1"/>
          </p:cNvSpPr>
          <p:nvPr>
            <p:ph type="sldImg"/>
          </p:nvPr>
        </p:nvSpPr>
        <p:spPr>
          <a:ln/>
        </p:spPr>
      </p:sp>
      <p:sp>
        <p:nvSpPr>
          <p:cNvPr id="5734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itchFamily="34" charset="0"/>
              <a:cs typeface="ＭＳ Ｐゴシック" pitchFamily="34" charset="-128"/>
            </a:endParaRPr>
          </a:p>
        </p:txBody>
      </p:sp>
      <p:sp>
        <p:nvSpPr>
          <p:cNvPr id="5734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eaLnBrk="1" hangingPunct="1"/>
            <a:fld id="{E12186A9-1B08-46C7-BD1D-933BEA7B95C0}" type="slidenum">
              <a:rPr lang="en-US" altLang="en-US" sz="1200"/>
              <a:pPr eaLnBrk="1" hangingPunct="1"/>
              <a:t>25</a:t>
            </a:fld>
            <a:endParaRPr lang="en-US" altLang="en-US"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eaLnBrk="0" hangingPunct="0">
              <a:defRPr sz="3200">
                <a:solidFill>
                  <a:schemeClr val="tx1"/>
                </a:solidFill>
                <a:latin typeface="Arial" pitchFamily="34" charset="0"/>
                <a:ea typeface="ＭＳ Ｐゴシック" pitchFamily="34" charset="-128"/>
              </a:defRPr>
            </a:lvl1pPr>
            <a:lvl2pPr marL="742950" indent="-285750" defTabSz="915988" eaLnBrk="0" hangingPunct="0">
              <a:defRPr sz="3200">
                <a:solidFill>
                  <a:schemeClr val="tx1"/>
                </a:solidFill>
                <a:latin typeface="Arial" pitchFamily="34" charset="0"/>
                <a:ea typeface="ＭＳ Ｐゴシック" pitchFamily="34" charset="-128"/>
              </a:defRPr>
            </a:lvl2pPr>
            <a:lvl3pPr marL="1143000" indent="-228600" defTabSz="915988" eaLnBrk="0" hangingPunct="0">
              <a:defRPr sz="3200">
                <a:solidFill>
                  <a:schemeClr val="tx1"/>
                </a:solidFill>
                <a:latin typeface="Arial" pitchFamily="34" charset="0"/>
                <a:ea typeface="ＭＳ Ｐゴシック" pitchFamily="34" charset="-128"/>
              </a:defRPr>
            </a:lvl3pPr>
            <a:lvl4pPr marL="1600200" indent="-228600" defTabSz="915988" eaLnBrk="0" hangingPunct="0">
              <a:defRPr sz="3200">
                <a:solidFill>
                  <a:schemeClr val="tx1"/>
                </a:solidFill>
                <a:latin typeface="Arial" pitchFamily="34" charset="0"/>
                <a:ea typeface="ＭＳ Ｐゴシック" pitchFamily="34" charset="-128"/>
              </a:defRPr>
            </a:lvl4pPr>
            <a:lvl5pPr marL="2057400" indent="-228600" defTabSz="915988" eaLnBrk="0" hangingPunct="0">
              <a:defRPr sz="3200">
                <a:solidFill>
                  <a:schemeClr val="tx1"/>
                </a:solidFill>
                <a:latin typeface="Arial" pitchFamily="34" charset="0"/>
                <a:ea typeface="ＭＳ Ｐゴシック" pitchFamily="34" charset="-128"/>
              </a:defRPr>
            </a:lvl5pPr>
            <a:lvl6pPr marL="2514600" indent="-228600" defTabSz="915988"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defTabSz="915988"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defTabSz="915988"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defTabSz="915988"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eaLnBrk="1" hangingPunct="1"/>
            <a:fld id="{572E3E98-285B-4195-918E-6884A6D6612A}" type="slidenum">
              <a:rPr lang="en-US" altLang="en-US" sz="1200">
                <a:solidFill>
                  <a:srgbClr val="000000"/>
                </a:solidFill>
                <a:latin typeface="Times New Roman" pitchFamily="18" charset="0"/>
              </a:rPr>
              <a:pPr eaLnBrk="1" hangingPunct="1"/>
              <a:t>3</a:t>
            </a:fld>
            <a:endParaRPr lang="en-US" altLang="en-US" sz="1200">
              <a:solidFill>
                <a:srgbClr val="000000"/>
              </a:solidFill>
              <a:latin typeface="Times New Roman" pitchFamily="18" charset="0"/>
            </a:endParaRPr>
          </a:p>
        </p:txBody>
      </p:sp>
      <p:sp>
        <p:nvSpPr>
          <p:cNvPr id="17410" name="Rectangle 2"/>
          <p:cNvSpPr>
            <a:spLocks noGrp="1" noRot="1" noChangeAspect="1" noChangeArrowheads="1" noTextEdit="1"/>
          </p:cNvSpPr>
          <p:nvPr>
            <p:ph type="sldImg"/>
          </p:nvPr>
        </p:nvSpPr>
        <p:spPr>
          <a:xfrm>
            <a:off x="650875" y="479425"/>
            <a:ext cx="5556250" cy="4167188"/>
          </a:xfrm>
          <a:ln/>
        </p:spPr>
      </p:sp>
      <p:sp>
        <p:nvSpPr>
          <p:cNvPr id="17411" name="Rectangle 3"/>
          <p:cNvSpPr>
            <a:spLocks noGrp="1" noChangeArrowheads="1"/>
          </p:cNvSpPr>
          <p:nvPr>
            <p:ph type="body" idx="1"/>
          </p:nvPr>
        </p:nvSpPr>
        <p:spPr>
          <a:xfrm>
            <a:off x="685800" y="4416425"/>
            <a:ext cx="5486400" cy="41846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z="1300" dirty="0" smtClean="0">
              <a:latin typeface="Arial" pitchFamily="34" charset="0"/>
              <a:cs typeface="ＭＳ Ｐゴシック" pitchFamily="34"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Slide Image Placeholder 1"/>
          <p:cNvSpPr>
            <a:spLocks noGrp="1" noRot="1" noChangeAspect="1"/>
          </p:cNvSpPr>
          <p:nvPr>
            <p:ph type="sldImg"/>
          </p:nvPr>
        </p:nvSpPr>
        <p:spPr>
          <a:ln/>
        </p:spPr>
      </p:sp>
      <p:sp>
        <p:nvSpPr>
          <p:cNvPr id="6041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itchFamily="34" charset="0"/>
                <a:cs typeface="ＭＳ Ｐゴシック" pitchFamily="34" charset="-128"/>
              </a:rPr>
              <a:t>Source: Bergeson and Campbell Law firm, 2-12-15</a:t>
            </a:r>
          </a:p>
          <a:p>
            <a:endParaRPr lang="en-US" altLang="en-US" smtClean="0">
              <a:latin typeface="Arial" pitchFamily="34" charset="0"/>
              <a:cs typeface="ＭＳ Ｐゴシック" pitchFamily="34" charset="-128"/>
            </a:endParaRPr>
          </a:p>
          <a:p>
            <a:r>
              <a:rPr lang="en-US" altLang="en-US" smtClean="0">
                <a:latin typeface="Arial" pitchFamily="34" charset="0"/>
                <a:cs typeface="ＭＳ Ｐゴシック" pitchFamily="34" charset="-128"/>
              </a:rPr>
              <a:t>“On January 30, 2015, the American Conference of Governmental Industrial Hygienists (ACGIH®) announced the under study list for its Threshold Limit Values for Chemical Substances (TLV®-CS) Committee. See </a:t>
            </a:r>
            <a:r>
              <a:rPr lang="en-US" altLang="en-US" smtClean="0">
                <a:latin typeface="Arial" pitchFamily="34" charset="0"/>
                <a:cs typeface="ＭＳ Ｐゴシック" pitchFamily="34" charset="-128"/>
                <a:hlinkClick r:id="rId3"/>
              </a:rPr>
              <a:t>http://www.acgih.org/tlv/CSTLVStdy.htm</a:t>
            </a:r>
            <a:r>
              <a:rPr lang="en-US" altLang="en-US" smtClean="0">
                <a:latin typeface="Arial" pitchFamily="34" charset="0"/>
                <a:cs typeface="ＭＳ Ｐゴシック" pitchFamily="34" charset="-128"/>
              </a:rPr>
              <a:t> The under study list includes, under other issues under study, "nanoscale primary particle notation." According to ACGIH®, the under study list serves as "notification and invitation to interested parties to submit substantive data and comments to assist the committees in their deliberations." See </a:t>
            </a:r>
            <a:r>
              <a:rPr lang="en-US" altLang="en-US" smtClean="0">
                <a:latin typeface="Arial" pitchFamily="34" charset="0"/>
                <a:cs typeface="ＭＳ Ｐゴシック" pitchFamily="34" charset="-128"/>
                <a:hlinkClick r:id="rId4"/>
              </a:rPr>
              <a:t>http://www.acgih.org/TLV/DevProcess.htm</a:t>
            </a:r>
            <a:r>
              <a:rPr lang="en-US" altLang="en-US" smtClean="0">
                <a:latin typeface="Arial" pitchFamily="34" charset="0"/>
                <a:cs typeface="ＭＳ Ｐゴシック" pitchFamily="34" charset="-128"/>
              </a:rPr>
              <a:t> The TLV®-CS Committee will consider only those comments and data that address issues of health and exposure, but not economic or technical feasibility. ACGIH® states that comments must be accompanied by copies of substantiating data, preferably in the form of peer-reviewed literature. By July 31, 2015, ACGIH® will update the TLV®-CS Committee's under study list into a two-tier list:</a:t>
            </a:r>
            <a:br>
              <a:rPr lang="en-US" altLang="en-US" smtClean="0">
                <a:latin typeface="Arial" pitchFamily="34" charset="0"/>
                <a:cs typeface="ＭＳ Ｐゴシック" pitchFamily="34" charset="-128"/>
              </a:rPr>
            </a:br>
            <a:r>
              <a:rPr lang="en-US" altLang="en-US" smtClean="0">
                <a:latin typeface="Arial" pitchFamily="34" charset="0"/>
                <a:cs typeface="ＭＳ Ｐゴシック" pitchFamily="34" charset="-128"/>
              </a:rPr>
              <a:t/>
            </a:r>
            <a:br>
              <a:rPr lang="en-US" altLang="en-US" smtClean="0">
                <a:latin typeface="Arial" pitchFamily="34" charset="0"/>
                <a:cs typeface="ＭＳ Ｐゴシック" pitchFamily="34" charset="-128"/>
              </a:rPr>
            </a:br>
            <a:r>
              <a:rPr lang="en-US" altLang="en-US" smtClean="0">
                <a:latin typeface="Arial" pitchFamily="34" charset="0"/>
                <a:cs typeface="ＭＳ Ｐゴシック" pitchFamily="34" charset="-128"/>
              </a:rPr>
              <a:t>- Tier 1 consists of chemical substances and physical agents that may move forward as a notice of intent to change (NIC) or notice of intent to establish (NIE) in 2016, based on their status in the development process; and</a:t>
            </a:r>
            <a:br>
              <a:rPr lang="en-US" altLang="en-US" smtClean="0">
                <a:latin typeface="Arial" pitchFamily="34" charset="0"/>
                <a:cs typeface="ＭＳ Ｐゴシック" pitchFamily="34" charset="-128"/>
              </a:rPr>
            </a:br>
            <a:r>
              <a:rPr lang="en-US" altLang="en-US" smtClean="0">
                <a:latin typeface="Arial" pitchFamily="34" charset="0"/>
                <a:cs typeface="ＭＳ Ｐゴシック" pitchFamily="34" charset="-128"/>
              </a:rPr>
              <a:t/>
            </a:r>
            <a:br>
              <a:rPr lang="en-US" altLang="en-US" smtClean="0">
                <a:latin typeface="Arial" pitchFamily="34" charset="0"/>
                <a:cs typeface="ＭＳ Ｐゴシック" pitchFamily="34" charset="-128"/>
              </a:rPr>
            </a:br>
            <a:r>
              <a:rPr lang="en-US" altLang="en-US" smtClean="0">
                <a:latin typeface="Arial" pitchFamily="34" charset="0"/>
                <a:cs typeface="ＭＳ Ｐゴシック" pitchFamily="34" charset="-128"/>
              </a:rPr>
              <a:t>- Tier 2 consists of chemical substances and physical agents that will not move forward, but will either remain on, or be removed from, the under study list in 2016.</a:t>
            </a:r>
            <a:br>
              <a:rPr lang="en-US" altLang="en-US" smtClean="0">
                <a:latin typeface="Arial" pitchFamily="34" charset="0"/>
                <a:cs typeface="ＭＳ Ｐゴシック" pitchFamily="34" charset="-128"/>
              </a:rPr>
            </a:br>
            <a:r>
              <a:rPr lang="en-US" altLang="en-US" smtClean="0">
                <a:latin typeface="Arial" pitchFamily="34" charset="0"/>
                <a:cs typeface="ＭＳ Ｐゴシック" pitchFamily="34" charset="-128"/>
              </a:rPr>
              <a:t/>
            </a:r>
            <a:br>
              <a:rPr lang="en-US" altLang="en-US" smtClean="0">
                <a:latin typeface="Arial" pitchFamily="34" charset="0"/>
                <a:cs typeface="ＭＳ Ｐゴシック" pitchFamily="34" charset="-128"/>
              </a:rPr>
            </a:br>
            <a:r>
              <a:rPr lang="en-US" altLang="en-US" smtClean="0">
                <a:latin typeface="Arial" pitchFamily="34" charset="0"/>
                <a:cs typeface="ＭＳ Ｐゴシック" pitchFamily="34" charset="-128"/>
              </a:rPr>
              <a:t>ACGIH® states that the best time to submit comments is in the early stages of the TLV® development process, preferably while the substance or agent is on the under study list.” </a:t>
            </a:r>
          </a:p>
        </p:txBody>
      </p:sp>
      <p:sp>
        <p:nvSpPr>
          <p:cNvPr id="6041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eaLnBrk="1" hangingPunct="1"/>
            <a:fld id="{E14B5ABD-A4EA-4FF9-92E2-B9D9686063CA}" type="slidenum">
              <a:rPr lang="en-US" altLang="en-US" sz="1200"/>
              <a:pPr eaLnBrk="1" hangingPunct="1"/>
              <a:t>27</a:t>
            </a:fld>
            <a:endParaRPr lang="en-US" altLang="en-US" sz="120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Slide Image Placeholder 1"/>
          <p:cNvSpPr>
            <a:spLocks noGrp="1" noRot="1" noChangeAspect="1"/>
          </p:cNvSpPr>
          <p:nvPr>
            <p:ph type="sldImg"/>
          </p:nvPr>
        </p:nvSpPr>
        <p:spPr>
          <a:ln/>
        </p:spPr>
      </p:sp>
      <p:sp>
        <p:nvSpPr>
          <p:cNvPr id="6349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Arial" pitchFamily="34" charset="0"/>
                <a:cs typeface="ＭＳ Ｐゴシック" pitchFamily="34" charset="-128"/>
              </a:rPr>
              <a:t>It is a good bet that Freddy</a:t>
            </a:r>
            <a:r>
              <a:rPr lang="en-US" altLang="en-US" baseline="0" dirty="0" smtClean="0">
                <a:latin typeface="Arial" pitchFamily="34" charset="0"/>
                <a:cs typeface="ＭＳ Ｐゴシック" pitchFamily="34" charset="-128"/>
              </a:rPr>
              <a:t> Fender 8-tracks don’t use engineered nanoparticles. Seriously, no one has a definitive count for the number of </a:t>
            </a:r>
            <a:r>
              <a:rPr lang="en-US" altLang="en-US" baseline="0" dirty="0" err="1" smtClean="0">
                <a:latin typeface="Arial" pitchFamily="34" charset="0"/>
                <a:cs typeface="ＭＳ Ｐゴシック" pitchFamily="34" charset="-128"/>
              </a:rPr>
              <a:t>nano</a:t>
            </a:r>
            <a:r>
              <a:rPr lang="en-US" altLang="en-US" baseline="0" dirty="0" smtClean="0">
                <a:latin typeface="Arial" pitchFamily="34" charset="0"/>
                <a:cs typeface="ＭＳ Ｐゴシック" pitchFamily="34" charset="-128"/>
              </a:rPr>
              <a:t>-enabled materials in commerce.</a:t>
            </a:r>
            <a:endParaRPr lang="en-US" altLang="en-US" dirty="0" smtClean="0">
              <a:latin typeface="Arial" pitchFamily="34" charset="0"/>
              <a:cs typeface="ＭＳ Ｐゴシック" pitchFamily="34" charset="-128"/>
            </a:endParaRPr>
          </a:p>
        </p:txBody>
      </p:sp>
      <p:sp>
        <p:nvSpPr>
          <p:cNvPr id="6349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eaLnBrk="1" hangingPunct="1"/>
            <a:fld id="{B4A6F9D6-6E3D-4E82-B1BD-25B9080AFBBD}" type="slidenum">
              <a:rPr lang="en-US" altLang="en-US" sz="1200"/>
              <a:pPr eaLnBrk="1" hangingPunct="1"/>
              <a:t>29</a:t>
            </a:fld>
            <a:endParaRPr lang="en-US" altLang="en-US" sz="120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200" dirty="0" smtClean="0">
                <a:latin typeface="Tahoma" pitchFamily="34" charset="0"/>
              </a:rPr>
              <a:t>The Wilson Center’s Project for Emerging Nanotechnology has nearly 2,000 </a:t>
            </a:r>
            <a:r>
              <a:rPr lang="en-US" altLang="en-US" sz="1200" dirty="0" smtClean="0">
                <a:solidFill>
                  <a:srgbClr val="800000"/>
                </a:solidFill>
                <a:latin typeface="Tahoma" pitchFamily="34" charset="0"/>
              </a:rPr>
              <a:t>consumer</a:t>
            </a:r>
            <a:r>
              <a:rPr lang="en-US" altLang="en-US" sz="1200" dirty="0" smtClean="0">
                <a:latin typeface="Tahoma" pitchFamily="34" charset="0"/>
              </a:rPr>
              <a:t> products on their site</a:t>
            </a:r>
            <a:endParaRPr lang="en-US" dirty="0"/>
          </a:p>
        </p:txBody>
      </p:sp>
      <p:sp>
        <p:nvSpPr>
          <p:cNvPr id="4" name="Slide Number Placeholder 3"/>
          <p:cNvSpPr>
            <a:spLocks noGrp="1"/>
          </p:cNvSpPr>
          <p:nvPr>
            <p:ph type="sldNum" sz="quarter" idx="10"/>
          </p:nvPr>
        </p:nvSpPr>
        <p:spPr/>
        <p:txBody>
          <a:bodyPr/>
          <a:lstStyle/>
          <a:p>
            <a:fld id="{06A78605-8BE3-4069-B458-D9E419CE2492}" type="slidenum">
              <a:rPr lang="en-US" altLang="en-US" smtClean="0"/>
              <a:pPr/>
              <a:t>30</a:t>
            </a:fld>
            <a:endParaRPr lang="en-US" altLang="en-US"/>
          </a:p>
        </p:txBody>
      </p:sp>
    </p:spTree>
    <p:extLst>
      <p:ext uri="{BB962C8B-B14F-4D97-AF65-F5344CB8AC3E}">
        <p14:creationId xmlns:p14="http://schemas.microsoft.com/office/powerpoint/2010/main" val="24972904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Slide Image Placeholder 1"/>
          <p:cNvSpPr>
            <a:spLocks noGrp="1" noRot="1" noChangeAspect="1"/>
          </p:cNvSpPr>
          <p:nvPr>
            <p:ph type="sldImg"/>
          </p:nvPr>
        </p:nvSpPr>
        <p:spPr>
          <a:ln/>
        </p:spPr>
      </p:sp>
      <p:sp>
        <p:nvSpPr>
          <p:cNvPr id="6656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Arial" pitchFamily="34" charset="0"/>
                <a:cs typeface="ＭＳ Ｐゴシック" pitchFamily="34" charset="-128"/>
              </a:rPr>
              <a:t>The PEN consumer product inventory has grown significantly since 2005.</a:t>
            </a:r>
          </a:p>
          <a:p>
            <a:endParaRPr lang="en-US" altLang="en-US" dirty="0" smtClean="0">
              <a:latin typeface="Arial" pitchFamily="34" charset="0"/>
              <a:cs typeface="ＭＳ Ｐゴシック" pitchFamily="34" charset="-128"/>
            </a:endParaRPr>
          </a:p>
          <a:p>
            <a:r>
              <a:rPr lang="en-US" altLang="en-US" dirty="0" smtClean="0">
                <a:latin typeface="Arial" pitchFamily="34" charset="0"/>
                <a:cs typeface="ＭＳ Ｐゴシック" pitchFamily="34" charset="-128"/>
              </a:rPr>
              <a:t>This graphic was taken from Todd </a:t>
            </a:r>
            <a:r>
              <a:rPr lang="en-US" altLang="en-US" dirty="0" err="1" smtClean="0">
                <a:latin typeface="Arial" pitchFamily="34" charset="0"/>
                <a:cs typeface="ＭＳ Ｐゴシック" pitchFamily="34" charset="-128"/>
              </a:rPr>
              <a:t>Kuiken’s</a:t>
            </a:r>
            <a:r>
              <a:rPr lang="en-US" altLang="en-US" dirty="0" smtClean="0">
                <a:latin typeface="Arial" pitchFamily="34" charset="0"/>
                <a:cs typeface="ＭＳ Ｐゴシック" pitchFamily="34" charset="-128"/>
              </a:rPr>
              <a:t> presentation at NanoSafe2014 about the PEN inventory.</a:t>
            </a:r>
          </a:p>
        </p:txBody>
      </p:sp>
      <p:sp>
        <p:nvSpPr>
          <p:cNvPr id="6656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eaLnBrk="1" hangingPunct="1"/>
            <a:fld id="{CF1B7F6D-46F8-4F78-B975-FFC3C281E0F1}" type="slidenum">
              <a:rPr lang="en-US" altLang="en-US" sz="1200"/>
              <a:pPr eaLnBrk="1" hangingPunct="1"/>
              <a:t>31</a:t>
            </a:fld>
            <a:endParaRPr lang="en-US" altLang="en-US" sz="120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Slide Image Placeholder 1"/>
          <p:cNvSpPr>
            <a:spLocks noGrp="1" noRot="1" noChangeAspect="1"/>
          </p:cNvSpPr>
          <p:nvPr>
            <p:ph type="sldImg"/>
          </p:nvPr>
        </p:nvSpPr>
        <p:spPr>
          <a:ln/>
        </p:spPr>
      </p:sp>
      <p:sp>
        <p:nvSpPr>
          <p:cNvPr id="6861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itchFamily="34" charset="0"/>
                <a:cs typeface="ＭＳ Ｐゴシック" pitchFamily="34" charset="-128"/>
              </a:rPr>
              <a:t>Silver has been the most common nanomaterial in the PEN database.</a:t>
            </a:r>
          </a:p>
          <a:p>
            <a:endParaRPr lang="en-US" altLang="en-US" smtClean="0">
              <a:latin typeface="Arial" pitchFamily="34" charset="0"/>
              <a:cs typeface="ＭＳ Ｐゴシック" pitchFamily="34" charset="-128"/>
            </a:endParaRPr>
          </a:p>
          <a:p>
            <a:r>
              <a:rPr lang="en-US" altLang="en-US" smtClean="0">
                <a:latin typeface="Arial" pitchFamily="34" charset="0"/>
                <a:cs typeface="ＭＳ Ｐゴシック" pitchFamily="34" charset="-128"/>
              </a:rPr>
              <a:t>This graphic was taken from Todd Kuiken’s presentation at NanoSafe2014 about the PEN inventory.</a:t>
            </a:r>
          </a:p>
          <a:p>
            <a:endParaRPr lang="en-US" altLang="en-US" smtClean="0">
              <a:latin typeface="Arial" pitchFamily="34" charset="0"/>
              <a:cs typeface="ＭＳ Ｐゴシック" pitchFamily="34" charset="-128"/>
            </a:endParaRPr>
          </a:p>
        </p:txBody>
      </p:sp>
      <p:sp>
        <p:nvSpPr>
          <p:cNvPr id="6861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eaLnBrk="1" hangingPunct="1"/>
            <a:fld id="{17BBD56D-1899-4237-8864-F097B58AE1FD}" type="slidenum">
              <a:rPr lang="en-US" altLang="en-US" sz="1200"/>
              <a:pPr eaLnBrk="1" hangingPunct="1"/>
              <a:t>32</a:t>
            </a:fld>
            <a:endParaRPr lang="en-US" altLang="en-US" sz="120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Slide Image Placeholder 1"/>
          <p:cNvSpPr>
            <a:spLocks noGrp="1" noRot="1" noChangeAspect="1"/>
          </p:cNvSpPr>
          <p:nvPr>
            <p:ph type="sldImg"/>
          </p:nvPr>
        </p:nvSpPr>
        <p:spPr>
          <a:ln/>
        </p:spPr>
      </p:sp>
      <p:sp>
        <p:nvSpPr>
          <p:cNvPr id="7065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itchFamily="34" charset="0"/>
                <a:cs typeface="ＭＳ Ｐゴシック" pitchFamily="34" charset="-128"/>
              </a:rPr>
              <a:t>PEN assigns confidence to entries.</a:t>
            </a:r>
          </a:p>
        </p:txBody>
      </p:sp>
      <p:sp>
        <p:nvSpPr>
          <p:cNvPr id="7065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eaLnBrk="1" hangingPunct="1"/>
            <a:fld id="{BA59521F-F5EE-45DA-A1FC-31959AFD85D6}" type="slidenum">
              <a:rPr lang="en-US" altLang="en-US" sz="1200"/>
              <a:pPr eaLnBrk="1" hangingPunct="1"/>
              <a:t>33</a:t>
            </a:fld>
            <a:endParaRPr lang="en-US" altLang="en-US" sz="120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Slide Image Placeholder 1"/>
          <p:cNvSpPr>
            <a:spLocks noGrp="1" noRot="1" noChangeAspect="1"/>
          </p:cNvSpPr>
          <p:nvPr>
            <p:ph type="sldImg"/>
          </p:nvPr>
        </p:nvSpPr>
        <p:spPr>
          <a:ln/>
        </p:spPr>
      </p:sp>
      <p:sp>
        <p:nvSpPr>
          <p:cNvPr id="7270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itchFamily="34" charset="0"/>
                <a:cs typeface="ＭＳ Ｐゴシック" pitchFamily="34" charset="-128"/>
              </a:rPr>
              <a:t>CPWR maintains an inventory of construction-related nanomaterials:</a:t>
            </a:r>
          </a:p>
          <a:p>
            <a:endParaRPr lang="en-US" altLang="en-US" smtClean="0">
              <a:latin typeface="Arial" pitchFamily="34" charset="0"/>
              <a:cs typeface="ＭＳ Ｐゴシック" pitchFamily="34" charset="-128"/>
            </a:endParaRPr>
          </a:p>
          <a:p>
            <a:r>
              <a:rPr lang="en-US" altLang="en-US" b="1" smtClean="0">
                <a:solidFill>
                  <a:srgbClr val="C00000"/>
                </a:solidFill>
                <a:latin typeface="Arial" pitchFamily="34" charset="0"/>
                <a:cs typeface="ＭＳ Ｐゴシック" pitchFamily="34" charset="-128"/>
              </a:rPr>
              <a:t>What is our criteria?</a:t>
            </a:r>
          </a:p>
          <a:p>
            <a:r>
              <a:rPr lang="en-US" altLang="en-US" smtClean="0">
                <a:latin typeface="Arial" pitchFamily="34" charset="0"/>
                <a:cs typeface="ＭＳ Ｐゴシック" pitchFamily="34" charset="-128"/>
              </a:rPr>
              <a:t>Manufacturer’s reference to nano</a:t>
            </a:r>
          </a:p>
          <a:p>
            <a:r>
              <a:rPr lang="en-US" altLang="en-US" smtClean="0">
                <a:latin typeface="Arial" pitchFamily="34" charset="0"/>
                <a:cs typeface="ＭＳ Ｐゴシック" pitchFamily="34" charset="-128"/>
              </a:rPr>
              <a:t>Use of term “</a:t>
            </a:r>
            <a:r>
              <a:rPr lang="en-US" altLang="ja-JP" smtClean="0">
                <a:latin typeface="Arial" pitchFamily="34" charset="0"/>
                <a:cs typeface="ＭＳ Ｐゴシック" pitchFamily="34" charset="-128"/>
              </a:rPr>
              <a:t>nano</a:t>
            </a:r>
            <a:r>
              <a:rPr lang="en-US" altLang="en-US" smtClean="0">
                <a:latin typeface="Arial" pitchFamily="34" charset="0"/>
                <a:cs typeface="ＭＳ Ｐゴシック" pitchFamily="34" charset="-128"/>
              </a:rPr>
              <a:t>”</a:t>
            </a:r>
            <a:r>
              <a:rPr lang="en-US" altLang="ja-JP" smtClean="0">
                <a:latin typeface="Arial" pitchFamily="34" charset="0"/>
                <a:cs typeface="ＭＳ Ｐゴシック" pitchFamily="34" charset="-128"/>
              </a:rPr>
              <a:t> in product or company names</a:t>
            </a:r>
          </a:p>
          <a:p>
            <a:r>
              <a:rPr lang="en-US" altLang="en-US" smtClean="0">
                <a:latin typeface="Arial" pitchFamily="34" charset="0"/>
                <a:cs typeface="ＭＳ Ｐゴシック" pitchFamily="34" charset="-128"/>
              </a:rPr>
              <a:t>Product description suggests presence of nano </a:t>
            </a:r>
          </a:p>
          <a:p>
            <a:r>
              <a:rPr lang="en-US" altLang="en-US" smtClean="0">
                <a:latin typeface="Arial" pitchFamily="34" charset="0"/>
                <a:cs typeface="ＭＳ Ｐゴシック" pitchFamily="34" charset="-128"/>
              </a:rPr>
              <a:t>Product cited elsewhere as using nano</a:t>
            </a:r>
          </a:p>
          <a:p>
            <a:endParaRPr lang="en-US" altLang="en-US" smtClean="0">
              <a:latin typeface="Arial" pitchFamily="34" charset="0"/>
              <a:cs typeface="ＭＳ Ｐゴシック" pitchFamily="34" charset="-128"/>
            </a:endParaRPr>
          </a:p>
        </p:txBody>
      </p:sp>
      <p:sp>
        <p:nvSpPr>
          <p:cNvPr id="7270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eaLnBrk="1" hangingPunct="1"/>
            <a:fld id="{F0062ACF-4A5F-4653-A59C-FE98E5C036E0}" type="slidenum">
              <a:rPr lang="en-US" altLang="en-US" sz="1200"/>
              <a:pPr eaLnBrk="1" hangingPunct="1"/>
              <a:t>34</a:t>
            </a:fld>
            <a:endParaRPr lang="en-US" altLang="en-US" sz="120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Slide Image Placeholder 1"/>
          <p:cNvSpPr>
            <a:spLocks noGrp="1" noRot="1" noChangeAspect="1" noTextEdit="1"/>
          </p:cNvSpPr>
          <p:nvPr>
            <p:ph type="sldImg"/>
          </p:nvPr>
        </p:nvSpPr>
        <p:spPr>
          <a:ln/>
        </p:spPr>
      </p:sp>
      <p:sp>
        <p:nvSpPr>
          <p:cNvPr id="7577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smtClean="0">
                <a:latin typeface="Arial" pitchFamily="34" charset="0"/>
                <a:cs typeface="ＭＳ Ｐゴシック" pitchFamily="34" charset="-128"/>
              </a:rPr>
              <a:t>Nanocoatings Set for Mega Growth. </a:t>
            </a:r>
            <a:r>
              <a:rPr lang="en-US" altLang="en-US" smtClean="0">
                <a:latin typeface="Arial" pitchFamily="34" charset="0"/>
                <a:cs typeface="ＭＳ Ｐゴシック" pitchFamily="34" charset="-128"/>
              </a:rPr>
              <a:t>From Paint Square News, Friday, October 17, 2014 </a:t>
            </a:r>
          </a:p>
          <a:p>
            <a:endParaRPr lang="en-US" altLang="en-US" smtClean="0">
              <a:latin typeface="Arial" pitchFamily="34" charset="0"/>
              <a:cs typeface="ＭＳ Ｐゴシック" pitchFamily="34" charset="-128"/>
            </a:endParaRPr>
          </a:p>
          <a:p>
            <a:r>
              <a:rPr lang="en-US" altLang="en-US" smtClean="0">
                <a:latin typeface="Arial" pitchFamily="34" charset="0"/>
                <a:cs typeface="ＭＳ Ｐゴシック" pitchFamily="34" charset="-128"/>
              </a:rPr>
              <a:t>Gaining quickly on conventional coatings, nanocoatings are headed for exponential growth, with revenue expected to reach $8.17 billion by 2020 and market volume hitting 1,262.9 kilo tons, according to </a:t>
            </a:r>
            <a:r>
              <a:rPr lang="en-US" altLang="en-US" i="1" smtClean="0">
                <a:latin typeface="Arial" pitchFamily="34" charset="0"/>
                <a:cs typeface="ＭＳ Ｐゴシック" pitchFamily="34" charset="-128"/>
                <a:hlinkClick r:id="rId3"/>
              </a:rPr>
              <a:t>Nanocoatings Market Analysis by Product, by Application and Segment Forecasts to 2020</a:t>
            </a:r>
            <a:r>
              <a:rPr lang="en-US" altLang="en-US" smtClean="0">
                <a:latin typeface="Arial" pitchFamily="34" charset="0"/>
                <a:cs typeface="ＭＳ Ｐゴシック" pitchFamily="34" charset="-128"/>
              </a:rPr>
              <a:t>, from Grand View Research Inc.</a:t>
            </a:r>
          </a:p>
          <a:p>
            <a:endParaRPr lang="en-US" altLang="en-US" smtClean="0">
              <a:latin typeface="Arial" pitchFamily="34" charset="0"/>
              <a:cs typeface="ＭＳ Ｐゴシック" pitchFamily="34" charset="-128"/>
            </a:endParaRPr>
          </a:p>
          <a:p>
            <a:r>
              <a:rPr lang="en-US" altLang="en-US" smtClean="0">
                <a:latin typeface="Arial" pitchFamily="34" charset="0"/>
                <a:cs typeface="ＭＳ Ｐゴシック" pitchFamily="34" charset="-128"/>
              </a:rPr>
              <a:t>Nanocoatings Market Analysis By Product (Anti-Fingerprint, Anti-Microbial, Anti-Fouling &amp; Easy-To-Clean, Self-Cleaning), By Application (Healthcare, Food, Packaging, Marine, Water Treatment, Electronics, Construction, Automotive, Energy) And Segment Forecasts To 2020</a:t>
            </a:r>
          </a:p>
          <a:p>
            <a:r>
              <a:rPr lang="en-US" altLang="en-US" smtClean="0">
                <a:latin typeface="Arial" pitchFamily="34" charset="0"/>
                <a:cs typeface="ＭＳ Ｐゴシック" pitchFamily="34" charset="-128"/>
              </a:rPr>
              <a:t>Published: October 2014 | ISBN Code: 978-1-68038-247-1</a:t>
            </a:r>
          </a:p>
          <a:p>
            <a:endParaRPr lang="en-US" altLang="en-US" smtClean="0">
              <a:latin typeface="Arial" pitchFamily="34" charset="0"/>
              <a:cs typeface="ＭＳ Ｐゴシック" pitchFamily="34" charset="-128"/>
            </a:endParaRPr>
          </a:p>
          <a:p>
            <a:r>
              <a:rPr lang="en-US" altLang="en-US" smtClean="0">
                <a:latin typeface="Arial" pitchFamily="34" charset="0"/>
                <a:cs typeface="ＭＳ Ｐゴシック" pitchFamily="34" charset="-128"/>
              </a:rPr>
              <a:t>The nanotech products are in demand for their "superior properties and lesser VOC emissions as compared to other commercially used coatings in the market," the report says.</a:t>
            </a:r>
          </a:p>
          <a:p>
            <a:r>
              <a:rPr lang="en-US" altLang="en-US" smtClean="0">
                <a:latin typeface="Arial" pitchFamily="34" charset="0"/>
                <a:cs typeface="ＭＳ Ｐゴシック" pitchFamily="34" charset="-128"/>
              </a:rPr>
              <a:t>By way of example, the global market for nanocoatings in 2012 was 255 kilo tons with an estimated value of $1.49 billion. In 2013, the market volume was 309.5 kilo tons.</a:t>
            </a:r>
          </a:p>
          <a:p>
            <a:endParaRPr lang="en-US" altLang="en-US" smtClean="0">
              <a:latin typeface="Arial" pitchFamily="34" charset="0"/>
              <a:cs typeface="ＭＳ Ｐゴシック" pitchFamily="34" charset="-128"/>
            </a:endParaRPr>
          </a:p>
          <a:p>
            <a:r>
              <a:rPr lang="en-US" altLang="en-US" b="1" smtClean="0">
                <a:latin typeface="Arial" pitchFamily="34" charset="0"/>
                <a:cs typeface="ＭＳ Ｐゴシック" pitchFamily="34" charset="-128"/>
              </a:rPr>
              <a:t>Anti-fingerprint</a:t>
            </a:r>
            <a:r>
              <a:rPr lang="en-US" altLang="en-US" smtClean="0">
                <a:latin typeface="Arial" pitchFamily="34" charset="0"/>
                <a:cs typeface="ＭＳ Ｐゴシック" pitchFamily="34" charset="-128"/>
              </a:rPr>
              <a:t> coatings, popular in electronics and automotive applications, are expected to be the fastest-growing segment with an estimated Compound Annual Growth Rate (CAGR) of 23.2 percent from 2014 to 2020.</a:t>
            </a:r>
          </a:p>
          <a:p>
            <a:r>
              <a:rPr lang="en-US" altLang="en-US" b="1" smtClean="0">
                <a:latin typeface="Arial" pitchFamily="34" charset="0"/>
                <a:cs typeface="ＭＳ Ｐゴシック" pitchFamily="34" charset="-128"/>
              </a:rPr>
              <a:t>Anti-microbial coatings</a:t>
            </a:r>
            <a:r>
              <a:rPr lang="en-US" altLang="en-US" smtClean="0">
                <a:latin typeface="Arial" pitchFamily="34" charset="0"/>
                <a:cs typeface="ＭＳ Ｐゴシック" pitchFamily="34" charset="-128"/>
              </a:rPr>
              <a:t>, already widely used in the healthcare and building industries, are also likely to continue their boom, with a CAGR of 22.9 percent from 2014 to 2020. The segment totaled 90.9 kilo tons and revenues of $541.6 million in 2013.</a:t>
            </a:r>
          </a:p>
          <a:p>
            <a:r>
              <a:rPr lang="en-US" altLang="en-US" smtClean="0">
                <a:latin typeface="Arial" pitchFamily="34" charset="0"/>
                <a:cs typeface="ＭＳ Ｐゴシック" pitchFamily="34" charset="-128"/>
              </a:rPr>
              <a:t>According to the report, the </a:t>
            </a:r>
            <a:r>
              <a:rPr lang="en-US" altLang="en-US" b="1" smtClean="0">
                <a:latin typeface="Arial" pitchFamily="34" charset="0"/>
                <a:cs typeface="ＭＳ Ｐゴシック" pitchFamily="34" charset="-128"/>
              </a:rPr>
              <a:t>healthcare</a:t>
            </a:r>
            <a:r>
              <a:rPr lang="en-US" altLang="en-US" smtClean="0">
                <a:latin typeface="Arial" pitchFamily="34" charset="0"/>
                <a:cs typeface="ＭＳ Ｐゴシック" pitchFamily="34" charset="-128"/>
              </a:rPr>
              <a:t> industry is the largest market for nanocoatings; demand by the industry was estimated at 43.7 kilo tons in 2013, due to increased use of anti-fingerprint and anti-microbial coatings.</a:t>
            </a:r>
          </a:p>
          <a:p>
            <a:r>
              <a:rPr lang="en-US" altLang="en-US" b="1" smtClean="0">
                <a:latin typeface="Arial" pitchFamily="34" charset="0"/>
                <a:cs typeface="ＭＳ Ｐゴシック" pitchFamily="34" charset="-128"/>
              </a:rPr>
              <a:t>By Region</a:t>
            </a:r>
            <a:endParaRPr lang="en-US" altLang="en-US" smtClean="0">
              <a:latin typeface="Arial" pitchFamily="34" charset="0"/>
              <a:cs typeface="ＭＳ Ｐゴシック" pitchFamily="34" charset="-128"/>
            </a:endParaRPr>
          </a:p>
          <a:p>
            <a:r>
              <a:rPr lang="en-US" altLang="en-US" b="1" smtClean="0">
                <a:latin typeface="Arial" pitchFamily="34" charset="0"/>
                <a:cs typeface="ＭＳ Ｐゴシック" pitchFamily="34" charset="-128"/>
              </a:rPr>
              <a:t>North America</a:t>
            </a:r>
            <a:r>
              <a:rPr lang="en-US" altLang="en-US" smtClean="0">
                <a:latin typeface="Arial" pitchFamily="34" charset="0"/>
                <a:cs typeface="ＭＳ Ｐゴシック" pitchFamily="34" charset="-128"/>
              </a:rPr>
              <a:t> leads the world's nanocoating consumption, with 2013 demand estimated at 128.7 kilo tons. The region accounted for more than 40 percent of global demand.</a:t>
            </a:r>
          </a:p>
          <a:p>
            <a:r>
              <a:rPr lang="en-US" altLang="en-US" smtClean="0">
                <a:latin typeface="Arial" pitchFamily="34" charset="0"/>
                <a:cs typeface="ＭＳ Ｐゴシック" pitchFamily="34" charset="-128"/>
              </a:rPr>
              <a:t>"Increased infrastructural spending in the current fiscal budget coupled with high demand for automobiles and advanced healthcare facilities in the region are expected to be major factors responsible for nanocoatings market development," the report said.</a:t>
            </a:r>
          </a:p>
          <a:p>
            <a:r>
              <a:rPr lang="en-US" altLang="en-US" smtClean="0">
                <a:latin typeface="Arial" pitchFamily="34" charset="0"/>
                <a:cs typeface="ＭＳ Ｐゴシック" pitchFamily="34" charset="-128"/>
              </a:rPr>
              <a:t>The </a:t>
            </a:r>
            <a:r>
              <a:rPr lang="en-US" altLang="en-US" b="1" smtClean="0">
                <a:latin typeface="Arial" pitchFamily="34" charset="0"/>
                <a:cs typeface="ＭＳ Ｐゴシック" pitchFamily="34" charset="-128"/>
              </a:rPr>
              <a:t>European</a:t>
            </a:r>
            <a:r>
              <a:rPr lang="en-US" altLang="en-US" smtClean="0">
                <a:latin typeface="Arial" pitchFamily="34" charset="0"/>
                <a:cs typeface="ＭＳ Ｐゴシック" pitchFamily="34" charset="-128"/>
              </a:rPr>
              <a:t> market is likely to see significant growth due to stringent VOC regulations on the paints and coatings industry and increasing raw-material costs for conventional coatings.</a:t>
            </a:r>
          </a:p>
          <a:p>
            <a:endParaRPr lang="en-US" altLang="en-US" smtClean="0">
              <a:latin typeface="Arial" pitchFamily="34" charset="0"/>
              <a:cs typeface="ＭＳ Ｐゴシック" pitchFamily="34" charset="-128"/>
            </a:endParaRPr>
          </a:p>
        </p:txBody>
      </p:sp>
      <p:sp>
        <p:nvSpPr>
          <p:cNvPr id="7577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eaLnBrk="1" hangingPunct="1"/>
            <a:fld id="{B923FB9F-E282-4040-84D0-59E4624B7208}" type="slidenum">
              <a:rPr lang="en-US" altLang="en-US" sz="1200"/>
              <a:pPr eaLnBrk="1" hangingPunct="1"/>
              <a:t>36</a:t>
            </a:fld>
            <a:endParaRPr lang="en-US" altLang="en-US" sz="120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Slide Image Placeholder 1"/>
          <p:cNvSpPr>
            <a:spLocks noGrp="1" noRot="1" noChangeAspect="1"/>
          </p:cNvSpPr>
          <p:nvPr>
            <p:ph type="sldImg"/>
          </p:nvPr>
        </p:nvSpPr>
        <p:spPr>
          <a:ln/>
        </p:spPr>
      </p:sp>
      <p:sp>
        <p:nvSpPr>
          <p:cNvPr id="7782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itchFamily="34" charset="0"/>
                <a:cs typeface="ＭＳ Ｐゴシック" pitchFamily="34" charset="-128"/>
              </a:rPr>
              <a:t>208 out of 458  nanoproducts (45%) have a specified composition.</a:t>
            </a:r>
            <a:br>
              <a:rPr lang="en-US" altLang="en-US" smtClean="0">
                <a:latin typeface="Arial" pitchFamily="34" charset="0"/>
                <a:cs typeface="ＭＳ Ｐゴシック" pitchFamily="34" charset="-128"/>
              </a:rPr>
            </a:br>
            <a:endParaRPr lang="en-US" altLang="en-US" smtClean="0">
              <a:latin typeface="Arial" pitchFamily="34" charset="0"/>
              <a:cs typeface="ＭＳ Ｐゴシック" pitchFamily="34" charset="-128"/>
            </a:endParaRPr>
          </a:p>
        </p:txBody>
      </p:sp>
      <p:sp>
        <p:nvSpPr>
          <p:cNvPr id="7782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eaLnBrk="1" hangingPunct="1"/>
            <a:fld id="{9AD4D81D-9E28-4EC8-B4BE-C12F9A83B892}" type="slidenum">
              <a:rPr lang="en-US" altLang="en-US" sz="1200"/>
              <a:pPr eaLnBrk="1" hangingPunct="1"/>
              <a:t>37</a:t>
            </a:fld>
            <a:endParaRPr lang="en-US" altLang="en-US" sz="120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Slide Image Placeholder 1"/>
          <p:cNvSpPr>
            <a:spLocks noGrp="1" noRot="1" noChangeAspect="1"/>
          </p:cNvSpPr>
          <p:nvPr>
            <p:ph type="sldImg"/>
          </p:nvPr>
        </p:nvSpPr>
        <p:spPr>
          <a:ln/>
        </p:spPr>
      </p:sp>
      <p:sp>
        <p:nvSpPr>
          <p:cNvPr id="7987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itchFamily="34" charset="0"/>
                <a:cs typeface="ＭＳ Ｐゴシック" pitchFamily="34" charset="-128"/>
              </a:rPr>
              <a:t>72 (15.7%) have a partially specified composition.</a:t>
            </a:r>
          </a:p>
        </p:txBody>
      </p:sp>
      <p:sp>
        <p:nvSpPr>
          <p:cNvPr id="7987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eaLnBrk="1" hangingPunct="1"/>
            <a:fld id="{3CDF7E20-B9C5-43A3-B262-89C5A2544727}" type="slidenum">
              <a:rPr lang="en-US" altLang="en-US" sz="1200"/>
              <a:pPr eaLnBrk="1" hangingPunct="1"/>
              <a:t>38</a:t>
            </a:fld>
            <a:endParaRPr lang="en-US" altLang="en-US"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eaLnBrk="1" hangingPunct="1"/>
            <a:fld id="{D3AA0140-1245-4EE7-9674-A48EF1B48CF8}" type="slidenum">
              <a:rPr lang="en-US" altLang="en-US" sz="1200"/>
              <a:pPr eaLnBrk="1" hangingPunct="1"/>
              <a:t>4</a:t>
            </a:fld>
            <a:endParaRPr lang="en-US" altLang="en-US" sz="1200"/>
          </a:p>
        </p:txBody>
      </p:sp>
      <p:sp>
        <p:nvSpPr>
          <p:cNvPr id="19458" name="Rectangle 2"/>
          <p:cNvSpPr>
            <a:spLocks noGrp="1" noRot="1" noChangeAspect="1" noChangeArrowheads="1" noTextEdit="1"/>
          </p:cNvSpPr>
          <p:nvPr>
            <p:ph type="sldImg"/>
          </p:nvPr>
        </p:nvSpPr>
        <p:spPr>
          <a:ln/>
        </p:spPr>
      </p:sp>
      <p:sp>
        <p:nvSpPr>
          <p:cNvPr id="194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latin typeface="Arial" pitchFamily="34" charset="0"/>
              <a:cs typeface="ＭＳ Ｐゴシック" pitchFamily="34" charset="-128"/>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Slide Image Placeholder 1"/>
          <p:cNvSpPr>
            <a:spLocks noGrp="1" noRot="1" noChangeAspect="1"/>
          </p:cNvSpPr>
          <p:nvPr>
            <p:ph type="sldImg"/>
          </p:nvPr>
        </p:nvSpPr>
        <p:spPr>
          <a:ln/>
        </p:spPr>
      </p:sp>
      <p:sp>
        <p:nvSpPr>
          <p:cNvPr id="8192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itchFamily="34" charset="0"/>
                <a:cs typeface="ＭＳ Ｐゴシック" pitchFamily="34" charset="-128"/>
              </a:rPr>
              <a:t>178 (38.9%) did </a:t>
            </a:r>
            <a:r>
              <a:rPr lang="en-US" altLang="en-US" smtClean="0">
                <a:solidFill>
                  <a:srgbClr val="C00000"/>
                </a:solidFill>
                <a:latin typeface="Arial" pitchFamily="34" charset="0"/>
                <a:cs typeface="ＭＳ Ｐゴシック" pitchFamily="34" charset="-128"/>
              </a:rPr>
              <a:t>not </a:t>
            </a:r>
            <a:r>
              <a:rPr lang="en-US" altLang="en-US" smtClean="0">
                <a:latin typeface="Arial" pitchFamily="34" charset="0"/>
                <a:cs typeface="ＭＳ Ｐゴシック" pitchFamily="34" charset="-128"/>
              </a:rPr>
              <a:t>specify the composition.</a:t>
            </a:r>
          </a:p>
        </p:txBody>
      </p:sp>
      <p:sp>
        <p:nvSpPr>
          <p:cNvPr id="8192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eaLnBrk="1" hangingPunct="1"/>
            <a:fld id="{0CB58503-BEAF-4A81-9A6F-B64A2B77D73D}" type="slidenum">
              <a:rPr lang="en-US" altLang="en-US" sz="1200"/>
              <a:pPr eaLnBrk="1" hangingPunct="1"/>
              <a:t>39</a:t>
            </a:fld>
            <a:endParaRPr lang="en-US" altLang="en-US" sz="120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r>
              <a:rPr lang="en-US" altLang="en-US" smtClean="0">
                <a:latin typeface="Arial" pitchFamily="34" charset="0"/>
                <a:cs typeface="ＭＳ Ｐゴシック" pitchFamily="34" charset="-128"/>
              </a:rPr>
              <a:t>Alibaba.com is the 500 pound e-gorilla in the room.</a:t>
            </a:r>
          </a:p>
          <a:p>
            <a:endParaRPr lang="en-US" altLang="en-US" smtClean="0">
              <a:latin typeface="Arial" pitchFamily="34" charset="0"/>
              <a:cs typeface="ＭＳ Ｐゴシック" pitchFamily="34" charset="-128"/>
            </a:endParaRPr>
          </a:p>
          <a:p>
            <a:pPr>
              <a:buFontTx/>
              <a:buChar char="•"/>
            </a:pPr>
            <a:r>
              <a:rPr lang="en-US" altLang="en-US" smtClean="0">
                <a:latin typeface="Arial" pitchFamily="34" charset="0"/>
                <a:cs typeface="ＭＳ Ｐゴシック" pitchFamily="34" charset="-128"/>
              </a:rPr>
              <a:t>Sept 2014 IPO value of $231 billion US</a:t>
            </a:r>
          </a:p>
          <a:p>
            <a:pPr>
              <a:buFontTx/>
              <a:buChar char="•"/>
            </a:pPr>
            <a:r>
              <a:rPr lang="en-US" altLang="en-US" smtClean="0">
                <a:latin typeface="Arial" pitchFamily="34" charset="0"/>
                <a:cs typeface="ＭＳ Ｐゴシック" pitchFamily="34" charset="-128"/>
              </a:rPr>
              <a:t>World’s largest online business-to-business trading platform for small businesses (WSJ)</a:t>
            </a:r>
          </a:p>
          <a:p>
            <a:pPr>
              <a:buFontTx/>
              <a:buChar char="•"/>
            </a:pPr>
            <a:r>
              <a:rPr lang="en-US" altLang="en-US" smtClean="0">
                <a:latin typeface="Arial" pitchFamily="34" charset="0"/>
                <a:cs typeface="ＭＳ Ｐゴシック" pitchFamily="34" charset="-128"/>
              </a:rPr>
              <a:t>Importers and exporters &gt;240 countries</a:t>
            </a:r>
          </a:p>
          <a:p>
            <a:pPr>
              <a:buFontTx/>
              <a:buChar char="•"/>
            </a:pPr>
            <a:r>
              <a:rPr lang="en-US" altLang="en-US" smtClean="0">
                <a:solidFill>
                  <a:srgbClr val="FF8000"/>
                </a:solidFill>
                <a:latin typeface="Arial" pitchFamily="34" charset="0"/>
                <a:cs typeface="ＭＳ Ｐゴシック" pitchFamily="34" charset="-128"/>
              </a:rPr>
              <a:t>Many</a:t>
            </a:r>
            <a:r>
              <a:rPr lang="en-US" altLang="en-US" smtClean="0">
                <a:latin typeface="Arial" pitchFamily="34" charset="0"/>
                <a:cs typeface="ＭＳ Ｐゴシック" pitchFamily="34" charset="-128"/>
              </a:rPr>
              <a:t> construction products with ‘</a:t>
            </a:r>
            <a:r>
              <a:rPr lang="en-US" altLang="ja-JP" smtClean="0">
                <a:latin typeface="Arial" pitchFamily="34" charset="0"/>
                <a:cs typeface="ＭＳ Ｐゴシック" pitchFamily="34" charset="-128"/>
              </a:rPr>
              <a:t>nano</a:t>
            </a:r>
            <a:r>
              <a:rPr lang="en-US" altLang="en-US" smtClean="0">
                <a:latin typeface="Arial" pitchFamily="34" charset="0"/>
                <a:cs typeface="ＭＳ Ｐゴシック" pitchFamily="34" charset="-128"/>
              </a:rPr>
              <a:t>’</a:t>
            </a:r>
            <a:r>
              <a:rPr lang="en-US" altLang="ja-JP" smtClean="0">
                <a:latin typeface="Arial" pitchFamily="34" charset="0"/>
                <a:cs typeface="ＭＳ Ｐゴシック" pitchFamily="34" charset="-128"/>
              </a:rPr>
              <a:t> claims we</a:t>
            </a:r>
            <a:r>
              <a:rPr lang="en-US" altLang="en-US" smtClean="0">
                <a:latin typeface="Arial" pitchFamily="34" charset="0"/>
                <a:cs typeface="ＭＳ Ｐゴシック" pitchFamily="34" charset="-128"/>
              </a:rPr>
              <a:t>’</a:t>
            </a:r>
            <a:r>
              <a:rPr lang="en-US" altLang="ja-JP" smtClean="0">
                <a:latin typeface="Arial" pitchFamily="34" charset="0"/>
                <a:cs typeface="ＭＳ Ｐゴシック" pitchFamily="34" charset="-128"/>
              </a:rPr>
              <a:t>ve not attempted to tackle</a:t>
            </a:r>
          </a:p>
          <a:p>
            <a:pPr>
              <a:buFontTx/>
              <a:buChar char="•"/>
            </a:pPr>
            <a:endParaRPr lang="en-US" altLang="en-US" smtClean="0">
              <a:latin typeface="Arial" pitchFamily="34" charset="0"/>
              <a:cs typeface="ＭＳ Ｐゴシック" pitchFamily="34" charset="-128"/>
            </a:endParaRPr>
          </a:p>
        </p:txBody>
      </p:sp>
      <p:sp>
        <p:nvSpPr>
          <p:cNvPr id="8499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eaLnBrk="1" hangingPunct="1"/>
            <a:fld id="{302E1B4B-1793-4B5C-88ED-2C220FC9A890}" type="slidenum">
              <a:rPr lang="en-US" altLang="en-US" sz="1200"/>
              <a:pPr eaLnBrk="1" hangingPunct="1"/>
              <a:t>41</a:t>
            </a:fld>
            <a:endParaRPr lang="en-US" altLang="en-US" sz="120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Slide Image Placeholder 1"/>
          <p:cNvSpPr>
            <a:spLocks noGrp="1" noRot="1" noChangeAspect="1"/>
          </p:cNvSpPr>
          <p:nvPr>
            <p:ph type="sldImg"/>
          </p:nvPr>
        </p:nvSpPr>
        <p:spPr>
          <a:ln/>
        </p:spPr>
      </p:sp>
      <p:sp>
        <p:nvSpPr>
          <p:cNvPr id="8704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itchFamily="34" charset="0"/>
                <a:cs typeface="ＭＳ Ｐゴシック" pitchFamily="34" charset="-128"/>
              </a:rPr>
              <a:t>http://offer.alibaba.com/products/nanotechnology/----------------------------------10-100014246.html</a:t>
            </a:r>
          </a:p>
          <a:p>
            <a:endParaRPr lang="en-US" altLang="en-US" smtClean="0">
              <a:latin typeface="Arial" pitchFamily="34" charset="0"/>
              <a:cs typeface="ＭＳ Ｐゴシック" pitchFamily="34" charset="-128"/>
            </a:endParaRPr>
          </a:p>
          <a:p>
            <a:r>
              <a:rPr lang="en-US" altLang="en-US" smtClean="0">
                <a:latin typeface="Arial" pitchFamily="34" charset="0"/>
                <a:cs typeface="ＭＳ Ｐゴシック" pitchFamily="34" charset="-128"/>
              </a:rPr>
              <a:t>N=871 ‘Nanotechnology’ Flooring Tiles</a:t>
            </a:r>
          </a:p>
          <a:p>
            <a:endParaRPr lang="en-US" altLang="en-US" smtClean="0">
              <a:latin typeface="Arial" pitchFamily="34" charset="0"/>
              <a:cs typeface="ＭＳ Ｐゴシック" pitchFamily="34" charset="-128"/>
            </a:endParaRPr>
          </a:p>
          <a:p>
            <a:r>
              <a:rPr lang="en-US" altLang="en-US" smtClean="0">
                <a:latin typeface="Arial" pitchFamily="34" charset="0"/>
                <a:cs typeface="ＭＳ Ｐゴシック" pitchFamily="34" charset="-128"/>
              </a:rPr>
              <a:t>The Ali Baba database contains 871 floor tiles for sale that have nanotechnology associated with them.</a:t>
            </a:r>
          </a:p>
        </p:txBody>
      </p:sp>
      <p:sp>
        <p:nvSpPr>
          <p:cNvPr id="8704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eaLnBrk="1" hangingPunct="1"/>
            <a:fld id="{3599D434-8CD3-457E-A646-8E61113A4709}" type="slidenum">
              <a:rPr lang="en-US" altLang="en-US" sz="1200"/>
              <a:pPr eaLnBrk="1" hangingPunct="1"/>
              <a:t>42</a:t>
            </a:fld>
            <a:endParaRPr lang="en-US" altLang="en-US" sz="120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Slide Image Placeholder 1"/>
          <p:cNvSpPr>
            <a:spLocks noGrp="1" noRot="1" noChangeAspect="1"/>
          </p:cNvSpPr>
          <p:nvPr>
            <p:ph type="sldImg"/>
          </p:nvPr>
        </p:nvSpPr>
        <p:spPr>
          <a:ln/>
        </p:spPr>
      </p:sp>
      <p:sp>
        <p:nvSpPr>
          <p:cNvPr id="8909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itchFamily="34" charset="0"/>
                <a:cs typeface="ＭＳ Ｐゴシック" pitchFamily="34" charset="-128"/>
              </a:rPr>
              <a:t>Example: “Polished with NANO”. </a:t>
            </a:r>
          </a:p>
          <a:p>
            <a:endParaRPr lang="en-US" altLang="en-US" smtClean="0">
              <a:latin typeface="Arial" pitchFamily="34" charset="0"/>
              <a:cs typeface="ＭＳ Ｐゴシック" pitchFamily="34" charset="-128"/>
            </a:endParaRPr>
          </a:p>
          <a:p>
            <a:r>
              <a:rPr lang="en-US" altLang="en-US" smtClean="0">
                <a:latin typeface="Arial" pitchFamily="34" charset="0"/>
                <a:cs typeface="ＭＳ Ｐゴシック" pitchFamily="34" charset="-128"/>
              </a:rPr>
              <a:t>We don’t know what this means, nor whether this is truly a nano-enabled product.</a:t>
            </a:r>
          </a:p>
          <a:p>
            <a:endParaRPr lang="en-US" altLang="en-US" smtClean="0">
              <a:latin typeface="Arial" pitchFamily="34" charset="0"/>
              <a:cs typeface="ＭＳ Ｐゴシック" pitchFamily="34" charset="-128"/>
            </a:endParaRPr>
          </a:p>
          <a:p>
            <a:r>
              <a:rPr lang="en-US" altLang="en-US" smtClean="0">
                <a:latin typeface="Arial" pitchFamily="34" charset="0"/>
                <a:cs typeface="ＭＳ Ｐゴシック" pitchFamily="34" charset="-128"/>
              </a:rPr>
              <a:t>http://www.alibaba.com/product-detail/Nanotechnology-Soluble-Salt-Tile-Porcelain-Polished_60053393890/showimage.html</a:t>
            </a:r>
          </a:p>
        </p:txBody>
      </p:sp>
      <p:sp>
        <p:nvSpPr>
          <p:cNvPr id="8909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eaLnBrk="1" hangingPunct="1"/>
            <a:fld id="{119ECC1C-E6E5-4089-9190-2AD2561ACDAF}" type="slidenum">
              <a:rPr lang="en-US" altLang="en-US" sz="1200"/>
              <a:pPr eaLnBrk="1" hangingPunct="1"/>
              <a:t>43</a:t>
            </a:fld>
            <a:endParaRPr lang="en-US" altLang="en-US" sz="120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Slide Image Placeholder 1"/>
          <p:cNvSpPr>
            <a:spLocks noGrp="1" noRot="1" noChangeAspect="1"/>
          </p:cNvSpPr>
          <p:nvPr>
            <p:ph type="sldImg"/>
          </p:nvPr>
        </p:nvSpPr>
        <p:spPr>
          <a:ln/>
        </p:spPr>
      </p:sp>
      <p:sp>
        <p:nvSpPr>
          <p:cNvPr id="9113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itchFamily="34" charset="0"/>
                <a:cs typeface="ＭＳ Ｐゴシック" pitchFamily="34" charset="-128"/>
              </a:rPr>
              <a:t>Carbon nanotube thermal coating for boat paint and building construction. This product uses carbon nanotubes, but contains a description “It does no harm to human body before and after construction.”</a:t>
            </a:r>
          </a:p>
          <a:p>
            <a:endParaRPr lang="en-US" altLang="en-US" smtClean="0">
              <a:latin typeface="Arial" pitchFamily="34" charset="0"/>
              <a:cs typeface="ＭＳ Ｐゴシック" pitchFamily="34" charset="-128"/>
            </a:endParaRPr>
          </a:p>
          <a:p>
            <a:endParaRPr lang="en-US" altLang="en-US" smtClean="0">
              <a:latin typeface="Arial" pitchFamily="34" charset="0"/>
              <a:cs typeface="ＭＳ Ｐゴシック" pitchFamily="34" charset="-128"/>
            </a:endParaRPr>
          </a:p>
          <a:p>
            <a:r>
              <a:rPr lang="en-US" altLang="en-US" smtClean="0">
                <a:latin typeface="Arial" pitchFamily="34" charset="0"/>
                <a:cs typeface="ＭＳ Ｐゴシック" pitchFamily="34" charset="-128"/>
              </a:rPr>
              <a:t>http://www.alibaba.com/product-detail/China-new-products-carbon-nanotube-thermal_60126956705.html</a:t>
            </a:r>
          </a:p>
        </p:txBody>
      </p:sp>
      <p:sp>
        <p:nvSpPr>
          <p:cNvPr id="9113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eaLnBrk="1" hangingPunct="1"/>
            <a:fld id="{97A69C0E-4F4D-4186-94AD-DD0CFC628BB5}" type="slidenum">
              <a:rPr lang="en-US" altLang="en-US" sz="1200"/>
              <a:pPr eaLnBrk="1" hangingPunct="1"/>
              <a:t>44</a:t>
            </a:fld>
            <a:endParaRPr lang="en-US" altLang="en-US" sz="120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Slide Image Placeholder 1"/>
          <p:cNvSpPr>
            <a:spLocks noGrp="1" noRot="1" noChangeAspect="1"/>
          </p:cNvSpPr>
          <p:nvPr>
            <p:ph type="sldImg"/>
          </p:nvPr>
        </p:nvSpPr>
        <p:spPr>
          <a:ln/>
        </p:spPr>
      </p:sp>
      <p:sp>
        <p:nvSpPr>
          <p:cNvPr id="9318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itchFamily="34" charset="0"/>
              <a:cs typeface="ＭＳ Ｐゴシック" pitchFamily="34" charset="-128"/>
            </a:endParaRPr>
          </a:p>
        </p:txBody>
      </p:sp>
      <p:sp>
        <p:nvSpPr>
          <p:cNvPr id="9318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eaLnBrk="1" hangingPunct="1"/>
            <a:fld id="{98A0230D-0627-4106-9FB1-789BF2FDF403}" type="slidenum">
              <a:rPr lang="en-US" altLang="en-US" sz="1200"/>
              <a:pPr eaLnBrk="1" hangingPunct="1"/>
              <a:t>45</a:t>
            </a:fld>
            <a:endParaRPr lang="en-US" altLang="en-US" sz="120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Slide Image Placeholder 1"/>
          <p:cNvSpPr>
            <a:spLocks noGrp="1" noRot="1" noChangeAspect="1"/>
          </p:cNvSpPr>
          <p:nvPr>
            <p:ph type="sldImg"/>
          </p:nvPr>
        </p:nvSpPr>
        <p:spPr>
          <a:ln/>
        </p:spPr>
      </p:sp>
      <p:sp>
        <p:nvSpPr>
          <p:cNvPr id="9830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itchFamily="34" charset="0"/>
                <a:cs typeface="ＭＳ Ｐゴシック" pitchFamily="34" charset="-128"/>
              </a:rPr>
              <a:t>“Shuttles and equipment used in space consist of numerous elements and have several friction-prone details, the surface of which must be greased to ensure smooth operation. Due to extreme temperature, pressure and radiation conditions, conventional oils and greases cannot be used in space. This is why solid substances such as molybdenum disulfide and graphite are preferred for space usage.”</a:t>
            </a:r>
          </a:p>
          <a:p>
            <a:endParaRPr lang="en-US" altLang="en-US" smtClean="0">
              <a:latin typeface="Arial" pitchFamily="34" charset="0"/>
              <a:cs typeface="ＭＳ Ｐゴシック" pitchFamily="34" charset="-128"/>
            </a:endParaRPr>
          </a:p>
        </p:txBody>
      </p:sp>
      <p:sp>
        <p:nvSpPr>
          <p:cNvPr id="9830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eaLnBrk="1" hangingPunct="1"/>
            <a:fld id="{9EA32A38-C0EB-4C1C-B938-1C34DD529E38}" type="slidenum">
              <a:rPr lang="en-US" altLang="en-US" sz="1200"/>
              <a:pPr eaLnBrk="1" hangingPunct="1"/>
              <a:t>47</a:t>
            </a:fld>
            <a:endParaRPr lang="en-US" altLang="en-US" sz="120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r>
              <a:rPr lang="en-US" altLang="en-US" smtClean="0">
                <a:latin typeface="Arial" pitchFamily="34" charset="0"/>
                <a:cs typeface="ＭＳ Ｐゴシック" pitchFamily="34" charset="-128"/>
              </a:rPr>
              <a:t>http://nano.elcosh.org/index.php?module=Search&amp;company_filter=57&amp;title=California%20Nanotechnologies,%20Inc.</a:t>
            </a:r>
          </a:p>
          <a:p>
            <a:r>
              <a:rPr lang="en-US" altLang="en-US" smtClean="0">
                <a:latin typeface="Arial" pitchFamily="34" charset="0"/>
                <a:cs typeface="ＭＳ Ｐゴシック" pitchFamily="34" charset="-128"/>
              </a:rPr>
              <a:t>http://calnanocorp.com/products/forged-components/</a:t>
            </a:r>
          </a:p>
          <a:p>
            <a:endParaRPr lang="en-US" altLang="en-US" smtClean="0">
              <a:latin typeface="Arial" pitchFamily="34" charset="0"/>
              <a:cs typeface="ＭＳ Ｐゴシック" pitchFamily="34" charset="-128"/>
            </a:endParaRPr>
          </a:p>
          <a:p>
            <a:r>
              <a:rPr lang="en-US" altLang="en-US" smtClean="0">
                <a:latin typeface="Arial" pitchFamily="34" charset="0"/>
                <a:cs typeface="ＭＳ Ｐゴシック" pitchFamily="34" charset="-128"/>
              </a:rPr>
              <a:t>(no SDS online)</a:t>
            </a:r>
          </a:p>
          <a:p>
            <a:endParaRPr lang="en-US" altLang="en-US" smtClean="0">
              <a:latin typeface="Arial" pitchFamily="34" charset="0"/>
              <a:cs typeface="ＭＳ Ｐゴシック" pitchFamily="34" charset="-128"/>
            </a:endParaRPr>
          </a:p>
          <a:p>
            <a:r>
              <a:rPr lang="en-US" altLang="en-US" b="1" smtClean="0">
                <a:latin typeface="Arial" pitchFamily="34" charset="0"/>
                <a:cs typeface="ＭＳ Ｐゴシック" pitchFamily="34" charset="-128"/>
              </a:rPr>
              <a:t>California Nanotechnologies, Inc.</a:t>
            </a:r>
          </a:p>
          <a:p>
            <a:endParaRPr lang="en-US" altLang="en-US" smtClean="0">
              <a:latin typeface="Arial" pitchFamily="34" charset="0"/>
              <a:cs typeface="ＭＳ Ｐゴシック" pitchFamily="34" charset="-128"/>
            </a:endParaRPr>
          </a:p>
          <a:p>
            <a:r>
              <a:rPr lang="en-US" altLang="en-US" smtClean="0">
                <a:latin typeface="Calibri" pitchFamily="34" charset="0"/>
                <a:cs typeface="ＭＳ Ｐゴシック" pitchFamily="34" charset="-128"/>
              </a:rPr>
              <a:t>California Nanotechnologies manufacturers </a:t>
            </a:r>
            <a:r>
              <a:rPr lang="en-US" altLang="en-US" b="1" smtClean="0">
                <a:latin typeface="Calibri" pitchFamily="34" charset="0"/>
                <a:cs typeface="ＭＳ Ｐゴシック" pitchFamily="34" charset="-128"/>
              </a:rPr>
              <a:t>forged nano alloy components</a:t>
            </a:r>
            <a:r>
              <a:rPr lang="en-US" altLang="en-US" smtClean="0">
                <a:latin typeface="Calibri" pitchFamily="34" charset="0"/>
                <a:cs typeface="ＭＳ Ｐゴシック" pitchFamily="34" charset="-128"/>
              </a:rPr>
              <a:t> for applications in the </a:t>
            </a:r>
            <a:r>
              <a:rPr lang="en-US" altLang="en-US" b="1" smtClean="0">
                <a:latin typeface="Calibri" pitchFamily="34" charset="0"/>
                <a:cs typeface="ＭＳ Ｐゴシック" pitchFamily="34" charset="-128"/>
              </a:rPr>
              <a:t>aerospace</a:t>
            </a:r>
            <a:r>
              <a:rPr lang="en-US" altLang="en-US" smtClean="0">
                <a:latin typeface="Calibri" pitchFamily="34" charset="0"/>
                <a:cs typeface="ＭＳ Ｐゴシック" pitchFamily="34" charset="-128"/>
              </a:rPr>
              <a:t> to sports and recreation industries. </a:t>
            </a:r>
          </a:p>
        </p:txBody>
      </p:sp>
      <p:sp>
        <p:nvSpPr>
          <p:cNvPr id="10035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eaLnBrk="1" hangingPunct="1"/>
            <a:fld id="{5C8CD716-1CD7-41BD-9793-4B685EC745B6}" type="slidenum">
              <a:rPr lang="en-US" altLang="en-US" sz="1200"/>
              <a:pPr eaLnBrk="1" hangingPunct="1"/>
              <a:t>48</a:t>
            </a:fld>
            <a:endParaRPr lang="en-US" altLang="en-US" sz="120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pPr eaLnBrk="1" hangingPunct="1">
              <a:spcBef>
                <a:spcPct val="0"/>
              </a:spcBef>
            </a:pPr>
            <a:r>
              <a:rPr lang="en-US" altLang="en-US" smtClean="0">
                <a:latin typeface="Arial" pitchFamily="34" charset="0"/>
                <a:cs typeface="ＭＳ Ｐゴシック" pitchFamily="34" charset="-128"/>
              </a:rPr>
              <a:t>http://nano.elcosh.org/index.php?module=Search&amp;company_filter=57&amp;title=California%20Nanotechnologies,%20Inc.</a:t>
            </a:r>
          </a:p>
          <a:p>
            <a:r>
              <a:rPr lang="en-US" altLang="en-US" smtClean="0">
                <a:latin typeface="Arial" pitchFamily="34" charset="0"/>
                <a:cs typeface="ＭＳ Ｐゴシック" pitchFamily="34" charset="-128"/>
              </a:rPr>
              <a:t>http://calnanocorp.com/products/thermal-spray-coatings/</a:t>
            </a:r>
          </a:p>
          <a:p>
            <a:endParaRPr lang="en-US" altLang="en-US" smtClean="0">
              <a:latin typeface="Arial" pitchFamily="34" charset="0"/>
              <a:cs typeface="ＭＳ Ｐゴシック" pitchFamily="34" charset="-128"/>
            </a:endParaRPr>
          </a:p>
          <a:p>
            <a:r>
              <a:rPr lang="en-US" altLang="en-US" smtClean="0">
                <a:latin typeface="Arial" pitchFamily="34" charset="0"/>
                <a:cs typeface="ＭＳ Ｐゴシック" pitchFamily="34" charset="-128"/>
              </a:rPr>
              <a:t>Any material that contains grains or particles in the size range from 1 to 100 nm is considered a nanocrystalline material. </a:t>
            </a:r>
          </a:p>
          <a:p>
            <a:r>
              <a:rPr lang="en-US" altLang="en-US" b="1" smtClean="0">
                <a:latin typeface="Calibri" pitchFamily="34" charset="0"/>
                <a:cs typeface="ＭＳ Ｐゴシック" pitchFamily="34" charset="-128"/>
              </a:rPr>
              <a:t>California Nanotechnologies, Inc</a:t>
            </a:r>
            <a:r>
              <a:rPr lang="en-US" altLang="en-US" smtClean="0">
                <a:latin typeface="Calibri" pitchFamily="34" charset="0"/>
                <a:cs typeface="ＭＳ Ｐゴシック" pitchFamily="34" charset="-128"/>
              </a:rPr>
              <a:t>. provides several </a:t>
            </a:r>
            <a:r>
              <a:rPr lang="en-US" altLang="en-US" b="1" smtClean="0">
                <a:latin typeface="Calibri" pitchFamily="34" charset="0"/>
                <a:cs typeface="ＭＳ Ｐゴシック" pitchFamily="34" charset="-128"/>
              </a:rPr>
              <a:t>tungsten carbide-cobalt based cermet powders for thermal spraying in a variety of applications</a:t>
            </a:r>
            <a:r>
              <a:rPr lang="en-US" altLang="en-US" smtClean="0">
                <a:latin typeface="Calibri" pitchFamily="34" charset="0"/>
                <a:cs typeface="ＭＳ Ｐゴシック" pitchFamily="34" charset="-128"/>
              </a:rPr>
              <a:t>.</a:t>
            </a:r>
            <a:r>
              <a:rPr lang="en-US" altLang="en-US" smtClean="0">
                <a:latin typeface="Arial" pitchFamily="34" charset="0"/>
                <a:cs typeface="ＭＳ Ｐゴシック" pitchFamily="34" charset="-128"/>
              </a:rPr>
              <a:t/>
            </a:r>
            <a:br>
              <a:rPr lang="en-US" altLang="en-US" smtClean="0">
                <a:latin typeface="Arial" pitchFamily="34" charset="0"/>
                <a:cs typeface="ＭＳ Ｐゴシック" pitchFamily="34" charset="-128"/>
              </a:rPr>
            </a:br>
            <a:r>
              <a:rPr lang="en-US" altLang="en-US" smtClean="0">
                <a:latin typeface="Arial" pitchFamily="34" charset="0"/>
                <a:cs typeface="ＭＳ Ｐゴシック" pitchFamily="34" charset="-128"/>
              </a:rPr>
              <a:t/>
            </a:r>
            <a:br>
              <a:rPr lang="en-US" altLang="en-US" smtClean="0">
                <a:latin typeface="Arial" pitchFamily="34" charset="0"/>
                <a:cs typeface="ＭＳ Ｐゴシック" pitchFamily="34" charset="-128"/>
              </a:rPr>
            </a:br>
            <a:r>
              <a:rPr lang="en-US" altLang="en-US" smtClean="0">
                <a:latin typeface="Calibri" pitchFamily="34" charset="0"/>
                <a:cs typeface="ＭＳ Ｐゴシック" pitchFamily="34" charset="-128"/>
              </a:rPr>
              <a:t>CNO cermets provide the benefits of WC-based materials plus the </a:t>
            </a:r>
            <a:r>
              <a:rPr lang="en-US" altLang="en-US" b="1" smtClean="0">
                <a:latin typeface="Calibri" pitchFamily="34" charset="0"/>
                <a:cs typeface="ＭＳ Ｐゴシック" pitchFamily="34" charset="-128"/>
              </a:rPr>
              <a:t>benefits of nano-enhanced properties</a:t>
            </a:r>
            <a:r>
              <a:rPr lang="en-US" altLang="en-US" smtClean="0">
                <a:latin typeface="Calibri" pitchFamily="34" charset="0"/>
                <a:cs typeface="ＭＳ Ｐゴシック" pitchFamily="34" charset="-128"/>
              </a:rPr>
              <a:t>. Potential applications include </a:t>
            </a:r>
            <a:r>
              <a:rPr lang="en-US" altLang="en-US" b="1" smtClean="0">
                <a:latin typeface="Calibri" pitchFamily="34" charset="0"/>
                <a:cs typeface="ＭＳ Ｐゴシック" pitchFamily="34" charset="-128"/>
              </a:rPr>
              <a:t>aerospace</a:t>
            </a:r>
            <a:r>
              <a:rPr lang="en-US" altLang="en-US" smtClean="0">
                <a:latin typeface="Calibri" pitchFamily="34" charset="0"/>
                <a:cs typeface="ＭＳ Ｐゴシック" pitchFamily="34" charset="-128"/>
              </a:rPr>
              <a:t>, </a:t>
            </a:r>
            <a:r>
              <a:rPr lang="en-US" altLang="en-US" b="1" smtClean="0">
                <a:latin typeface="Calibri" pitchFamily="34" charset="0"/>
                <a:cs typeface="ＭＳ Ｐゴシック" pitchFamily="34" charset="-128"/>
              </a:rPr>
              <a:t>oil &amp; gas</a:t>
            </a:r>
            <a:r>
              <a:rPr lang="en-US" altLang="en-US" smtClean="0">
                <a:latin typeface="Calibri" pitchFamily="34" charset="0"/>
                <a:cs typeface="ＭＳ Ｐゴシック" pitchFamily="34" charset="-128"/>
              </a:rPr>
              <a:t>, pulp and paper, </a:t>
            </a:r>
            <a:r>
              <a:rPr lang="en-US" altLang="en-US" b="1" smtClean="0">
                <a:latin typeface="Calibri" pitchFamily="34" charset="0"/>
                <a:cs typeface="ＭＳ Ｐゴシック" pitchFamily="34" charset="-128"/>
              </a:rPr>
              <a:t>energy</a:t>
            </a:r>
            <a:r>
              <a:rPr lang="en-US" altLang="en-US" smtClean="0">
                <a:latin typeface="Calibri" pitchFamily="34" charset="0"/>
                <a:cs typeface="ＭＳ Ｐゴシック" pitchFamily="34" charset="-128"/>
              </a:rPr>
              <a:t>, sporting goods and </a:t>
            </a:r>
            <a:r>
              <a:rPr lang="en-US" altLang="en-US" b="1" smtClean="0">
                <a:latin typeface="Calibri" pitchFamily="34" charset="0"/>
                <a:cs typeface="ＭＳ Ｐゴシック" pitchFamily="34" charset="-128"/>
              </a:rPr>
              <a:t>many other industries</a:t>
            </a:r>
            <a:r>
              <a:rPr lang="en-US" altLang="en-US" smtClean="0">
                <a:latin typeface="Calibri" pitchFamily="34" charset="0"/>
                <a:cs typeface="ＭＳ Ｐゴシック" pitchFamily="34" charset="-128"/>
              </a:rPr>
              <a:t>.</a:t>
            </a:r>
            <a:r>
              <a:rPr lang="en-US" altLang="en-US" smtClean="0">
                <a:latin typeface="Arial" pitchFamily="34" charset="0"/>
                <a:cs typeface="ＭＳ Ｐゴシック" pitchFamily="34" charset="-128"/>
              </a:rPr>
              <a:t/>
            </a:r>
            <a:br>
              <a:rPr lang="en-US" altLang="en-US" smtClean="0">
                <a:latin typeface="Arial" pitchFamily="34" charset="0"/>
                <a:cs typeface="ＭＳ Ｐゴシック" pitchFamily="34" charset="-128"/>
              </a:rPr>
            </a:br>
            <a:r>
              <a:rPr lang="en-US" altLang="en-US" smtClean="0">
                <a:latin typeface="Arial" pitchFamily="34" charset="0"/>
                <a:cs typeface="ＭＳ Ｐゴシック" pitchFamily="34" charset="-128"/>
              </a:rPr>
              <a:t/>
            </a:r>
            <a:br>
              <a:rPr lang="en-US" altLang="en-US" smtClean="0">
                <a:latin typeface="Arial" pitchFamily="34" charset="0"/>
                <a:cs typeface="ＭＳ Ｐゴシック" pitchFamily="34" charset="-128"/>
              </a:rPr>
            </a:br>
            <a:r>
              <a:rPr lang="en-US" altLang="en-US" smtClean="0">
                <a:latin typeface="Calibri" pitchFamily="34" charset="0"/>
                <a:cs typeface="ＭＳ Ｐゴシック" pitchFamily="34" charset="-128"/>
              </a:rPr>
              <a:t>The </a:t>
            </a:r>
            <a:r>
              <a:rPr lang="en-US" altLang="en-US" b="1" smtClean="0">
                <a:latin typeface="Calibri" pitchFamily="34" charset="0"/>
                <a:cs typeface="ＭＳ Ｐゴシック" pitchFamily="34" charset="-128"/>
              </a:rPr>
              <a:t>nano-scale additions </a:t>
            </a:r>
            <a:r>
              <a:rPr lang="en-US" altLang="en-US" smtClean="0">
                <a:latin typeface="Calibri" pitchFamily="34" charset="0"/>
                <a:cs typeface="ＭＳ Ｐゴシック" pitchFamily="34" charset="-128"/>
              </a:rPr>
              <a:t>provide increases in mechanical properties (</a:t>
            </a:r>
            <a:r>
              <a:rPr lang="en-US" altLang="en-US" b="1" smtClean="0">
                <a:latin typeface="Calibri" pitchFamily="34" charset="0"/>
                <a:cs typeface="ＭＳ Ｐゴシック" pitchFamily="34" charset="-128"/>
              </a:rPr>
              <a:t>hardness, strength</a:t>
            </a:r>
            <a:r>
              <a:rPr lang="en-US" altLang="en-US" smtClean="0">
                <a:latin typeface="Calibri" pitchFamily="34" charset="0"/>
                <a:cs typeface="ＭＳ Ｐゴシック" pitchFamily="34" charset="-128"/>
              </a:rPr>
              <a:t>) and performance (</a:t>
            </a:r>
            <a:r>
              <a:rPr lang="en-US" altLang="en-US" b="1" smtClean="0">
                <a:latin typeface="Calibri" pitchFamily="34" charset="0"/>
                <a:cs typeface="ＭＳ Ｐゴシック" pitchFamily="34" charset="-128"/>
              </a:rPr>
              <a:t>wet abrasion resistance, etc</a:t>
            </a:r>
            <a:r>
              <a:rPr lang="en-US" altLang="en-US" smtClean="0">
                <a:latin typeface="Calibri" pitchFamily="34" charset="0"/>
                <a:cs typeface="ＭＳ Ｐゴシック" pitchFamily="34" charset="-128"/>
              </a:rPr>
              <a:t>.). The </a:t>
            </a:r>
            <a:r>
              <a:rPr lang="en-US" altLang="en-US" b="1" smtClean="0">
                <a:latin typeface="Calibri" pitchFamily="34" charset="0"/>
                <a:cs typeface="ＭＳ Ｐゴシック" pitchFamily="34" charset="-128"/>
              </a:rPr>
              <a:t>finer WC grain nano enhancement </a:t>
            </a:r>
            <a:r>
              <a:rPr lang="en-US" altLang="en-US" smtClean="0">
                <a:latin typeface="Calibri" pitchFamily="34" charset="0"/>
                <a:cs typeface="ＭＳ Ｐゴシック" pitchFamily="34" charset="-128"/>
              </a:rPr>
              <a:t>provides a </a:t>
            </a:r>
            <a:r>
              <a:rPr lang="en-US" altLang="en-US" b="1" smtClean="0">
                <a:latin typeface="Calibri" pitchFamily="34" charset="0"/>
                <a:cs typeface="ＭＳ Ｐゴシック" pitchFamily="34" charset="-128"/>
              </a:rPr>
              <a:t>smoother "as-sprayed" surface significantly reducing grinding and finishing operations </a:t>
            </a:r>
            <a:r>
              <a:rPr lang="en-US" altLang="en-US" smtClean="0">
                <a:latin typeface="Calibri" pitchFamily="34" charset="0"/>
                <a:cs typeface="ＭＳ Ｐゴシック" pitchFamily="34" charset="-128"/>
              </a:rPr>
              <a:t>which significantly reduce costs.</a:t>
            </a:r>
            <a:r>
              <a:rPr lang="en-US" altLang="en-US" smtClean="0">
                <a:latin typeface="Arial" pitchFamily="34" charset="0"/>
                <a:cs typeface="ＭＳ Ｐゴシック" pitchFamily="34" charset="-128"/>
              </a:rPr>
              <a:t/>
            </a:r>
            <a:br>
              <a:rPr lang="en-US" altLang="en-US" smtClean="0">
                <a:latin typeface="Arial" pitchFamily="34" charset="0"/>
                <a:cs typeface="ＭＳ Ｐゴシック" pitchFamily="34" charset="-128"/>
              </a:rPr>
            </a:br>
            <a:endParaRPr lang="en-US" altLang="en-US" smtClean="0">
              <a:latin typeface="Arial" pitchFamily="34" charset="0"/>
              <a:cs typeface="ＭＳ Ｐゴシック" pitchFamily="34" charset="-128"/>
            </a:endParaRPr>
          </a:p>
          <a:p>
            <a:endParaRPr lang="en-US" altLang="en-US" smtClean="0">
              <a:latin typeface="Arial" pitchFamily="34" charset="0"/>
              <a:cs typeface="ＭＳ Ｐゴシック" pitchFamily="34" charset="-128"/>
            </a:endParaRPr>
          </a:p>
        </p:txBody>
      </p:sp>
      <p:sp>
        <p:nvSpPr>
          <p:cNvPr id="10240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eaLnBrk="1" hangingPunct="1"/>
            <a:fld id="{ECE3639B-FF9E-4D22-A958-83DB249E3BF3}" type="slidenum">
              <a:rPr lang="en-US" altLang="en-US" sz="1200"/>
              <a:pPr eaLnBrk="1" hangingPunct="1"/>
              <a:t>49</a:t>
            </a:fld>
            <a:endParaRPr lang="en-US" altLang="en-US" sz="120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pPr eaLnBrk="1" hangingPunct="1">
              <a:spcBef>
                <a:spcPct val="0"/>
              </a:spcBef>
            </a:pPr>
            <a:r>
              <a:rPr lang="en-US" altLang="en-US" smtClean="0">
                <a:latin typeface="Arial" pitchFamily="34" charset="0"/>
                <a:cs typeface="ＭＳ Ｐゴシック" pitchFamily="34" charset="-128"/>
              </a:rPr>
              <a:t>http://nano.elcosh.org/index.php?module=Search&amp;company_filter=57&amp;title=California%20Nanotechnologies,%20Inc.</a:t>
            </a:r>
          </a:p>
          <a:p>
            <a:r>
              <a:rPr lang="en-US" altLang="en-US" smtClean="0">
                <a:latin typeface="Arial" pitchFamily="34" charset="0"/>
                <a:cs typeface="ＭＳ Ｐゴシック" pitchFamily="34" charset="-128"/>
              </a:rPr>
              <a:t>http://calnanocorp.com/products/light-alloys/</a:t>
            </a:r>
          </a:p>
          <a:p>
            <a:endParaRPr lang="en-US" altLang="en-US" smtClean="0">
              <a:latin typeface="Arial" pitchFamily="34" charset="0"/>
              <a:cs typeface="ＭＳ Ｐゴシック" pitchFamily="34" charset="-128"/>
            </a:endParaRPr>
          </a:p>
          <a:p>
            <a:r>
              <a:rPr lang="en-US" altLang="en-US" b="1" smtClean="0">
                <a:latin typeface="Calibri" pitchFamily="34" charset="0"/>
                <a:cs typeface="ＭＳ Ｐゴシック" pitchFamily="34" charset="-128"/>
              </a:rPr>
              <a:t>California Nanotechnologies, Inc</a:t>
            </a:r>
            <a:r>
              <a:rPr lang="en-US" altLang="en-US" smtClean="0">
                <a:latin typeface="Calibri" pitchFamily="34" charset="0"/>
                <a:cs typeface="ＭＳ Ｐゴシック" pitchFamily="34" charset="-128"/>
              </a:rPr>
              <a:t>. provides several </a:t>
            </a:r>
            <a:r>
              <a:rPr lang="en-US" altLang="en-US" b="1" smtClean="0">
                <a:latin typeface="Calibri" pitchFamily="34" charset="0"/>
                <a:cs typeface="ＭＳ Ｐゴシック" pitchFamily="34" charset="-128"/>
              </a:rPr>
              <a:t>light alloy powders including aluminum and aluminum alloys, titanium and titanium alloys and magnesium and magnesium alloys with nano enhanced grains</a:t>
            </a:r>
            <a:r>
              <a:rPr lang="en-US" altLang="en-US" smtClean="0">
                <a:latin typeface="Calibri" pitchFamily="34" charset="0"/>
                <a:cs typeface="ＭＳ Ｐゴシック" pitchFamily="34" charset="-128"/>
              </a:rPr>
              <a:t>. Light alloy </a:t>
            </a:r>
            <a:r>
              <a:rPr lang="en-US" altLang="en-US" b="1" smtClean="0">
                <a:latin typeface="Calibri" pitchFamily="34" charset="0"/>
                <a:cs typeface="ＭＳ Ｐゴシック" pitchFamily="34" charset="-128"/>
              </a:rPr>
              <a:t>billets are available</a:t>
            </a:r>
            <a:r>
              <a:rPr lang="en-US" altLang="en-US" smtClean="0">
                <a:latin typeface="Calibri" pitchFamily="34" charset="0"/>
                <a:cs typeface="ＭＳ Ｐゴシック" pitchFamily="34" charset="-128"/>
              </a:rPr>
              <a:t>.</a:t>
            </a:r>
            <a:r>
              <a:rPr lang="en-US" altLang="en-US" smtClean="0">
                <a:latin typeface="Arial" pitchFamily="34" charset="0"/>
                <a:cs typeface="ＭＳ Ｐゴシック" pitchFamily="34" charset="-128"/>
              </a:rPr>
              <a:t/>
            </a:r>
            <a:br>
              <a:rPr lang="en-US" altLang="en-US" smtClean="0">
                <a:latin typeface="Arial" pitchFamily="34" charset="0"/>
                <a:cs typeface="ＭＳ Ｐゴシック" pitchFamily="34" charset="-128"/>
              </a:rPr>
            </a:br>
            <a:r>
              <a:rPr lang="en-US" altLang="en-US" smtClean="0">
                <a:latin typeface="Arial" pitchFamily="34" charset="0"/>
                <a:cs typeface="ＭＳ Ｐゴシック" pitchFamily="34" charset="-128"/>
              </a:rPr>
              <a:t/>
            </a:r>
            <a:br>
              <a:rPr lang="en-US" altLang="en-US" smtClean="0">
                <a:latin typeface="Arial" pitchFamily="34" charset="0"/>
                <a:cs typeface="ＭＳ Ｐゴシック" pitchFamily="34" charset="-128"/>
              </a:rPr>
            </a:br>
            <a:r>
              <a:rPr lang="en-US" altLang="en-US" smtClean="0">
                <a:latin typeface="Calibri" pitchFamily="34" charset="0"/>
                <a:cs typeface="ＭＳ Ｐゴシック" pitchFamily="34" charset="-128"/>
              </a:rPr>
              <a:t>CNO light alloys provide the benefits of the original base material plus the </a:t>
            </a:r>
            <a:r>
              <a:rPr lang="en-US" altLang="en-US" b="1" smtClean="0">
                <a:latin typeface="Calibri" pitchFamily="34" charset="0"/>
                <a:cs typeface="ＭＳ Ｐゴシック" pitchFamily="34" charset="-128"/>
              </a:rPr>
              <a:t>benefits of nano-enhanced grain structure and potential reinforcement</a:t>
            </a:r>
            <a:r>
              <a:rPr lang="en-US" altLang="en-US" smtClean="0">
                <a:latin typeface="Calibri" pitchFamily="34" charset="0"/>
                <a:cs typeface="ＭＳ Ｐゴシック" pitchFamily="34" charset="-128"/>
              </a:rPr>
              <a:t>. Applications range from the </a:t>
            </a:r>
            <a:r>
              <a:rPr lang="en-US" altLang="en-US" b="1" smtClean="0">
                <a:latin typeface="Calibri" pitchFamily="34" charset="0"/>
                <a:cs typeface="ＭＳ Ｐゴシック" pitchFamily="34" charset="-128"/>
              </a:rPr>
              <a:t>aerospace</a:t>
            </a:r>
            <a:r>
              <a:rPr lang="en-US" altLang="en-US" smtClean="0">
                <a:latin typeface="Calibri" pitchFamily="34" charset="0"/>
                <a:cs typeface="ＭＳ Ｐゴシック" pitchFamily="34" charset="-128"/>
              </a:rPr>
              <a:t> industry to the sports &amp; recreation industry.</a:t>
            </a:r>
            <a:r>
              <a:rPr lang="en-US" altLang="en-US" smtClean="0">
                <a:latin typeface="Arial" pitchFamily="34" charset="0"/>
                <a:cs typeface="ＭＳ Ｐゴシック" pitchFamily="34" charset="-128"/>
              </a:rPr>
              <a:t/>
            </a:r>
            <a:br>
              <a:rPr lang="en-US" altLang="en-US" smtClean="0">
                <a:latin typeface="Arial" pitchFamily="34" charset="0"/>
                <a:cs typeface="ＭＳ Ｐゴシック" pitchFamily="34" charset="-128"/>
              </a:rPr>
            </a:br>
            <a:r>
              <a:rPr lang="en-US" altLang="en-US" smtClean="0">
                <a:latin typeface="Arial" pitchFamily="34" charset="0"/>
                <a:cs typeface="ＭＳ Ｐゴシック" pitchFamily="34" charset="-128"/>
              </a:rPr>
              <a:t/>
            </a:r>
            <a:br>
              <a:rPr lang="en-US" altLang="en-US" smtClean="0">
                <a:latin typeface="Arial" pitchFamily="34" charset="0"/>
                <a:cs typeface="ＭＳ Ｐゴシック" pitchFamily="34" charset="-128"/>
              </a:rPr>
            </a:br>
            <a:r>
              <a:rPr lang="en-US" altLang="en-US" smtClean="0">
                <a:latin typeface="Calibri" pitchFamily="34" charset="0"/>
                <a:cs typeface="ＭＳ Ｐゴシック" pitchFamily="34" charset="-128"/>
              </a:rPr>
              <a:t>Consolidation of nano enhanced powders is available with vacuum sintering, HIPing, Spark Plasma Sintering and standard wire/rod extrusion processes. These materials may be further machined or cold forged.</a:t>
            </a:r>
          </a:p>
          <a:p>
            <a:endParaRPr lang="en-US" altLang="en-US" smtClean="0">
              <a:latin typeface="Calibri" pitchFamily="34" charset="0"/>
              <a:cs typeface="ＭＳ Ｐゴシック" pitchFamily="34" charset="-128"/>
            </a:endParaRPr>
          </a:p>
          <a:p>
            <a:r>
              <a:rPr lang="en-US" altLang="en-US" b="1" smtClean="0">
                <a:latin typeface="Calibri" pitchFamily="34" charset="0"/>
                <a:cs typeface="ＭＳ Ｐゴシック" pitchFamily="34" charset="-128"/>
              </a:rPr>
              <a:t>Light alloys in general are used in building construction</a:t>
            </a:r>
            <a:r>
              <a:rPr lang="en-US" altLang="en-US" smtClean="0">
                <a:latin typeface="Calibri" pitchFamily="34" charset="0"/>
                <a:cs typeface="ＭＳ Ｐゴシック" pitchFamily="34" charset="-128"/>
              </a:rPr>
              <a:t>: http://www2.iccsafe.org/states/Florida2001/FL_Building1/PDFs/Chapter%2020_Light%20Metal%20Alloys.pdf</a:t>
            </a:r>
            <a:r>
              <a:rPr lang="en-US" altLang="en-US" smtClean="0">
                <a:latin typeface="Arial" pitchFamily="34" charset="0"/>
                <a:cs typeface="ＭＳ Ｐゴシック" pitchFamily="34" charset="-128"/>
              </a:rPr>
              <a:t/>
            </a:r>
            <a:br>
              <a:rPr lang="en-US" altLang="en-US" smtClean="0">
                <a:latin typeface="Arial" pitchFamily="34" charset="0"/>
                <a:cs typeface="ＭＳ Ｐゴシック" pitchFamily="34" charset="-128"/>
              </a:rPr>
            </a:br>
            <a:endParaRPr lang="en-US" altLang="en-US" smtClean="0">
              <a:latin typeface="Arial" pitchFamily="34" charset="0"/>
              <a:cs typeface="ＭＳ Ｐゴシック" pitchFamily="34" charset="-128"/>
            </a:endParaRPr>
          </a:p>
        </p:txBody>
      </p:sp>
      <p:sp>
        <p:nvSpPr>
          <p:cNvPr id="10445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eaLnBrk="1" hangingPunct="1"/>
            <a:fld id="{EE6CD88C-ED53-4DDB-AEB1-BACE98647DBC}" type="slidenum">
              <a:rPr lang="en-US" altLang="en-US" sz="1200"/>
              <a:pPr eaLnBrk="1" hangingPunct="1"/>
              <a:t>50</a:t>
            </a:fld>
            <a:endParaRPr lang="en-US" altLang="en-US" sz="12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p:cNvSpPr>
            <a:spLocks noGrp="1" noRot="1" noChangeAspect="1" noTextEdit="1"/>
          </p:cNvSpPr>
          <p:nvPr>
            <p:ph type="sldImg"/>
          </p:nvPr>
        </p:nvSpPr>
        <p:spPr>
          <a:ln/>
        </p:spPr>
      </p:sp>
      <p:sp>
        <p:nvSpPr>
          <p:cNvPr id="2150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itchFamily="34" charset="0"/>
              <a:cs typeface="ＭＳ Ｐゴシック" pitchFamily="34" charset="-128"/>
            </a:endParaRPr>
          </a:p>
        </p:txBody>
      </p:sp>
      <p:sp>
        <p:nvSpPr>
          <p:cNvPr id="2150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eaLnBrk="1" hangingPunct="1"/>
            <a:fld id="{6D1067A8-8246-476B-B301-CE0C9AF57BE4}" type="slidenum">
              <a:rPr lang="en-US" altLang="en-US" sz="1200">
                <a:solidFill>
                  <a:srgbClr val="000000"/>
                </a:solidFill>
              </a:rPr>
              <a:pPr eaLnBrk="1" hangingPunct="1"/>
              <a:t>5</a:t>
            </a:fld>
            <a:endParaRPr lang="en-US" altLang="en-US" sz="1200">
              <a:solidFill>
                <a:srgbClr val="000000"/>
              </a:solidFil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Slide Image Placeholder 1"/>
          <p:cNvSpPr>
            <a:spLocks noGrp="1" noRot="1" noChangeAspect="1"/>
          </p:cNvSpPr>
          <p:nvPr>
            <p:ph type="sldImg"/>
          </p:nvPr>
        </p:nvSpPr>
        <p:spPr>
          <a:ln/>
        </p:spPr>
      </p:sp>
      <p:sp>
        <p:nvSpPr>
          <p:cNvPr id="10649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itchFamily="34" charset="0"/>
                <a:cs typeface="ＭＳ Ｐゴシック" pitchFamily="34" charset="-128"/>
              </a:rPr>
              <a:t>Volkswagen Nanospyder futuristic concept car anytime soon. This entrance to the 2006 Los Angeles Design challenge was supported by hydrogen fuel cells, solar power, wheel-mounted electric motors and inflatable organic body panels combine to form the unusual shape of the two-seater concept.According to its creators – designers based at the Volkswagen Design Center in Santa Monica – the Nanospyder would be formed out of a latticework of billions of tiny programmable nano devices measuring less than half a millimeter in diameter. Each of these tiny devices can be programmed to be as strong or weak as required meaning active crumple zones can be created. Clothing the nano-lattice are panels formed out of a mix of organic materials some of which can inflate to provide further cushioning in the result of an impact. The material doubles as a power source as polysynthesis generates small amounts of electricity. This coupled with hydrogen fuels generates power to drive the tiny electric motors mounted within the hubs of all four wheels.</a:t>
            </a:r>
            <a:br>
              <a:rPr lang="en-US" altLang="en-US" smtClean="0">
                <a:latin typeface="Arial" pitchFamily="34" charset="0"/>
                <a:cs typeface="ＭＳ Ｐゴシック" pitchFamily="34" charset="-128"/>
              </a:rPr>
            </a:br>
            <a:r>
              <a:rPr lang="en-US" altLang="en-US" smtClean="0">
                <a:latin typeface="Arial" pitchFamily="34" charset="0"/>
                <a:cs typeface="ＭＳ Ｐゴシック" pitchFamily="34" charset="-128"/>
              </a:rPr>
              <a:t/>
            </a:r>
            <a:br>
              <a:rPr lang="en-US" altLang="en-US" smtClean="0">
                <a:latin typeface="Arial" pitchFamily="34" charset="0"/>
                <a:cs typeface="ＭＳ Ｐゴシック" pitchFamily="34" charset="-128"/>
              </a:rPr>
            </a:br>
            <a:r>
              <a:rPr lang="en-US" altLang="en-US" smtClean="0">
                <a:latin typeface="Arial" pitchFamily="34" charset="0"/>
                <a:cs typeface="ＭＳ Ｐゴシック" pitchFamily="34" charset="-128"/>
              </a:rPr>
              <a:t>Read more: </a:t>
            </a:r>
            <a:r>
              <a:rPr lang="en-US" altLang="en-US" smtClean="0">
                <a:latin typeface="Arial" pitchFamily="34" charset="0"/>
                <a:cs typeface="ＭＳ Ｐゴシック" pitchFamily="34" charset="-128"/>
                <a:hlinkClick r:id="rId3"/>
              </a:rPr>
              <a:t>Nanotechnology in the automotive industry</a:t>
            </a:r>
            <a:r>
              <a:rPr lang="en-US" altLang="en-US" smtClean="0">
                <a:latin typeface="Arial" pitchFamily="34" charset="0"/>
                <a:cs typeface="ＭＳ Ｐゴシック" pitchFamily="34" charset="-128"/>
              </a:rPr>
              <a:t> </a:t>
            </a:r>
          </a:p>
          <a:p>
            <a:endParaRPr lang="en-US" altLang="en-US" smtClean="0">
              <a:latin typeface="Arial" pitchFamily="34" charset="0"/>
              <a:cs typeface="ＭＳ Ｐゴシック" pitchFamily="34" charset="-128"/>
            </a:endParaRPr>
          </a:p>
          <a:p>
            <a:r>
              <a:rPr lang="en-US" altLang="en-US" smtClean="0">
                <a:latin typeface="Arial" pitchFamily="34" charset="0"/>
                <a:cs typeface="ＭＳ Ｐゴシック" pitchFamily="34" charset="-128"/>
              </a:rPr>
              <a:t>1976 Dodge Dart Swinger </a:t>
            </a:r>
          </a:p>
        </p:txBody>
      </p:sp>
      <p:sp>
        <p:nvSpPr>
          <p:cNvPr id="10649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eaLnBrk="1" hangingPunct="1"/>
            <a:fld id="{D89BB046-75FA-4A62-B941-86E42464F9DF}" type="slidenum">
              <a:rPr lang="en-US" altLang="en-US" sz="1200"/>
              <a:pPr eaLnBrk="1" hangingPunct="1"/>
              <a:t>51</a:t>
            </a:fld>
            <a:endParaRPr lang="en-US" altLang="en-US" sz="120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pPr>
              <a:defRPr/>
            </a:pPr>
            <a:r>
              <a:rPr lang="en-US" dirty="0" smtClean="0">
                <a:ea typeface="MS PGothic" panose="020B0600070205080204" pitchFamily="34" charset="-128"/>
              </a:rPr>
              <a:t>http://www.nanowerk.com/spotlight/spotid=18972.php  (not sure what products in our inventory fit the applications below)</a:t>
            </a:r>
          </a:p>
          <a:p>
            <a:pPr>
              <a:defRPr/>
            </a:pPr>
            <a:endParaRPr lang="en-US" dirty="0" smtClean="0">
              <a:ea typeface="MS PGothic" panose="020B0600070205080204" pitchFamily="34" charset="-128"/>
            </a:endParaRPr>
          </a:p>
          <a:p>
            <a:pPr>
              <a:defRPr/>
            </a:pPr>
            <a:r>
              <a:rPr lang="en-US" dirty="0" smtClean="0">
                <a:ea typeface="MS PGothic" panose="020B0600070205080204" pitchFamily="34" charset="-128"/>
              </a:rPr>
              <a:t>Existing Applications:</a:t>
            </a:r>
          </a:p>
          <a:p>
            <a:pPr>
              <a:defRPr/>
            </a:pPr>
            <a:endParaRPr lang="en-US" dirty="0" smtClean="0">
              <a:ea typeface="MS PGothic" panose="020B0600070205080204" pitchFamily="34" charset="-128"/>
            </a:endParaRPr>
          </a:p>
          <a:p>
            <a:pPr marL="171450" indent="-171450">
              <a:buFontTx/>
              <a:buChar char="-"/>
              <a:defRPr/>
            </a:pPr>
            <a:r>
              <a:rPr lang="en-US" dirty="0" smtClean="0">
                <a:ea typeface="MS PGothic" panose="020B0600070205080204" pitchFamily="34" charset="-128"/>
              </a:rPr>
              <a:t>Nano varnish</a:t>
            </a:r>
          </a:p>
          <a:p>
            <a:pPr marL="171450" indent="-171450">
              <a:buFontTx/>
              <a:buChar char="-"/>
              <a:defRPr/>
            </a:pPr>
            <a:r>
              <a:rPr lang="en-US" dirty="0" smtClean="0">
                <a:ea typeface="MS PGothic" panose="020B0600070205080204" pitchFamily="34" charset="-128"/>
              </a:rPr>
              <a:t>Carbon black in tires</a:t>
            </a:r>
          </a:p>
          <a:p>
            <a:pPr marL="171450" indent="-171450">
              <a:buFontTx/>
              <a:buChar char="-"/>
              <a:defRPr/>
            </a:pPr>
            <a:r>
              <a:rPr lang="en-US" dirty="0" smtClean="0">
                <a:ea typeface="MS PGothic" panose="020B0600070205080204" pitchFamily="34" charset="-128"/>
              </a:rPr>
              <a:t>Nano filter</a:t>
            </a:r>
          </a:p>
          <a:p>
            <a:pPr marL="171450" indent="-171450">
              <a:buFontTx/>
              <a:buChar char="-"/>
              <a:defRPr/>
            </a:pPr>
            <a:r>
              <a:rPr lang="en-US" dirty="0" smtClean="0">
                <a:ea typeface="MS PGothic" panose="020B0600070205080204" pitchFamily="34" charset="-128"/>
              </a:rPr>
              <a:t>GMR sensors</a:t>
            </a:r>
          </a:p>
          <a:p>
            <a:pPr marL="171450" indent="-171450">
              <a:buFontTx/>
              <a:buChar char="-"/>
              <a:defRPr/>
            </a:pPr>
            <a:r>
              <a:rPr lang="en-US" dirty="0" smtClean="0">
                <a:ea typeface="MS PGothic" panose="020B0600070205080204" pitchFamily="34" charset="-128"/>
              </a:rPr>
              <a:t>Piezo injectors</a:t>
            </a:r>
          </a:p>
          <a:p>
            <a:pPr marL="171450" indent="-171450">
              <a:buFontTx/>
              <a:buChar char="-"/>
              <a:defRPr/>
            </a:pPr>
            <a:r>
              <a:rPr lang="en-US" dirty="0" smtClean="0">
                <a:ea typeface="MS PGothic" panose="020B0600070205080204" pitchFamily="34" charset="-128"/>
              </a:rPr>
              <a:t>Ultra-thin layers</a:t>
            </a:r>
          </a:p>
          <a:p>
            <a:pPr marL="171450" indent="-171450">
              <a:buFontTx/>
              <a:buChar char="-"/>
              <a:defRPr/>
            </a:pPr>
            <a:r>
              <a:rPr lang="en-US" dirty="0" smtClean="0">
                <a:ea typeface="MS PGothic" panose="020B0600070205080204" pitchFamily="34" charset="-128"/>
              </a:rPr>
              <a:t>Anti-glare coatings</a:t>
            </a:r>
          </a:p>
          <a:p>
            <a:pPr marL="171450" indent="-171450">
              <a:buFontTx/>
              <a:buChar char="-"/>
              <a:defRPr/>
            </a:pPr>
            <a:r>
              <a:rPr lang="en-US" dirty="0" smtClean="0">
                <a:ea typeface="MS PGothic" panose="020B0600070205080204" pitchFamily="34" charset="-128"/>
              </a:rPr>
              <a:t>Care and sealing systems</a:t>
            </a:r>
          </a:p>
          <a:p>
            <a:pPr marL="171450" indent="-171450">
              <a:buFontTx/>
              <a:buChar char="-"/>
              <a:defRPr/>
            </a:pPr>
            <a:r>
              <a:rPr lang="en-US" dirty="0" smtClean="0">
                <a:ea typeface="MS PGothic" panose="020B0600070205080204" pitchFamily="34" charset="-128"/>
              </a:rPr>
              <a:t>Forming of high strength steel</a:t>
            </a:r>
          </a:p>
          <a:p>
            <a:pPr marL="171450" indent="-171450">
              <a:buFontTx/>
              <a:buChar char="-"/>
              <a:defRPr/>
            </a:pPr>
            <a:r>
              <a:rPr lang="en-US" dirty="0" smtClean="0">
                <a:ea typeface="MS PGothic" panose="020B0600070205080204" pitchFamily="34" charset="-128"/>
              </a:rPr>
              <a:t>Dirt Protection</a:t>
            </a:r>
          </a:p>
          <a:p>
            <a:pPr marL="171450" indent="-171450">
              <a:buFontTx/>
              <a:buChar char="-"/>
              <a:defRPr/>
            </a:pPr>
            <a:r>
              <a:rPr lang="en-US" dirty="0" smtClean="0">
                <a:ea typeface="MS PGothic" panose="020B0600070205080204" pitchFamily="34" charset="-128"/>
              </a:rPr>
              <a:t>Catalysts</a:t>
            </a:r>
          </a:p>
          <a:p>
            <a:pPr marL="171450" indent="-171450">
              <a:buFontTx/>
              <a:buChar char="-"/>
              <a:defRPr/>
            </a:pPr>
            <a:r>
              <a:rPr lang="en-US" dirty="0" smtClean="0">
                <a:ea typeface="MS PGothic" panose="020B0600070205080204" pitchFamily="34" charset="-128"/>
              </a:rPr>
              <a:t>Corrosion protection</a:t>
            </a:r>
          </a:p>
          <a:p>
            <a:pPr marL="171450" indent="-171450">
              <a:buFontTx/>
              <a:buChar char="-"/>
              <a:defRPr/>
            </a:pPr>
            <a:r>
              <a:rPr lang="en-US" dirty="0" smtClean="0">
                <a:ea typeface="MS PGothic" panose="020B0600070205080204" pitchFamily="34" charset="-128"/>
              </a:rPr>
              <a:t>Fuel additives</a:t>
            </a:r>
          </a:p>
        </p:txBody>
      </p:sp>
      <p:sp>
        <p:nvSpPr>
          <p:cNvPr id="10854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eaLnBrk="1" hangingPunct="1"/>
            <a:fld id="{AD8E5A59-8A35-49CB-A11A-9D1DB8E46142}" type="slidenum">
              <a:rPr lang="en-US" altLang="en-US" sz="1200"/>
              <a:pPr eaLnBrk="1" hangingPunct="1"/>
              <a:t>52</a:t>
            </a:fld>
            <a:endParaRPr lang="en-US" altLang="en-US" sz="120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r>
              <a:rPr lang="en-US" altLang="en-US" smtClean="0">
                <a:latin typeface="Arial" pitchFamily="34" charset="0"/>
                <a:cs typeface="ＭＳ Ｐゴシック" pitchFamily="34" charset="-128"/>
              </a:rPr>
              <a:t>http://nano.elcosh.org/index.php?module=NanoProduct&amp;id=445&amp;title=NANOPROTECH%20Electric%20Industry</a:t>
            </a:r>
          </a:p>
          <a:p>
            <a:r>
              <a:rPr lang="en-US" altLang="en-US" smtClean="0">
                <a:latin typeface="Arial" pitchFamily="34" charset="0"/>
                <a:cs typeface="ＭＳ Ｐゴシック" pitchFamily="34" charset="-128"/>
              </a:rPr>
              <a:t>http://www.nanoprotech.org/Products/ELECTRIC-INDUSTRY-1-Gal</a:t>
            </a:r>
          </a:p>
          <a:p>
            <a:endParaRPr lang="en-US" altLang="en-US" smtClean="0">
              <a:latin typeface="Arial" pitchFamily="34" charset="0"/>
              <a:cs typeface="ＭＳ Ｐゴシック" pitchFamily="34" charset="-128"/>
            </a:endParaRPr>
          </a:p>
          <a:p>
            <a:r>
              <a:rPr lang="en-US" altLang="en-US" smtClean="0">
                <a:latin typeface="Arial" pitchFamily="34" charset="0"/>
                <a:cs typeface="ＭＳ Ｐゴシック" pitchFamily="34" charset="-128"/>
              </a:rPr>
              <a:t>(couldn’t find SDS online)</a:t>
            </a:r>
          </a:p>
          <a:p>
            <a:endParaRPr lang="en-US" altLang="en-US" smtClean="0">
              <a:latin typeface="Arial" pitchFamily="34" charset="0"/>
              <a:cs typeface="ＭＳ Ｐゴシック" pitchFamily="34" charset="-128"/>
            </a:endParaRPr>
          </a:p>
          <a:p>
            <a:r>
              <a:rPr lang="en-US" altLang="en-US" smtClean="0">
                <a:latin typeface="Calibri" pitchFamily="34" charset="0"/>
                <a:cs typeface="ＭＳ Ｐゴシック" pitchFamily="34" charset="-128"/>
              </a:rPr>
              <a:t>Due to its </a:t>
            </a:r>
            <a:r>
              <a:rPr lang="en-US" altLang="en-US" b="1" smtClean="0">
                <a:latin typeface="Calibri" pitchFamily="34" charset="0"/>
                <a:cs typeface="ＭＳ Ｐゴシック" pitchFamily="34" charset="-128"/>
              </a:rPr>
              <a:t>molecular structure, based on nanotechnology</a:t>
            </a:r>
            <a:r>
              <a:rPr lang="en-US" altLang="en-US" smtClean="0">
                <a:latin typeface="Calibri" pitchFamily="34" charset="0"/>
                <a:cs typeface="ＭＳ Ｐゴシック" pitchFamily="34" charset="-128"/>
              </a:rPr>
              <a:t>, NANOPROTECH will penetrate even through layers of paint.</a:t>
            </a:r>
          </a:p>
          <a:p>
            <a:r>
              <a:rPr lang="en-US" altLang="en-US" smtClean="0">
                <a:latin typeface="Arial" pitchFamily="34" charset="0"/>
                <a:cs typeface="ＭＳ Ｐゴシック" pitchFamily="34" charset="-128"/>
              </a:rPr>
              <a:t>http://www.nanoprotech.org/Products</a:t>
            </a:r>
          </a:p>
          <a:p>
            <a:pPr>
              <a:buFontTx/>
              <a:buChar char="•"/>
            </a:pPr>
            <a:endParaRPr lang="en-US" altLang="en-US" smtClean="0">
              <a:latin typeface="Arial" pitchFamily="34" charset="0"/>
              <a:cs typeface="ＭＳ Ｐゴシック" pitchFamily="34" charset="-128"/>
            </a:endParaRPr>
          </a:p>
          <a:p>
            <a:pPr>
              <a:buFontTx/>
              <a:buChar char="•"/>
            </a:pPr>
            <a:r>
              <a:rPr lang="en-US" altLang="en-US" smtClean="0">
                <a:latin typeface="Arial" pitchFamily="34" charset="0"/>
                <a:cs typeface="ＭＳ Ｐゴシック" pitchFamily="34" charset="-128"/>
              </a:rPr>
              <a:t>protects electronic devices against moisture (steam, condensate water, rain, chlorinated and salt water etc.)</a:t>
            </a:r>
          </a:p>
          <a:p>
            <a:pPr>
              <a:buFontTx/>
              <a:buChar char="•"/>
            </a:pPr>
            <a:r>
              <a:rPr lang="en-US" altLang="en-US" smtClean="0">
                <a:latin typeface="Arial" pitchFamily="34" charset="0"/>
                <a:cs typeface="ＭＳ Ｐゴシック" pitchFamily="34" charset="-128"/>
              </a:rPr>
              <a:t>increases service life of electrical equipment;</a:t>
            </a:r>
          </a:p>
          <a:p>
            <a:pPr>
              <a:buFontTx/>
              <a:buChar char="•"/>
            </a:pPr>
            <a:r>
              <a:rPr lang="en-US" altLang="en-US" smtClean="0">
                <a:latin typeface="Arial" pitchFamily="34" charset="0"/>
                <a:cs typeface="ＭＳ Ｐゴシック" pitchFamily="34" charset="-128"/>
              </a:rPr>
              <a:t>restores, maintains and improves dielectric resistance of electrical equipment in wet conditions;</a:t>
            </a:r>
          </a:p>
          <a:p>
            <a:pPr>
              <a:buFontTx/>
              <a:buChar char="•"/>
            </a:pPr>
            <a:r>
              <a:rPr lang="en-US" altLang="en-US" smtClean="0">
                <a:latin typeface="Arial" pitchFamily="34" charset="0"/>
                <a:cs typeface="ＭＳ Ｐゴシック" pitchFamily="34" charset="-128"/>
              </a:rPr>
              <a:t>restores performance and conductivity of moisture damaged parts from corrosion and oxidation;</a:t>
            </a:r>
          </a:p>
          <a:p>
            <a:pPr>
              <a:buFontTx/>
              <a:buChar char="•"/>
            </a:pPr>
            <a:r>
              <a:rPr lang="en-US" altLang="en-US" smtClean="0">
                <a:latin typeface="Arial" pitchFamily="34" charset="0"/>
                <a:cs typeface="ＭＳ Ｐゴシック" pitchFamily="34" charset="-128"/>
              </a:rPr>
              <a:t>protects against short circuits, malfunctioning and freezing of equipment;</a:t>
            </a:r>
          </a:p>
          <a:p>
            <a:pPr>
              <a:buFontTx/>
              <a:buChar char="•"/>
            </a:pPr>
            <a:r>
              <a:rPr lang="en-US" altLang="en-US" smtClean="0">
                <a:latin typeface="Arial" pitchFamily="34" charset="0"/>
                <a:cs typeface="ＭＳ Ｐゴシック" pitchFamily="34" charset="-128"/>
              </a:rPr>
              <a:t>protects against insulation breakdown and current leakage;</a:t>
            </a:r>
          </a:p>
          <a:p>
            <a:pPr>
              <a:buFontTx/>
              <a:buChar char="•"/>
            </a:pPr>
            <a:r>
              <a:rPr lang="en-US" altLang="en-US" smtClean="0">
                <a:latin typeface="Arial" pitchFamily="34" charset="0"/>
                <a:cs typeface="ＭＳ Ｐゴシック" pitchFamily="34" charset="-128"/>
              </a:rPr>
              <a:t>improves dielectric conductivity of the surfaces;</a:t>
            </a:r>
          </a:p>
          <a:p>
            <a:pPr>
              <a:buFontTx/>
              <a:buChar char="•"/>
            </a:pPr>
            <a:r>
              <a:rPr lang="en-US" altLang="en-US" smtClean="0">
                <a:latin typeface="Arial" pitchFamily="34" charset="0"/>
                <a:cs typeface="ＭＳ Ｐゴシック" pitchFamily="34" charset="-128"/>
              </a:rPr>
              <a:t>protects against oxidation, mildew and fungi on electrical contacts;</a:t>
            </a:r>
          </a:p>
          <a:p>
            <a:pPr>
              <a:buFontTx/>
              <a:buChar char="•"/>
            </a:pPr>
            <a:r>
              <a:rPr lang="en-US" altLang="en-US" smtClean="0">
                <a:latin typeface="Arial" pitchFamily="34" charset="0"/>
                <a:cs typeface="ＭＳ Ｐゴシック" pitchFamily="34" charset="-128"/>
              </a:rPr>
              <a:t>eliminates soot, carbon deposit and dirt;</a:t>
            </a:r>
          </a:p>
          <a:p>
            <a:pPr>
              <a:buFontTx/>
              <a:buChar char="•"/>
            </a:pPr>
            <a:r>
              <a:rPr lang="en-US" altLang="en-US" smtClean="0">
                <a:latin typeface="Arial" pitchFamily="34" charset="0"/>
                <a:cs typeface="ＭＳ Ｐゴシック" pitchFamily="34" charset="-128"/>
              </a:rPr>
              <a:t>cleans and protects contacts of electrical equipment against dust and dirt</a:t>
            </a:r>
          </a:p>
          <a:p>
            <a:endParaRPr lang="en-US" altLang="en-US" smtClean="0">
              <a:latin typeface="Arial" pitchFamily="34" charset="0"/>
              <a:cs typeface="ＭＳ Ｐゴシック" pitchFamily="34" charset="-128"/>
            </a:endParaRPr>
          </a:p>
        </p:txBody>
      </p:sp>
      <p:sp>
        <p:nvSpPr>
          <p:cNvPr id="11059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eaLnBrk="1" hangingPunct="1"/>
            <a:fld id="{9DA0A27A-30F7-49B1-913D-038394BBBC9E}" type="slidenum">
              <a:rPr lang="en-US" altLang="en-US" sz="1200"/>
              <a:pPr eaLnBrk="1" hangingPunct="1"/>
              <a:t>53</a:t>
            </a:fld>
            <a:endParaRPr lang="en-US" altLang="en-US" sz="120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r>
              <a:rPr lang="en-US" altLang="en-US" smtClean="0">
                <a:latin typeface="Arial" pitchFamily="34" charset="0"/>
                <a:cs typeface="ＭＳ Ｐゴシック" pitchFamily="34" charset="-128"/>
              </a:rPr>
              <a:t>http://nano.elcosh.org/index.php?module=NanoProduct&amp;id=446&amp;title=NANOPROTECH%20Anticor%20Industry</a:t>
            </a:r>
          </a:p>
          <a:p>
            <a:r>
              <a:rPr lang="en-US" altLang="en-US" smtClean="0">
                <a:latin typeface="Arial" pitchFamily="34" charset="0"/>
                <a:cs typeface="ＭＳ Ｐゴシック" pitchFamily="34" charset="-128"/>
              </a:rPr>
              <a:t>http://www.nanoprotech.org/Products/ELECTRIC-INDUSTRY-1-Gal</a:t>
            </a:r>
          </a:p>
          <a:p>
            <a:endParaRPr lang="en-US" altLang="en-US" smtClean="0">
              <a:latin typeface="Arial" pitchFamily="34" charset="0"/>
              <a:cs typeface="ＭＳ Ｐゴシック" pitchFamily="34" charset="-128"/>
            </a:endParaRPr>
          </a:p>
          <a:p>
            <a:r>
              <a:rPr lang="en-US" altLang="en-US" smtClean="0">
                <a:latin typeface="Arial" pitchFamily="34" charset="0"/>
                <a:cs typeface="ＭＳ Ｐゴシック" pitchFamily="34" charset="-128"/>
              </a:rPr>
              <a:t>(couldn’t find SDS online)</a:t>
            </a:r>
          </a:p>
          <a:p>
            <a:endParaRPr lang="en-US" altLang="en-US" smtClean="0">
              <a:latin typeface="Arial" pitchFamily="34" charset="0"/>
              <a:cs typeface="ＭＳ Ｐゴシック" pitchFamily="34" charset="-128"/>
            </a:endParaRPr>
          </a:p>
          <a:p>
            <a:r>
              <a:rPr lang="en-US" altLang="en-US" smtClean="0">
                <a:latin typeface="Calibri" pitchFamily="34" charset="0"/>
                <a:cs typeface="ＭＳ Ｐゴシック" pitchFamily="34" charset="-128"/>
              </a:rPr>
              <a:t>Due to its </a:t>
            </a:r>
            <a:r>
              <a:rPr lang="en-US" altLang="en-US" b="1" smtClean="0">
                <a:latin typeface="Calibri" pitchFamily="34" charset="0"/>
                <a:cs typeface="ＭＳ Ｐゴシック" pitchFamily="34" charset="-128"/>
              </a:rPr>
              <a:t>molecular structure, based on nanotechnology</a:t>
            </a:r>
            <a:r>
              <a:rPr lang="en-US" altLang="en-US" smtClean="0">
                <a:latin typeface="Calibri" pitchFamily="34" charset="0"/>
                <a:cs typeface="ＭＳ Ｐゴシック" pitchFamily="34" charset="-128"/>
              </a:rPr>
              <a:t>, NANOPROTECH will penetrate even through layers of paint.</a:t>
            </a:r>
          </a:p>
          <a:p>
            <a:r>
              <a:rPr lang="en-US" altLang="en-US" smtClean="0">
                <a:latin typeface="Arial" pitchFamily="34" charset="0"/>
                <a:cs typeface="ＭＳ Ｐゴシック" pitchFamily="34" charset="-128"/>
              </a:rPr>
              <a:t>http://www.nanoprotech.org/Products</a:t>
            </a:r>
          </a:p>
          <a:p>
            <a:pPr>
              <a:buFontTx/>
              <a:buChar char="•"/>
            </a:pPr>
            <a:endParaRPr lang="en-US" altLang="en-US" smtClean="0">
              <a:latin typeface="Arial" pitchFamily="34" charset="0"/>
              <a:cs typeface="ＭＳ Ｐゴシック" pitchFamily="34" charset="-128"/>
            </a:endParaRPr>
          </a:p>
          <a:p>
            <a:pPr>
              <a:buFontTx/>
              <a:buChar char="•"/>
            </a:pPr>
            <a:r>
              <a:rPr lang="en-US" altLang="en-US" smtClean="0">
                <a:latin typeface="Calibri" pitchFamily="34" charset="0"/>
                <a:cs typeface="ＭＳ Ｐゴシック" pitchFamily="34" charset="-128"/>
              </a:rPr>
              <a:t>protects metals and mechanisms against moisture (vapor, humidity, water condensate, splashes, fog, rain, acid rain, chlorinated and salt water);</a:t>
            </a:r>
          </a:p>
          <a:p>
            <a:pPr>
              <a:buFontTx/>
              <a:buChar char="•"/>
            </a:pPr>
            <a:r>
              <a:rPr lang="en-US" altLang="en-US" smtClean="0">
                <a:latin typeface="Calibri" pitchFamily="34" charset="0"/>
                <a:cs typeface="ＭＳ Ｐゴシック" pitchFamily="34" charset="-128"/>
              </a:rPr>
              <a:t>displaces moisture;</a:t>
            </a:r>
          </a:p>
          <a:p>
            <a:pPr>
              <a:buFontTx/>
              <a:buChar char="•"/>
            </a:pPr>
            <a:r>
              <a:rPr lang="en-US" altLang="en-US" smtClean="0">
                <a:latin typeface="Calibri" pitchFamily="34" charset="0"/>
                <a:cs typeface="ＭＳ Ｐゴシック" pitchFamily="34" charset="-128"/>
              </a:rPr>
              <a:t>builds powerful elastic protective coating;</a:t>
            </a:r>
          </a:p>
          <a:p>
            <a:pPr>
              <a:buFontTx/>
              <a:buChar char="•"/>
            </a:pPr>
            <a:r>
              <a:rPr lang="en-US" altLang="en-US" smtClean="0">
                <a:latin typeface="Calibri" pitchFamily="34" charset="0"/>
                <a:cs typeface="ＭＳ Ｐゴシック" pitchFamily="34" charset="-128"/>
              </a:rPr>
              <a:t>protects against breakage of metal and steel mechanisms;</a:t>
            </a:r>
          </a:p>
          <a:p>
            <a:pPr>
              <a:buFontTx/>
              <a:buChar char="•"/>
            </a:pPr>
            <a:r>
              <a:rPr lang="en-US" altLang="en-US" smtClean="0">
                <a:latin typeface="Calibri" pitchFamily="34" charset="0"/>
                <a:cs typeface="ＭＳ Ｐゴシック" pitchFamily="34" charset="-128"/>
              </a:rPr>
              <a:t>significantly increases service life of mechanisms;</a:t>
            </a:r>
          </a:p>
          <a:p>
            <a:pPr>
              <a:buFontTx/>
              <a:buChar char="•"/>
            </a:pPr>
            <a:r>
              <a:rPr lang="en-US" altLang="en-US" smtClean="0">
                <a:latin typeface="Calibri" pitchFamily="34" charset="0"/>
                <a:cs typeface="ＭＳ Ｐゴシック" pitchFamily="34" charset="-128"/>
              </a:rPr>
              <a:t>protects moving parts from corrosion;</a:t>
            </a:r>
          </a:p>
          <a:p>
            <a:pPr>
              <a:buFontTx/>
              <a:buChar char="•"/>
            </a:pPr>
            <a:r>
              <a:rPr lang="en-US" altLang="en-US" smtClean="0">
                <a:latin typeface="Calibri" pitchFamily="34" charset="0"/>
                <a:cs typeface="ＭＳ Ｐゴシック" pitchFamily="34" charset="-128"/>
              </a:rPr>
              <a:t>protects mechanisms against wear and tear;</a:t>
            </a:r>
          </a:p>
          <a:p>
            <a:pPr>
              <a:buFontTx/>
              <a:buChar char="•"/>
            </a:pPr>
            <a:r>
              <a:rPr lang="en-US" altLang="en-US" smtClean="0">
                <a:latin typeface="Calibri" pitchFamily="34" charset="0"/>
                <a:cs typeface="ＭＳ Ｐゴシック" pitchFamily="34" charset="-128"/>
              </a:rPr>
              <a:t>eliminates soot, carbon deposit and dirt;</a:t>
            </a:r>
          </a:p>
          <a:p>
            <a:pPr>
              <a:buFontTx/>
              <a:buChar char="•"/>
            </a:pPr>
            <a:r>
              <a:rPr lang="en-US" altLang="en-US" smtClean="0">
                <a:latin typeface="Calibri" pitchFamily="34" charset="0"/>
                <a:cs typeface="ＭＳ Ｐゴシック" pitchFamily="34" charset="-128"/>
              </a:rPr>
              <a:t>helps to loosen rust (bolts, screws, etc.);</a:t>
            </a:r>
          </a:p>
          <a:p>
            <a:pPr>
              <a:buFontTx/>
              <a:buChar char="•"/>
            </a:pPr>
            <a:r>
              <a:rPr lang="en-US" altLang="en-US" smtClean="0">
                <a:latin typeface="Calibri" pitchFamily="34" charset="0"/>
                <a:cs typeface="ＭＳ Ｐゴシック" pitchFamily="34" charset="-128"/>
              </a:rPr>
              <a:t>eliminates squeaking</a:t>
            </a:r>
          </a:p>
          <a:p>
            <a:pPr>
              <a:buFontTx/>
              <a:buChar char="•"/>
            </a:pPr>
            <a:r>
              <a:rPr lang="en-US" altLang="en-US" smtClean="0">
                <a:latin typeface="Calibri" pitchFamily="34" charset="0"/>
                <a:cs typeface="ＭＳ Ｐゴシック" pitchFamily="34" charset="-128"/>
              </a:rPr>
              <a:t>protects scratches and cracks on metal surfaces against corrosion;</a:t>
            </a:r>
          </a:p>
          <a:p>
            <a:pPr>
              <a:buFontTx/>
              <a:buChar char="•"/>
            </a:pPr>
            <a:r>
              <a:rPr lang="en-US" altLang="en-US" smtClean="0">
                <a:latin typeface="Calibri" pitchFamily="34" charset="0"/>
                <a:cs typeface="ＭＳ Ｐゴシック" pitchFamily="34" charset="-128"/>
              </a:rPr>
              <a:t>provides stable operation of equipment in winter;</a:t>
            </a:r>
          </a:p>
          <a:p>
            <a:pPr>
              <a:buFontTx/>
              <a:buChar char="•"/>
            </a:pPr>
            <a:r>
              <a:rPr lang="en-US" altLang="en-US" smtClean="0">
                <a:latin typeface="Calibri" pitchFamily="34" charset="0"/>
                <a:cs typeface="ＭＳ Ｐゴシック" pitchFamily="34" charset="-128"/>
              </a:rPr>
              <a:t>has high penetration rate</a:t>
            </a:r>
          </a:p>
          <a:p>
            <a:pPr>
              <a:buFontTx/>
              <a:buChar char="•"/>
            </a:pPr>
            <a:r>
              <a:rPr lang="en-US" altLang="en-US" smtClean="0">
                <a:latin typeface="Calibri" pitchFamily="34" charset="0"/>
                <a:cs typeface="ＭＳ Ｐゴシック" pitchFamily="34" charset="-128"/>
              </a:rPr>
              <a:t>efficient in protection of bearings against humidity;</a:t>
            </a:r>
          </a:p>
          <a:p>
            <a:pPr>
              <a:buFontTx/>
              <a:buChar char="•"/>
            </a:pPr>
            <a:r>
              <a:rPr lang="en-US" altLang="en-US" smtClean="0">
                <a:latin typeface="Calibri" pitchFamily="34" charset="0"/>
                <a:cs typeface="ＭＳ Ｐゴシック" pitchFamily="34" charset="-128"/>
              </a:rPr>
              <a:t>significantly increases service life of moving mechanisms,equipment, and details in adverse condition.</a:t>
            </a:r>
          </a:p>
          <a:p>
            <a:endParaRPr lang="en-US" altLang="en-US" smtClean="0">
              <a:latin typeface="Arial" pitchFamily="34" charset="0"/>
              <a:cs typeface="ＭＳ Ｐゴシック" pitchFamily="34" charset="-128"/>
            </a:endParaRPr>
          </a:p>
        </p:txBody>
      </p:sp>
      <p:sp>
        <p:nvSpPr>
          <p:cNvPr id="11264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eaLnBrk="1" hangingPunct="1"/>
            <a:fld id="{BD37106B-E035-401D-BA49-054E4581BFE9}" type="slidenum">
              <a:rPr lang="en-US" altLang="en-US" sz="1200"/>
              <a:pPr eaLnBrk="1" hangingPunct="1"/>
              <a:t>54</a:t>
            </a:fld>
            <a:endParaRPr lang="en-US" altLang="en-US" sz="120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Slide Image Placeholder 1"/>
          <p:cNvSpPr>
            <a:spLocks noGrp="1" noRot="1" noChangeAspect="1"/>
          </p:cNvSpPr>
          <p:nvPr>
            <p:ph type="sldImg"/>
          </p:nvPr>
        </p:nvSpPr>
        <p:spPr>
          <a:ln/>
        </p:spPr>
      </p:sp>
      <p:sp>
        <p:nvSpPr>
          <p:cNvPr id="11469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itchFamily="34" charset="0"/>
                <a:cs typeface="ＭＳ Ｐゴシック" pitchFamily="34" charset="-128"/>
              </a:rPr>
              <a:t>http://nano.elcosh.org/index.php?module=NanoProduct&amp;id=295&amp;title=NanoTech%20Metal%20Coating</a:t>
            </a:r>
          </a:p>
          <a:p>
            <a:r>
              <a:rPr lang="en-US" altLang="en-US" smtClean="0">
                <a:latin typeface="Arial" pitchFamily="34" charset="0"/>
                <a:cs typeface="ＭＳ Ｐゴシック" pitchFamily="34" charset="-128"/>
              </a:rPr>
              <a:t>http://www.nanotechcoatings.com/msds/</a:t>
            </a:r>
          </a:p>
          <a:p>
            <a:endParaRPr lang="en-US" altLang="en-US" smtClean="0">
              <a:latin typeface="Arial" pitchFamily="34" charset="0"/>
              <a:cs typeface="ＭＳ Ｐゴシック" pitchFamily="34" charset="-128"/>
            </a:endParaRPr>
          </a:p>
          <a:p>
            <a:r>
              <a:rPr lang="en-US" altLang="en-US" smtClean="0">
                <a:latin typeface="Arial" pitchFamily="34" charset="0"/>
                <a:cs typeface="ＭＳ Ｐゴシック" pitchFamily="34" charset="-128"/>
              </a:rPr>
              <a:t>eals &amp; Protects - Electrical Components</a:t>
            </a:r>
          </a:p>
          <a:p>
            <a:endParaRPr lang="en-US" altLang="en-US" smtClean="0">
              <a:latin typeface="Arial" pitchFamily="34" charset="0"/>
              <a:cs typeface="ＭＳ Ｐゴシック" pitchFamily="34" charset="-128"/>
            </a:endParaRPr>
          </a:p>
          <a:p>
            <a:r>
              <a:rPr lang="en-US" altLang="en-US" smtClean="0">
                <a:latin typeface="Arial" pitchFamily="34" charset="0"/>
                <a:cs typeface="ＭＳ Ｐゴシック" pitchFamily="34" charset="-128"/>
              </a:rPr>
              <a:t>NanoTech Circuit Coating is non-conductive and provides superior protection for most circuits, PCBs, and other electrical components from damaging elements. Using proprietary nanotechnology, we at NanoTech Coatings have formulated a long lasting, durable, environmentally friendly line of nanocoatings for a wide variety of substrates. Our Circuit Coating repels dirt, sand, and moisture, thus preventing corrosion. This superior protection prevents the need for costly circuit replacements. Our NanoTech Circuit Coating is also ideal for protecting and waterproofing expensive electronics such as computers, that may be exposed to harsh elements of the environment. </a:t>
            </a:r>
            <a:br>
              <a:rPr lang="en-US" altLang="en-US" smtClean="0">
                <a:latin typeface="Arial" pitchFamily="34" charset="0"/>
                <a:cs typeface="ＭＳ Ｐゴシック" pitchFamily="34" charset="-128"/>
              </a:rPr>
            </a:br>
            <a:endParaRPr lang="en-US" altLang="en-US" smtClean="0">
              <a:latin typeface="Arial" pitchFamily="34" charset="0"/>
              <a:cs typeface="ＭＳ Ｐゴシック" pitchFamily="34" charset="-128"/>
            </a:endParaRPr>
          </a:p>
        </p:txBody>
      </p:sp>
      <p:sp>
        <p:nvSpPr>
          <p:cNvPr id="11469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eaLnBrk="1" hangingPunct="1"/>
            <a:fld id="{3A075A55-8CD7-4693-A141-4542F4079607}" type="slidenum">
              <a:rPr lang="en-US" altLang="en-US" sz="1200"/>
              <a:pPr eaLnBrk="1" hangingPunct="1"/>
              <a:t>55</a:t>
            </a:fld>
            <a:endParaRPr lang="en-US" altLang="en-US" sz="120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r>
              <a:rPr lang="en-US" altLang="en-US" dirty="0" smtClean="0">
                <a:latin typeface="Arial" pitchFamily="34" charset="0"/>
                <a:cs typeface="ＭＳ Ｐゴシック" pitchFamily="34" charset="-128"/>
              </a:rPr>
              <a:t>http://nano.elcosh.org/index.php?module=NanoProduct&amp;id=295&amp;title=NanoTech%20Metal%20Coating</a:t>
            </a:r>
          </a:p>
          <a:p>
            <a:r>
              <a:rPr lang="en-US" altLang="en-US" dirty="0" smtClean="0">
                <a:latin typeface="Arial" pitchFamily="34" charset="0"/>
                <a:cs typeface="ＭＳ Ｐゴシック" pitchFamily="34" charset="-128"/>
              </a:rPr>
              <a:t>http://www.nanotechcoatings.com/metal-coating/</a:t>
            </a:r>
          </a:p>
          <a:p>
            <a:r>
              <a:rPr lang="en-US" altLang="en-US" dirty="0" smtClean="0">
                <a:latin typeface="Arial" pitchFamily="34" charset="0"/>
                <a:cs typeface="ＭＳ Ｐゴシック" pitchFamily="34" charset="-128"/>
              </a:rPr>
              <a:t>http://www.nanotechcoatings.com/msds/</a:t>
            </a:r>
          </a:p>
          <a:p>
            <a:endParaRPr lang="en-US" altLang="en-US" dirty="0" smtClean="0">
              <a:latin typeface="Arial" pitchFamily="34" charset="0"/>
              <a:cs typeface="ＭＳ Ｐゴシック" pitchFamily="34" charset="-128"/>
            </a:endParaRPr>
          </a:p>
          <a:p>
            <a:r>
              <a:rPr lang="en-US" altLang="en-US" dirty="0" smtClean="0">
                <a:latin typeface="Calibri" pitchFamily="34" charset="0"/>
                <a:cs typeface="ＭＳ Ｐゴシック" pitchFamily="34" charset="-128"/>
              </a:rPr>
              <a:t>Using </a:t>
            </a:r>
            <a:r>
              <a:rPr lang="en-US" altLang="en-US" b="1" dirty="0" smtClean="0">
                <a:latin typeface="Calibri" pitchFamily="34" charset="0"/>
                <a:cs typeface="ＭＳ Ｐゴシック" pitchFamily="34" charset="-128"/>
              </a:rPr>
              <a:t>proprietary nanotechnology</a:t>
            </a:r>
            <a:r>
              <a:rPr lang="en-US" altLang="en-US" dirty="0" smtClean="0">
                <a:latin typeface="Calibri" pitchFamily="34" charset="0"/>
                <a:cs typeface="ＭＳ Ｐゴシック" pitchFamily="34" charset="-128"/>
              </a:rPr>
              <a:t>, we at </a:t>
            </a:r>
            <a:r>
              <a:rPr lang="en-US" altLang="en-US" dirty="0" err="1" smtClean="0">
                <a:latin typeface="Calibri" pitchFamily="34" charset="0"/>
                <a:cs typeface="ＭＳ Ｐゴシック" pitchFamily="34" charset="-128"/>
              </a:rPr>
              <a:t>NanoTech</a:t>
            </a:r>
            <a:r>
              <a:rPr lang="en-US" altLang="en-US" dirty="0" smtClean="0">
                <a:latin typeface="Calibri" pitchFamily="34" charset="0"/>
                <a:cs typeface="ＭＳ Ｐゴシック" pitchFamily="34" charset="-128"/>
              </a:rPr>
              <a:t> Coatings have formulated a long lasting, durable, environmentally friendly line of </a:t>
            </a:r>
            <a:r>
              <a:rPr lang="en-US" altLang="en-US" dirty="0" err="1" smtClean="0">
                <a:latin typeface="Calibri" pitchFamily="34" charset="0"/>
                <a:cs typeface="ＭＳ Ｐゴシック" pitchFamily="34" charset="-128"/>
              </a:rPr>
              <a:t>nanocoatings</a:t>
            </a:r>
            <a:r>
              <a:rPr lang="en-US" altLang="en-US" dirty="0" smtClean="0">
                <a:latin typeface="Calibri" pitchFamily="34" charset="0"/>
                <a:cs typeface="ＭＳ Ｐゴシック" pitchFamily="34" charset="-128"/>
              </a:rPr>
              <a:t> for a wide variety of substrates. Our </a:t>
            </a:r>
            <a:r>
              <a:rPr lang="en-US" altLang="en-US" b="1" dirty="0" smtClean="0">
                <a:latin typeface="Calibri" pitchFamily="34" charset="0"/>
                <a:cs typeface="ＭＳ Ｐゴシック" pitchFamily="34" charset="-128"/>
              </a:rPr>
              <a:t>Metal Coat provides protection against </a:t>
            </a:r>
            <a:r>
              <a:rPr lang="en-US" altLang="en-US" dirty="0" smtClean="0">
                <a:latin typeface="Calibri" pitchFamily="34" charset="0"/>
                <a:cs typeface="ＭＳ Ｐゴシック" pitchFamily="34" charset="-128"/>
              </a:rPr>
              <a:t>all types of </a:t>
            </a:r>
            <a:r>
              <a:rPr lang="en-US" altLang="en-US" b="1" dirty="0" smtClean="0">
                <a:latin typeface="Calibri" pitchFamily="34" charset="0"/>
                <a:cs typeface="ＭＳ Ｐゴシック" pitchFamily="34" charset="-128"/>
              </a:rPr>
              <a:t>corrosion from water, salt spray, chemical exposure</a:t>
            </a:r>
            <a:r>
              <a:rPr lang="en-US" altLang="en-US" dirty="0" smtClean="0">
                <a:latin typeface="Calibri" pitchFamily="34" charset="0"/>
                <a:cs typeface="ＭＳ Ｐゴシック" pitchFamily="34" charset="-128"/>
              </a:rPr>
              <a:t>, as well as </a:t>
            </a:r>
            <a:r>
              <a:rPr lang="en-US" altLang="en-US" b="1" dirty="0" smtClean="0">
                <a:latin typeface="Calibri" pitchFamily="34" charset="0"/>
                <a:cs typeface="ＭＳ Ｐゴシック" pitchFamily="34" charset="-128"/>
              </a:rPr>
              <a:t>other damaging environmental elements</a:t>
            </a:r>
            <a:r>
              <a:rPr lang="en-US" altLang="en-US" dirty="0" smtClean="0">
                <a:latin typeface="Calibri" pitchFamily="34" charset="0"/>
                <a:cs typeface="ＭＳ Ｐゴシック" pitchFamily="34" charset="-128"/>
              </a:rPr>
              <a:t>. Due to its anti-corrosion properties, our Metal Coat also </a:t>
            </a:r>
            <a:r>
              <a:rPr lang="en-US" altLang="en-US" b="1" dirty="0" smtClean="0">
                <a:latin typeface="Calibri" pitchFamily="34" charset="0"/>
                <a:cs typeface="ＭＳ Ｐゴシック" pitchFamily="34" charset="-128"/>
              </a:rPr>
              <a:t>eliminates the need to polish easily tarnished metals</a:t>
            </a:r>
            <a:r>
              <a:rPr lang="en-US" altLang="en-US" dirty="0" smtClean="0">
                <a:latin typeface="Calibri" pitchFamily="34" charset="0"/>
                <a:cs typeface="ＭＳ Ｐゴシック" pitchFamily="34" charset="-128"/>
              </a:rPr>
              <a:t>, such as aluminum, silver, and brass. </a:t>
            </a:r>
            <a:r>
              <a:rPr lang="en-US" altLang="en-US" dirty="0" err="1" smtClean="0">
                <a:latin typeface="Calibri" pitchFamily="34" charset="0"/>
                <a:cs typeface="ＭＳ Ｐゴシック" pitchFamily="34" charset="-128"/>
              </a:rPr>
              <a:t>NanoTech</a:t>
            </a:r>
            <a:r>
              <a:rPr lang="en-US" altLang="en-US" dirty="0" smtClean="0">
                <a:latin typeface="Calibri" pitchFamily="34" charset="0"/>
                <a:cs typeface="ＭＳ Ｐゴシック" pitchFamily="34" charset="-128"/>
              </a:rPr>
              <a:t> Metal Coating also provides </a:t>
            </a:r>
            <a:r>
              <a:rPr lang="en-US" altLang="en-US" b="1" dirty="0" smtClean="0">
                <a:latin typeface="Calibri" pitchFamily="34" charset="0"/>
                <a:cs typeface="ＭＳ Ｐゴシック" pitchFamily="34" charset="-128"/>
              </a:rPr>
              <a:t>UV protection </a:t>
            </a:r>
            <a:r>
              <a:rPr lang="en-US" altLang="en-US" dirty="0" smtClean="0">
                <a:latin typeface="Calibri" pitchFamily="34" charset="0"/>
                <a:cs typeface="ＭＳ Ｐゴシック" pitchFamily="34" charset="-128"/>
              </a:rPr>
              <a:t>for the metal surface and </a:t>
            </a:r>
            <a:r>
              <a:rPr lang="en-US" altLang="en-US" b="1" dirty="0" smtClean="0">
                <a:latin typeface="Calibri" pitchFamily="34" charset="0"/>
                <a:cs typeface="ＭＳ Ｐゴシック" pitchFamily="34" charset="-128"/>
              </a:rPr>
              <a:t>reduces ice adhesion</a:t>
            </a:r>
            <a:r>
              <a:rPr lang="en-US" altLang="en-US" dirty="0" smtClean="0">
                <a:latin typeface="Calibri" pitchFamily="34" charset="0"/>
                <a:cs typeface="ＭＳ Ｐゴシック" pitchFamily="34" charset="-128"/>
              </a:rPr>
              <a:t>. </a:t>
            </a:r>
            <a:r>
              <a:rPr lang="en-US" altLang="en-US" dirty="0" err="1" smtClean="0">
                <a:latin typeface="Calibri" pitchFamily="34" charset="0"/>
                <a:cs typeface="ＭＳ Ｐゴシック" pitchFamily="34" charset="-128"/>
              </a:rPr>
              <a:t>NanoTech</a:t>
            </a:r>
            <a:r>
              <a:rPr lang="en-US" altLang="en-US" dirty="0" smtClean="0">
                <a:latin typeface="Calibri" pitchFamily="34" charset="0"/>
                <a:cs typeface="ＭＳ Ｐゴシック" pitchFamily="34" charset="-128"/>
              </a:rPr>
              <a:t> Metal Coating is designed to protect metals in </a:t>
            </a:r>
            <a:r>
              <a:rPr lang="en-US" altLang="en-US" b="1" dirty="0" smtClean="0">
                <a:latin typeface="Calibri" pitchFamily="34" charset="0"/>
                <a:cs typeface="ＭＳ Ｐゴシック" pitchFamily="34" charset="-128"/>
              </a:rPr>
              <a:t>industrial situations like bridges, pipelines, and other large equipment </a:t>
            </a:r>
            <a:r>
              <a:rPr lang="en-US" altLang="en-US" dirty="0" smtClean="0">
                <a:latin typeface="Calibri" pitchFamily="34" charset="0"/>
                <a:cs typeface="ＭＳ Ｐゴシック" pitchFamily="34" charset="-128"/>
              </a:rPr>
              <a:t>as well as </a:t>
            </a:r>
            <a:r>
              <a:rPr lang="en-US" altLang="en-US" b="1" dirty="0" smtClean="0">
                <a:latin typeface="Calibri" pitchFamily="34" charset="0"/>
                <a:cs typeface="ＭＳ Ｐゴシック" pitchFamily="34" charset="-128"/>
              </a:rPr>
              <a:t>everyday metals in the home, such as door knobs and stainless steel kitchen appliances</a:t>
            </a:r>
            <a:r>
              <a:rPr lang="en-US" altLang="en-US" dirty="0" smtClean="0">
                <a:latin typeface="Calibri" pitchFamily="34" charset="0"/>
                <a:cs typeface="ＭＳ Ｐゴシック" pitchFamily="34" charset="-128"/>
              </a:rPr>
              <a:t>.</a:t>
            </a:r>
          </a:p>
          <a:p>
            <a:endParaRPr lang="en-US" altLang="en-US" dirty="0" smtClean="0">
              <a:latin typeface="Calibri" pitchFamily="34" charset="0"/>
              <a:cs typeface="ＭＳ Ｐゴシック" pitchFamily="34" charset="-128"/>
            </a:endParaRPr>
          </a:p>
          <a:p>
            <a:r>
              <a:rPr lang="en-US" altLang="en-US" b="1" dirty="0" smtClean="0">
                <a:latin typeface="Calibri" pitchFamily="34" charset="0"/>
                <a:cs typeface="ＭＳ Ｐゴシック" pitchFamily="34" charset="-128"/>
              </a:rPr>
              <a:t>Recent project </a:t>
            </a:r>
            <a:r>
              <a:rPr lang="en-US" altLang="en-US" dirty="0" smtClean="0">
                <a:latin typeface="Calibri" pitchFamily="34" charset="0"/>
                <a:cs typeface="ＭＳ Ｐゴシック" pitchFamily="34" charset="-128"/>
              </a:rPr>
              <a:t>featured on the bottom of the product page shows a </a:t>
            </a:r>
            <a:r>
              <a:rPr lang="en-US" altLang="en-US" b="1" dirty="0" smtClean="0">
                <a:latin typeface="Calibri" pitchFamily="34" charset="0"/>
                <a:cs typeface="ＭＳ Ｐゴシック" pitchFamily="34" charset="-128"/>
              </a:rPr>
              <a:t>cement mixer truck coated with this coating </a:t>
            </a:r>
            <a:r>
              <a:rPr lang="en-US" altLang="en-US" dirty="0" smtClean="0">
                <a:latin typeface="Calibri" pitchFamily="34" charset="0"/>
                <a:cs typeface="ＭＳ Ｐゴシック" pitchFamily="34" charset="-128"/>
              </a:rPr>
              <a:t>by </a:t>
            </a:r>
            <a:r>
              <a:rPr lang="en-US" altLang="en-US" dirty="0" err="1" smtClean="0">
                <a:latin typeface="Calibri" pitchFamily="34" charset="0"/>
                <a:cs typeface="ＭＳ Ｐゴシック" pitchFamily="34" charset="-128"/>
              </a:rPr>
              <a:t>NanoTech</a:t>
            </a:r>
            <a:r>
              <a:rPr lang="en-US" altLang="en-US" dirty="0" smtClean="0">
                <a:latin typeface="Calibri" pitchFamily="34" charset="0"/>
                <a:cs typeface="ＭＳ Ｐゴシック" pitchFamily="34" charset="-128"/>
              </a:rPr>
              <a:t> Coatings Mexico.  Company is based in Colorado.</a:t>
            </a:r>
          </a:p>
          <a:p>
            <a:endParaRPr lang="en-US" altLang="en-US" dirty="0" smtClean="0">
              <a:latin typeface="Calibri" pitchFamily="34" charset="0"/>
              <a:cs typeface="ＭＳ Ｐゴシック" pitchFamily="34" charset="-128"/>
            </a:endParaRPr>
          </a:p>
          <a:p>
            <a:r>
              <a:rPr lang="en-US" altLang="en-US" dirty="0" smtClean="0">
                <a:latin typeface="Arial" pitchFamily="34" charset="0"/>
                <a:cs typeface="ＭＳ Ｐゴシック" pitchFamily="34" charset="-128"/>
              </a:rPr>
              <a:t>Only mention of ‘nanoparticles’ I could find online:  “Shake the contents thoroughly to re-suspend the </a:t>
            </a:r>
            <a:r>
              <a:rPr lang="en-US" altLang="en-US" b="1" dirty="0" smtClean="0">
                <a:latin typeface="Arial" pitchFamily="34" charset="0"/>
                <a:cs typeface="ＭＳ Ｐゴシック" pitchFamily="34" charset="-128"/>
              </a:rPr>
              <a:t>nanoparticles</a:t>
            </a:r>
            <a:r>
              <a:rPr lang="en-US" altLang="en-US" dirty="0" smtClean="0">
                <a:latin typeface="Arial" pitchFamily="34" charset="0"/>
                <a:cs typeface="ＭＳ Ｐゴシック" pitchFamily="34" charset="-128"/>
              </a:rPr>
              <a:t> that have settled to the bottom.”  pg. 2 of application guide on product page</a:t>
            </a:r>
          </a:p>
          <a:p>
            <a:endParaRPr lang="en-US" altLang="en-US" dirty="0" smtClean="0">
              <a:latin typeface="Arial" pitchFamily="34" charset="0"/>
              <a:cs typeface="ＭＳ Ｐゴシック" pitchFamily="34" charset="-128"/>
            </a:endParaRPr>
          </a:p>
          <a:p>
            <a:endParaRPr lang="en-US" altLang="en-US" dirty="0" smtClean="0">
              <a:latin typeface="Arial" pitchFamily="34" charset="0"/>
              <a:cs typeface="ＭＳ Ｐゴシック" pitchFamily="34" charset="-128"/>
            </a:endParaRPr>
          </a:p>
        </p:txBody>
      </p:sp>
      <p:sp>
        <p:nvSpPr>
          <p:cNvPr id="11673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eaLnBrk="1" hangingPunct="1"/>
            <a:fld id="{911F2C1F-E798-49B6-9A2B-B66CA3778677}" type="slidenum">
              <a:rPr lang="en-US" altLang="en-US" sz="1200"/>
              <a:pPr eaLnBrk="1" hangingPunct="1"/>
              <a:t>56</a:t>
            </a:fld>
            <a:endParaRPr lang="en-US" altLang="en-US" sz="120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r>
              <a:rPr lang="en-US" altLang="en-US" dirty="0" smtClean="0">
                <a:latin typeface="Arial" pitchFamily="34" charset="0"/>
                <a:cs typeface="ＭＳ Ｐゴシック" pitchFamily="34" charset="-128"/>
              </a:rPr>
              <a:t>http://www.teslanano.com/products/  (I need to update our </a:t>
            </a:r>
            <a:r>
              <a:rPr lang="en-US" altLang="en-US" dirty="0" err="1" smtClean="0">
                <a:latin typeface="Arial" pitchFamily="34" charset="0"/>
                <a:cs typeface="ＭＳ Ｐゴシック" pitchFamily="34" charset="-128"/>
              </a:rPr>
              <a:t>elcosh</a:t>
            </a:r>
            <a:r>
              <a:rPr lang="en-US" altLang="en-US" dirty="0" smtClean="0">
                <a:latin typeface="Arial" pitchFamily="34" charset="0"/>
                <a:cs typeface="ＭＳ Ｐゴシック" pitchFamily="34" charset="-128"/>
              </a:rPr>
              <a:t> </a:t>
            </a:r>
            <a:r>
              <a:rPr lang="en-US" altLang="en-US" dirty="0" err="1" smtClean="0">
                <a:latin typeface="Arial" pitchFamily="34" charset="0"/>
                <a:cs typeface="ＭＳ Ｐゴシック" pitchFamily="34" charset="-128"/>
              </a:rPr>
              <a:t>nano</a:t>
            </a:r>
            <a:r>
              <a:rPr lang="en-US" altLang="en-US" dirty="0" smtClean="0">
                <a:latin typeface="Arial" pitchFamily="34" charset="0"/>
                <a:cs typeface="ＭＳ Ｐゴシック" pitchFamily="34" charset="-128"/>
              </a:rPr>
              <a:t> pages, they’ve updated their site)</a:t>
            </a:r>
          </a:p>
          <a:p>
            <a:endParaRPr lang="en-US" altLang="en-US" dirty="0" smtClean="0">
              <a:latin typeface="Arial" pitchFamily="34" charset="0"/>
              <a:cs typeface="ＭＳ Ｐゴシック" pitchFamily="34" charset="-128"/>
            </a:endParaRPr>
          </a:p>
          <a:p>
            <a:r>
              <a:rPr lang="en-US" altLang="en-US" dirty="0" err="1" smtClean="0">
                <a:latin typeface="Arial" pitchFamily="34" charset="0"/>
                <a:cs typeface="ＭＳ Ｐゴシック" pitchFamily="34" charset="-128"/>
              </a:rPr>
              <a:t>Teslan</a:t>
            </a:r>
            <a:r>
              <a:rPr lang="en-US" altLang="en-US" dirty="0" smtClean="0">
                <a:latin typeface="Arial" pitchFamily="34" charset="0"/>
                <a:cs typeface="ＭＳ Ｐゴシック" pitchFamily="34" charset="-128"/>
              </a:rPr>
              <a:t>® 1500 Aluminum CNT Primer can be applied directly to prepared steel surfaces. It is a solvent-based, two-component aluminum carbon nanotube (CNT) epoxy-polyamide primer designed to protect metal surfaces in corrosive environments.</a:t>
            </a:r>
          </a:p>
          <a:p>
            <a:endParaRPr lang="en-US" altLang="en-US" dirty="0" smtClean="0">
              <a:latin typeface="Arial" pitchFamily="34" charset="0"/>
              <a:cs typeface="ＭＳ Ｐゴシック" pitchFamily="34" charset="-128"/>
            </a:endParaRPr>
          </a:p>
          <a:p>
            <a:r>
              <a:rPr lang="en-US" altLang="en-US" dirty="0" err="1" smtClean="0">
                <a:latin typeface="Arial" pitchFamily="34" charset="0"/>
                <a:cs typeface="ＭＳ Ｐゴシック" pitchFamily="34" charset="-128"/>
              </a:rPr>
              <a:t>Teslan</a:t>
            </a:r>
            <a:r>
              <a:rPr lang="en-US" altLang="en-US" dirty="0" smtClean="0">
                <a:latin typeface="Arial" pitchFamily="34" charset="0"/>
                <a:cs typeface="ＭＳ Ｐゴシック" pitchFamily="34" charset="-128"/>
              </a:rPr>
              <a:t> 1500 primer is durable and protects against impact and mechanical damage while delivering superior corrosion protection. The primer is formulated with CNTs and aluminum, in the form of sacrificial aluminum dust. The CNTs align in long and strong ropelike structures that provide the ultimate in corrosion protection.</a:t>
            </a:r>
          </a:p>
          <a:p>
            <a:r>
              <a:rPr lang="en-US" altLang="en-US" dirty="0" smtClean="0">
                <a:latin typeface="Arial" pitchFamily="34" charset="0"/>
                <a:cs typeface="ＭＳ Ｐゴシック" pitchFamily="34" charset="-128"/>
              </a:rPr>
              <a:t>Salt fog test results and a long-term independent laboratory study finds that the combination of Tesla’s CNT technology with sacrificial aluminum dust allows for a reduction in the aluminum load required, while providing an improvement n performance compared to traditional organic zinc-rich systems.</a:t>
            </a:r>
          </a:p>
          <a:p>
            <a:endParaRPr lang="en-US" altLang="en-US" dirty="0" smtClean="0">
              <a:latin typeface="Arial" pitchFamily="34" charset="0"/>
              <a:cs typeface="ＭＳ Ｐゴシック" pitchFamily="34" charset="-128"/>
            </a:endParaRPr>
          </a:p>
          <a:p>
            <a:r>
              <a:rPr lang="en-US" altLang="en-US" b="1" dirty="0" err="1" smtClean="0">
                <a:latin typeface="Calibri" pitchFamily="34" charset="0"/>
                <a:cs typeface="ＭＳ Ｐゴシック" pitchFamily="34" charset="-128"/>
              </a:rPr>
              <a:t>Teslan</a:t>
            </a:r>
            <a:r>
              <a:rPr lang="en-US" altLang="en-US" b="1" dirty="0" smtClean="0">
                <a:latin typeface="Calibri" pitchFamily="34" charset="0"/>
                <a:cs typeface="ＭＳ Ｐゴシック" pitchFamily="34" charset="-128"/>
              </a:rPr>
              <a:t>® 1700 Magnesium CNT Primer</a:t>
            </a:r>
            <a:r>
              <a:rPr lang="en-US" altLang="en-US" dirty="0" smtClean="0">
                <a:latin typeface="Calibri" pitchFamily="34" charset="0"/>
                <a:cs typeface="ＭＳ Ｐゴシック" pitchFamily="34" charset="-128"/>
              </a:rPr>
              <a:t> is </a:t>
            </a:r>
            <a:r>
              <a:rPr lang="en-US" altLang="en-US" b="1" dirty="0" smtClean="0">
                <a:latin typeface="Calibri" pitchFamily="34" charset="0"/>
                <a:cs typeface="ＭＳ Ｐゴシック" pitchFamily="34" charset="-128"/>
              </a:rPr>
              <a:t>formulated with carbon nanotubes </a:t>
            </a:r>
            <a:r>
              <a:rPr lang="en-US" altLang="en-US" dirty="0" smtClean="0">
                <a:latin typeface="Calibri" pitchFamily="34" charset="0"/>
                <a:cs typeface="ＭＳ Ｐゴシック" pitchFamily="34" charset="-128"/>
              </a:rPr>
              <a:t>(CNTs) and magnesium to deliver corrosion protection to steel and other metal surfaces. It is a </a:t>
            </a:r>
            <a:r>
              <a:rPr lang="en-US" altLang="en-US" b="1" dirty="0" smtClean="0">
                <a:latin typeface="Calibri" pitchFamily="34" charset="0"/>
                <a:cs typeface="ＭＳ Ｐゴシック" pitchFamily="34" charset="-128"/>
              </a:rPr>
              <a:t>solvent-based, two-component magnesium-CNT epoxy-polyamide primer </a:t>
            </a:r>
            <a:r>
              <a:rPr lang="en-US" altLang="en-US" dirty="0" smtClean="0">
                <a:latin typeface="Calibri" pitchFamily="34" charset="0"/>
                <a:cs typeface="ＭＳ Ｐゴシック" pitchFamily="34" charset="-128"/>
              </a:rPr>
              <a:t>designed to be </a:t>
            </a:r>
            <a:r>
              <a:rPr lang="en-US" altLang="en-US" b="1" dirty="0" smtClean="0">
                <a:latin typeface="Calibri" pitchFamily="34" charset="0"/>
                <a:cs typeface="ＭＳ Ｐゴシック" pitchFamily="34" charset="-128"/>
              </a:rPr>
              <a:t>applied directly to prepared metal surfaces </a:t>
            </a:r>
            <a:r>
              <a:rPr lang="en-US" altLang="en-US" dirty="0" smtClean="0">
                <a:latin typeface="Calibri" pitchFamily="34" charset="0"/>
                <a:cs typeface="ＭＳ Ｐゴシック" pitchFamily="34" charset="-128"/>
              </a:rPr>
              <a:t>and to be the foundation for </a:t>
            </a:r>
            <a:r>
              <a:rPr lang="en-US" altLang="en-US" dirty="0" err="1" smtClean="0">
                <a:latin typeface="Calibri" pitchFamily="34" charset="0"/>
                <a:cs typeface="ＭＳ Ｐゴシック" pitchFamily="34" charset="-128"/>
              </a:rPr>
              <a:t>Teslan</a:t>
            </a:r>
            <a:r>
              <a:rPr lang="en-US" altLang="en-US" dirty="0" smtClean="0">
                <a:latin typeface="Calibri" pitchFamily="34" charset="0"/>
                <a:cs typeface="ＭＳ Ｐゴシック" pitchFamily="34" charset="-128"/>
              </a:rPr>
              <a:t> topcoats.</a:t>
            </a:r>
          </a:p>
          <a:p>
            <a:endParaRPr lang="en-US" altLang="en-US" dirty="0" smtClean="0">
              <a:latin typeface="Calibri" pitchFamily="34" charset="0"/>
              <a:cs typeface="ＭＳ Ｐゴシック" pitchFamily="34" charset="-128"/>
            </a:endParaRPr>
          </a:p>
          <a:p>
            <a:r>
              <a:rPr lang="en-US" altLang="en-US" dirty="0" smtClean="0">
                <a:latin typeface="Calibri" pitchFamily="34" charset="0"/>
                <a:cs typeface="ＭＳ Ｐゴシック" pitchFamily="34" charset="-128"/>
              </a:rPr>
              <a:t>(SDSs available online, H&amp;S of CNTs not addressed)</a:t>
            </a:r>
          </a:p>
          <a:p>
            <a:endParaRPr lang="en-US" altLang="en-US" dirty="0" smtClean="0">
              <a:latin typeface="Arial" pitchFamily="34" charset="0"/>
              <a:cs typeface="ＭＳ Ｐゴシック" pitchFamily="34" charset="-128"/>
            </a:endParaRPr>
          </a:p>
          <a:p>
            <a:pPr eaLnBrk="1" hangingPunct="1">
              <a:spcBef>
                <a:spcPct val="0"/>
              </a:spcBef>
            </a:pPr>
            <a:r>
              <a:rPr lang="en-US" altLang="en-US" dirty="0" smtClean="0">
                <a:latin typeface="Calibri" pitchFamily="34" charset="0"/>
                <a:cs typeface="ＭＳ Ｐゴシック" pitchFamily="34" charset="-128"/>
              </a:rPr>
              <a:t>Over the highway and off the road, </a:t>
            </a:r>
            <a:r>
              <a:rPr lang="en-US" altLang="en-US" dirty="0" err="1" smtClean="0">
                <a:latin typeface="Calibri" pitchFamily="34" charset="0"/>
                <a:cs typeface="ＭＳ Ｐゴシック" pitchFamily="34" charset="-128"/>
              </a:rPr>
              <a:t>Teslan</a:t>
            </a:r>
            <a:r>
              <a:rPr lang="en-US" altLang="en-US" dirty="0" smtClean="0">
                <a:latin typeface="Calibri" pitchFamily="34" charset="0"/>
                <a:cs typeface="ＭＳ Ｐゴシック" pitchFamily="34" charset="-128"/>
              </a:rPr>
              <a:t> keeps transportation rolling:  </a:t>
            </a:r>
            <a:r>
              <a:rPr lang="en-US" altLang="en-US" dirty="0" smtClean="0">
                <a:latin typeface="Arial" pitchFamily="34" charset="0"/>
                <a:cs typeface="ＭＳ Ｐゴシック" pitchFamily="34" charset="-128"/>
              </a:rPr>
              <a:t>http://www.teslanano.com/markets/trucking-construction-agriculture/</a:t>
            </a:r>
          </a:p>
          <a:p>
            <a:endParaRPr lang="en-US" altLang="en-US" dirty="0" smtClean="0">
              <a:latin typeface="Arial" pitchFamily="34" charset="0"/>
              <a:cs typeface="ＭＳ Ｐゴシック" pitchFamily="34" charset="-128"/>
            </a:endParaRPr>
          </a:p>
          <a:p>
            <a:r>
              <a:rPr lang="en-US" altLang="en-US" dirty="0" smtClean="0">
                <a:latin typeface="Calibri" pitchFamily="34" charset="0"/>
                <a:cs typeface="ＭＳ Ｐゴシック" pitchFamily="34" charset="-128"/>
              </a:rPr>
              <a:t>Our </a:t>
            </a:r>
            <a:r>
              <a:rPr lang="en-US" altLang="en-US" b="1" dirty="0" smtClean="0">
                <a:latin typeface="Calibri" pitchFamily="34" charset="0"/>
                <a:cs typeface="ＭＳ Ｐゴシック" pitchFamily="34" charset="-128"/>
              </a:rPr>
              <a:t>R&amp;D team works closely with transportation industry experts </a:t>
            </a:r>
            <a:r>
              <a:rPr lang="en-US" altLang="en-US" dirty="0" smtClean="0">
                <a:latin typeface="Calibri" pitchFamily="34" charset="0"/>
                <a:cs typeface="ＭＳ Ｐゴシック" pitchFamily="34" charset="-128"/>
              </a:rPr>
              <a:t>to ensure </a:t>
            </a:r>
            <a:r>
              <a:rPr lang="en-US" altLang="en-US" dirty="0" err="1" smtClean="0">
                <a:latin typeface="Calibri" pitchFamily="34" charset="0"/>
                <a:cs typeface="ＭＳ Ｐゴシック" pitchFamily="34" charset="-128"/>
              </a:rPr>
              <a:t>Teslan</a:t>
            </a:r>
            <a:r>
              <a:rPr lang="en-US" altLang="en-US" dirty="0" smtClean="0">
                <a:latin typeface="Calibri" pitchFamily="34" charset="0"/>
                <a:cs typeface="ＭＳ Ｐゴシック" pitchFamily="34" charset="-128"/>
              </a:rPr>
              <a:t> is the right choice for corrosion-resisting protective application. In </a:t>
            </a:r>
            <a:r>
              <a:rPr lang="en-US" altLang="en-US" b="1" dirty="0" smtClean="0">
                <a:latin typeface="Calibri" pitchFamily="34" charset="0"/>
                <a:cs typeface="ＭＳ Ｐゴシック" pitchFamily="34" charset="-128"/>
              </a:rPr>
              <a:t>trucking, mining, construction and other transportation and heavy equipment industries</a:t>
            </a:r>
            <a:r>
              <a:rPr lang="en-US" altLang="en-US" dirty="0" smtClean="0">
                <a:latin typeface="Calibri" pitchFamily="34" charset="0"/>
                <a:cs typeface="ＭＳ Ｐゴシック" pitchFamily="34" charset="-128"/>
              </a:rPr>
              <a:t>, </a:t>
            </a:r>
            <a:r>
              <a:rPr lang="en-US" altLang="en-US" dirty="0" err="1" smtClean="0">
                <a:latin typeface="Calibri" pitchFamily="34" charset="0"/>
                <a:cs typeface="ＭＳ Ｐゴシック" pitchFamily="34" charset="-128"/>
              </a:rPr>
              <a:t>Teslan</a:t>
            </a:r>
            <a:r>
              <a:rPr lang="en-US" altLang="en-US" dirty="0" smtClean="0">
                <a:latin typeface="Calibri" pitchFamily="34" charset="0"/>
                <a:cs typeface="ＭＳ Ｐゴシック" pitchFamily="34" charset="-128"/>
              </a:rPr>
              <a:t> can protect your investment from the ravages of corrosion and the costs associated with downtime and repair. </a:t>
            </a:r>
            <a:r>
              <a:rPr lang="en-US" altLang="en-US" b="1" dirty="0" smtClean="0">
                <a:latin typeface="Calibri" pitchFamily="34" charset="0"/>
                <a:cs typeface="ＭＳ Ｐゴシック" pitchFamily="34" charset="-128"/>
              </a:rPr>
              <a:t>Trailers, tankers, material handling and other heavy equipment</a:t>
            </a:r>
            <a:r>
              <a:rPr lang="en-US" altLang="en-US" dirty="0" smtClean="0">
                <a:latin typeface="Calibri" pitchFamily="34" charset="0"/>
                <a:cs typeface="ＭＳ Ｐゴシック" pitchFamily="34" charset="-128"/>
              </a:rPr>
              <a:t> can stay in service longer and require fewer maintenance dollars.</a:t>
            </a:r>
          </a:p>
          <a:p>
            <a:endParaRPr lang="en-US" altLang="en-US" dirty="0" smtClean="0">
              <a:latin typeface="Calibri" pitchFamily="34" charset="0"/>
              <a:cs typeface="ＭＳ Ｐゴシック" pitchFamily="34" charset="-128"/>
            </a:endParaRPr>
          </a:p>
          <a:p>
            <a:r>
              <a:rPr lang="en-US" altLang="en-US" dirty="0" smtClean="0">
                <a:latin typeface="Calibri" pitchFamily="34" charset="0"/>
                <a:cs typeface="ＭＳ Ｐゴシック" pitchFamily="34" charset="-128"/>
              </a:rPr>
              <a:t>Users report </a:t>
            </a:r>
            <a:r>
              <a:rPr lang="en-US" altLang="en-US" b="1" dirty="0" smtClean="0">
                <a:latin typeface="Calibri" pitchFamily="34" charset="0"/>
                <a:cs typeface="ＭＳ Ｐゴシック" pitchFamily="34" charset="-128"/>
              </a:rPr>
              <a:t>ROI as high as 900 percent</a:t>
            </a:r>
            <a:r>
              <a:rPr lang="en-US" altLang="en-US" dirty="0" smtClean="0">
                <a:latin typeface="Calibri" pitchFamily="34" charset="0"/>
                <a:cs typeface="ＭＳ Ｐゴシック" pitchFamily="34" charset="-128"/>
              </a:rPr>
              <a:t>. Our customers realize </a:t>
            </a:r>
            <a:r>
              <a:rPr lang="en-US" altLang="en-US" b="1" dirty="0" smtClean="0">
                <a:latin typeface="Calibri" pitchFamily="34" charset="0"/>
                <a:cs typeface="ＭＳ Ｐゴシック" pitchFamily="34" charset="-128"/>
              </a:rPr>
              <a:t>on average 30 percent reductions in labor, material costs and variable costs</a:t>
            </a:r>
            <a:r>
              <a:rPr lang="en-US" altLang="en-US" dirty="0" smtClean="0">
                <a:latin typeface="Calibri" pitchFamily="34" charset="0"/>
                <a:cs typeface="ＭＳ Ｐゴシック" pitchFamily="34" charset="-128"/>
              </a:rPr>
              <a:t>.</a:t>
            </a:r>
          </a:p>
          <a:p>
            <a:endParaRPr lang="en-US" altLang="en-US" dirty="0" smtClean="0">
              <a:latin typeface="Calibri" pitchFamily="34" charset="0"/>
              <a:cs typeface="ＭＳ Ｐゴシック" pitchFamily="34" charset="-128"/>
            </a:endParaRPr>
          </a:p>
          <a:p>
            <a:r>
              <a:rPr lang="en-US" altLang="en-US" dirty="0" err="1" smtClean="0">
                <a:latin typeface="Arial" pitchFamily="34" charset="0"/>
                <a:cs typeface="ＭＳ Ｐゴシック" pitchFamily="34" charset="-128"/>
              </a:rPr>
              <a:t>Teslan</a:t>
            </a:r>
            <a:r>
              <a:rPr lang="en-US" altLang="en-US" dirty="0" smtClean="0">
                <a:latin typeface="Arial" pitchFamily="34" charset="0"/>
                <a:cs typeface="ＭＳ Ｐゴシック" pitchFamily="34" charset="-128"/>
              </a:rPr>
              <a:t>® 1700 Magnesium CNT Primer is formulated with carbon nanotubes (CNTs) and magnesium to deliver corrosion protection to steel and other metal surfaces. It is a solvent-based, two-component magnesium-CNT epoxy-polyamide primer designed to be applied directly to prepared metal surfaces and to be the foundation for </a:t>
            </a:r>
            <a:r>
              <a:rPr lang="en-US" altLang="en-US" dirty="0" err="1" smtClean="0">
                <a:latin typeface="Arial" pitchFamily="34" charset="0"/>
                <a:cs typeface="ＭＳ Ｐゴシック" pitchFamily="34" charset="-128"/>
              </a:rPr>
              <a:t>Teslan</a:t>
            </a:r>
            <a:r>
              <a:rPr lang="en-US" altLang="en-US" dirty="0" smtClean="0">
                <a:latin typeface="Arial" pitchFamily="34" charset="0"/>
                <a:cs typeface="ＭＳ Ｐゴシック" pitchFamily="34" charset="-128"/>
              </a:rPr>
              <a:t> topcoats.</a:t>
            </a:r>
          </a:p>
          <a:p>
            <a:r>
              <a:rPr lang="en-US" altLang="en-US" dirty="0" err="1" smtClean="0">
                <a:latin typeface="Arial" pitchFamily="34" charset="0"/>
                <a:cs typeface="ＭＳ Ｐゴシック" pitchFamily="34" charset="-128"/>
              </a:rPr>
              <a:t>Teslan</a:t>
            </a:r>
            <a:r>
              <a:rPr lang="en-US" altLang="en-US" dirty="0" smtClean="0">
                <a:latin typeface="Arial" pitchFamily="34" charset="0"/>
                <a:cs typeface="ＭＳ Ｐゴシック" pitchFamily="34" charset="-128"/>
              </a:rPr>
              <a:t> 1700 primer’s CNTs align in long ropelike structures that are bound tougher than diamonds and which provide the ultimate in corrosion protection. The primer is durable and protects against impact and mechanical damage while delivering superior corrosion protection. This primer can be directly </a:t>
            </a:r>
            <a:r>
              <a:rPr lang="en-US" altLang="en-US" dirty="0" err="1" smtClean="0">
                <a:latin typeface="Arial" pitchFamily="34" charset="0"/>
                <a:cs typeface="ＭＳ Ｐゴシック" pitchFamily="34" charset="-128"/>
              </a:rPr>
              <a:t>topcoated</a:t>
            </a:r>
            <a:r>
              <a:rPr lang="en-US" altLang="en-US" dirty="0" smtClean="0">
                <a:latin typeface="Arial" pitchFamily="34" charset="0"/>
                <a:cs typeface="ＭＳ Ｐゴシック" pitchFamily="34" charset="-128"/>
              </a:rPr>
              <a:t> without application of an intermediate epoxy or urethane coating.</a:t>
            </a:r>
          </a:p>
          <a:p>
            <a:r>
              <a:rPr lang="en-US" altLang="en-US" dirty="0" smtClean="0">
                <a:latin typeface="Arial" pitchFamily="34" charset="0"/>
                <a:cs typeface="ＭＳ Ｐゴシック" pitchFamily="34" charset="-128"/>
              </a:rPr>
              <a:t>Application is easy, using conventional air-spray, air-assisted airless or airless spray equipment.</a:t>
            </a:r>
          </a:p>
          <a:p>
            <a:r>
              <a:rPr lang="en-US" altLang="en-US" dirty="0" err="1" smtClean="0">
                <a:latin typeface="Arial" pitchFamily="34" charset="0"/>
                <a:cs typeface="ＭＳ Ｐゴシック" pitchFamily="34" charset="-128"/>
              </a:rPr>
              <a:t>Teslan</a:t>
            </a:r>
            <a:r>
              <a:rPr lang="en-US" altLang="en-US" dirty="0" smtClean="0">
                <a:latin typeface="Arial" pitchFamily="34" charset="0"/>
                <a:cs typeface="ＭＳ Ｐゴシック" pitchFamily="34" charset="-128"/>
              </a:rPr>
              <a:t> is the world’s most durable corrosion-resistant two-coat protective coating system. </a:t>
            </a:r>
            <a:r>
              <a:rPr lang="en-US" altLang="en-US" dirty="0" err="1" smtClean="0">
                <a:latin typeface="Arial" pitchFamily="34" charset="0"/>
                <a:cs typeface="ＭＳ Ｐゴシック" pitchFamily="34" charset="-128"/>
              </a:rPr>
              <a:t>Teslan</a:t>
            </a:r>
            <a:r>
              <a:rPr lang="en-US" altLang="en-US" dirty="0" smtClean="0">
                <a:latin typeface="Arial" pitchFamily="34" charset="0"/>
                <a:cs typeface="ＭＳ Ｐゴシック" pitchFamily="34" charset="-128"/>
              </a:rPr>
              <a:t> primers and topcoats are recommended for any application where steel or aluminum must withstand rust and corrosion, even in the most extreme environments.</a:t>
            </a:r>
          </a:p>
          <a:p>
            <a:endParaRPr lang="en-US" altLang="en-US" dirty="0" smtClean="0">
              <a:latin typeface="Arial" pitchFamily="34" charset="0"/>
              <a:cs typeface="ＭＳ Ｐゴシック" pitchFamily="34" charset="-128"/>
            </a:endParaRPr>
          </a:p>
        </p:txBody>
      </p:sp>
      <p:sp>
        <p:nvSpPr>
          <p:cNvPr id="11878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eaLnBrk="1" hangingPunct="1"/>
            <a:fld id="{22723D60-E4E5-468F-AA96-DE6ED42527DD}" type="slidenum">
              <a:rPr lang="en-US" altLang="en-US" sz="1200"/>
              <a:pPr eaLnBrk="1" hangingPunct="1"/>
              <a:t>57</a:t>
            </a:fld>
            <a:endParaRPr lang="en-US" altLang="en-US" sz="120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Slide Image Placeholder 1"/>
          <p:cNvSpPr>
            <a:spLocks noGrp="1" noRot="1" noChangeAspect="1"/>
          </p:cNvSpPr>
          <p:nvPr>
            <p:ph type="sldImg"/>
          </p:nvPr>
        </p:nvSpPr>
        <p:spPr>
          <a:ln/>
        </p:spPr>
      </p:sp>
      <p:sp>
        <p:nvSpPr>
          <p:cNvPr id="12083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itchFamily="34" charset="0"/>
                <a:cs typeface="ＭＳ Ｐゴシック" pitchFamily="34" charset="-128"/>
              </a:rPr>
              <a:t>proprietary nano-sized inorganic fullerene-like tungsten disulfide (IF-WS</a:t>
            </a:r>
            <a:r>
              <a:rPr lang="en-US" altLang="en-US" baseline="-25000" smtClean="0">
                <a:latin typeface="Arial" pitchFamily="34" charset="0"/>
                <a:cs typeface="ＭＳ Ｐゴシック" pitchFamily="34" charset="-128"/>
              </a:rPr>
              <a:t>2</a:t>
            </a:r>
            <a:r>
              <a:rPr lang="en-US" altLang="en-US" smtClean="0">
                <a:latin typeface="Arial" pitchFamily="34" charset="0"/>
                <a:cs typeface="ＭＳ Ｐゴシック" pitchFamily="34" charset="-128"/>
              </a:rPr>
              <a:t>) particles engineered to provide outstanding load-bearing, anti-wear and ultra-low friction. </a:t>
            </a:r>
            <a:r>
              <a:rPr lang="en-US" altLang="en-US" b="1" smtClean="0">
                <a:latin typeface="Arial" pitchFamily="34" charset="0"/>
                <a:cs typeface="ＭＳ Ｐゴシック" pitchFamily="34" charset="-128"/>
              </a:rPr>
              <a:t>NanoLub</a:t>
            </a:r>
            <a:r>
              <a:rPr lang="en-US" altLang="en-US" b="1" baseline="30000" smtClean="0">
                <a:latin typeface="Arial" pitchFamily="34" charset="0"/>
                <a:cs typeface="ＭＳ Ｐゴシック" pitchFamily="34" charset="-128"/>
              </a:rPr>
              <a:t>®</a:t>
            </a:r>
            <a:r>
              <a:rPr lang="en-US" altLang="en-US" b="1" smtClean="0">
                <a:latin typeface="Arial" pitchFamily="34" charset="0"/>
                <a:cs typeface="ＭＳ Ｐゴシック" pitchFamily="34" charset="-128"/>
              </a:rPr>
              <a:t> </a:t>
            </a:r>
            <a:r>
              <a:rPr lang="en-US" altLang="en-US" smtClean="0">
                <a:latin typeface="Arial" pitchFamily="34" charset="0"/>
                <a:cs typeface="ＭＳ Ｐゴシック" pitchFamily="34" charset="-128"/>
              </a:rPr>
              <a:t>ISO-220EP is a blend of solid IF-WS</a:t>
            </a:r>
            <a:r>
              <a:rPr lang="en-US" altLang="en-US" baseline="-25000" smtClean="0">
                <a:latin typeface="Arial" pitchFamily="34" charset="0"/>
                <a:cs typeface="ＭＳ Ｐゴシック" pitchFamily="34" charset="-128"/>
              </a:rPr>
              <a:t>2</a:t>
            </a:r>
            <a:r>
              <a:rPr lang="en-US" altLang="en-US" smtClean="0">
                <a:latin typeface="Arial" pitchFamily="34" charset="0"/>
                <a:cs typeface="ＭＳ Ｐゴシック" pitchFamily="34" charset="-128"/>
              </a:rPr>
              <a:t> nanoparticles and other high-quality multifunctional lubricant additives dispersed in a premium grade mineral oil designed for heavy industrial enclosed gear systems. </a:t>
            </a:r>
            <a:r>
              <a:rPr lang="en-US" altLang="en-US" b="1" smtClean="0">
                <a:latin typeface="Arial" pitchFamily="34" charset="0"/>
                <a:cs typeface="ＭＳ Ｐゴシック" pitchFamily="34" charset="-128"/>
              </a:rPr>
              <a:t>NanoLub</a:t>
            </a:r>
            <a:r>
              <a:rPr lang="en-US" altLang="en-US" b="1" baseline="30000" smtClean="0">
                <a:latin typeface="Arial" pitchFamily="34" charset="0"/>
                <a:cs typeface="ＭＳ Ｐゴシック" pitchFamily="34" charset="-128"/>
              </a:rPr>
              <a:t>®</a:t>
            </a:r>
            <a:r>
              <a:rPr lang="en-US" altLang="en-US" b="1" smtClean="0">
                <a:latin typeface="Arial" pitchFamily="34" charset="0"/>
                <a:cs typeface="ＭＳ Ｐゴシック" pitchFamily="34" charset="-128"/>
              </a:rPr>
              <a:t> </a:t>
            </a:r>
            <a:r>
              <a:rPr lang="en-US" altLang="en-US" smtClean="0">
                <a:latin typeface="Arial" pitchFamily="34" charset="0"/>
                <a:cs typeface="ＭＳ Ｐゴシック" pitchFamily="34" charset="-128"/>
              </a:rPr>
              <a:t>ISO-220EP can be used in other extreme gearing applications such as power plants, mining equipment, steel mills and cement plants replacing conventional gear lubricants.</a:t>
            </a:r>
          </a:p>
          <a:p>
            <a:r>
              <a:rPr lang="en-US" altLang="en-US" smtClean="0">
                <a:latin typeface="Arial" pitchFamily="34" charset="0"/>
                <a:cs typeface="ＭＳ Ｐゴシック" pitchFamily="34" charset="-128"/>
              </a:rPr>
              <a:t> </a:t>
            </a:r>
          </a:p>
          <a:p>
            <a:r>
              <a:rPr lang="en-US" altLang="en-US" smtClean="0">
                <a:latin typeface="Arial" pitchFamily="34" charset="0"/>
                <a:cs typeface="ＭＳ Ｐゴシック" pitchFamily="34" charset="-128"/>
              </a:rPr>
              <a:t>IF-</a:t>
            </a:r>
            <a:r>
              <a:rPr lang="en-US" altLang="en-US" b="1" smtClean="0">
                <a:latin typeface="Arial" pitchFamily="34" charset="0"/>
                <a:cs typeface="ＭＳ Ｐゴシック" pitchFamily="34" charset="-128"/>
              </a:rPr>
              <a:t>WS₂</a:t>
            </a:r>
            <a:r>
              <a:rPr lang="en-US" altLang="en-US" smtClean="0">
                <a:latin typeface="Arial" pitchFamily="34" charset="0"/>
                <a:cs typeface="ＭＳ Ｐゴシック" pitchFamily="34" charset="-128"/>
              </a:rPr>
              <a:t>  nanoparticles based lubricant is specially designed for heavy-duty cold metalworking applications. It is chlorine and boron free with no active sulfur. The special additive package allows excellent anti-wear and ultra-pressure properties to this metal working fluid.</a:t>
            </a:r>
          </a:p>
          <a:p>
            <a:endParaRPr lang="en-US" altLang="en-US" smtClean="0">
              <a:latin typeface="Arial" pitchFamily="34" charset="0"/>
              <a:cs typeface="ＭＳ Ｐゴシック" pitchFamily="34" charset="-128"/>
            </a:endParaRPr>
          </a:p>
          <a:p>
            <a:r>
              <a:rPr lang="en-US" altLang="en-US" b="1" smtClean="0">
                <a:latin typeface="Arial" pitchFamily="34" charset="0"/>
                <a:cs typeface="ＭＳ Ｐゴシック" pitchFamily="34" charset="-128"/>
              </a:rPr>
              <a:t>NanoLub® </a:t>
            </a:r>
            <a:r>
              <a:rPr lang="en-US" altLang="en-US" smtClean="0">
                <a:latin typeface="Arial" pitchFamily="34" charset="0"/>
                <a:cs typeface="ＭＳ Ｐゴシック" pitchFamily="34" charset="-128"/>
              </a:rPr>
              <a:t>DE-M6000 Marine Diesel Engine Oil Additive is a new generation surface-reconditioning nano lubricant for engine oil, based on formulated </a:t>
            </a:r>
            <a:r>
              <a:rPr lang="en-US" altLang="en-US" b="1" smtClean="0">
                <a:latin typeface="Arial" pitchFamily="34" charset="0"/>
                <a:cs typeface="ＭＳ Ｐゴシック" pitchFamily="34" charset="-128"/>
              </a:rPr>
              <a:t>Mineral Oil</a:t>
            </a:r>
            <a:r>
              <a:rPr lang="en-US" altLang="en-US" smtClean="0">
                <a:latin typeface="Arial" pitchFamily="34" charset="0"/>
                <a:cs typeface="ＭＳ Ｐゴシック" pitchFamily="34" charset="-128"/>
              </a:rPr>
              <a:t> concentrate mixed with NIS’s proprietary super strong tungsten disulfide (</a:t>
            </a:r>
            <a:r>
              <a:rPr lang="en-US" altLang="en-US" b="1" smtClean="0">
                <a:latin typeface="Arial" pitchFamily="34" charset="0"/>
                <a:cs typeface="ＭＳ Ｐゴシック" pitchFamily="34" charset="-128"/>
              </a:rPr>
              <a:t>WS₂</a:t>
            </a:r>
            <a:r>
              <a:rPr lang="en-US" altLang="en-US" smtClean="0">
                <a:latin typeface="Arial" pitchFamily="34" charset="0"/>
                <a:cs typeface="ＭＳ Ｐゴシック" pitchFamily="34" charset="-128"/>
              </a:rPr>
              <a:t> ) multilayered nano-fullerene particles.</a:t>
            </a:r>
          </a:p>
          <a:p>
            <a:endParaRPr lang="en-US" altLang="en-US" smtClean="0">
              <a:latin typeface="Arial" pitchFamily="34" charset="0"/>
              <a:cs typeface="ＭＳ Ｐゴシック" pitchFamily="34" charset="-128"/>
            </a:endParaRPr>
          </a:p>
        </p:txBody>
      </p:sp>
      <p:sp>
        <p:nvSpPr>
          <p:cNvPr id="12083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eaLnBrk="1" hangingPunct="1"/>
            <a:fld id="{6A68E8EE-AE68-4A75-9DB6-A8E72FED0F9E}" type="slidenum">
              <a:rPr lang="en-US" altLang="en-US" sz="1200"/>
              <a:pPr eaLnBrk="1" hangingPunct="1"/>
              <a:t>58</a:t>
            </a:fld>
            <a:endParaRPr lang="en-US" altLang="en-US" sz="120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r>
              <a:rPr lang="en-US" altLang="en-US" smtClean="0">
                <a:latin typeface="Arial" pitchFamily="34" charset="0"/>
                <a:cs typeface="ＭＳ Ｐゴシック" pitchFamily="34" charset="-128"/>
              </a:rPr>
              <a:t>http://nano.elcosh.org/index.php?module=NanoProduct&amp;id=377&amp;title=LiteWire  (no SDS online)</a:t>
            </a:r>
          </a:p>
          <a:p>
            <a:endParaRPr lang="en-US" altLang="en-US" smtClean="0">
              <a:latin typeface="Arial" pitchFamily="34" charset="0"/>
              <a:cs typeface="ＭＳ Ｐゴシック" pitchFamily="34" charset="-128"/>
            </a:endParaRPr>
          </a:p>
          <a:p>
            <a:r>
              <a:rPr lang="en-US" altLang="en-US" smtClean="0">
                <a:latin typeface="Calibri" pitchFamily="34" charset="0"/>
                <a:cs typeface="ＭＳ Ｐゴシック" pitchFamily="34" charset="-128"/>
              </a:rPr>
              <a:t>LiteWire is a carbon nano-tube conductor in wire form. LiteWire is a direct replacement for copper wire. It also replaces any other metallic conductor used today.</a:t>
            </a:r>
          </a:p>
          <a:p>
            <a:endParaRPr lang="en-US" altLang="en-US" smtClean="0">
              <a:latin typeface="Calibri" pitchFamily="34" charset="0"/>
              <a:cs typeface="ＭＳ Ｐゴシック" pitchFamily="34" charset="-128"/>
            </a:endParaRPr>
          </a:p>
          <a:p>
            <a:pPr eaLnBrk="1" hangingPunct="1">
              <a:spcBef>
                <a:spcPct val="0"/>
              </a:spcBef>
            </a:pPr>
            <a:r>
              <a:rPr lang="en-US" altLang="en-US" b="1" i="1" smtClean="0">
                <a:latin typeface="Calibri" pitchFamily="34" charset="0"/>
                <a:cs typeface="ＭＳ Ｐゴシック" pitchFamily="34" charset="-128"/>
              </a:rPr>
              <a:t>Weatherford Gains Exclusivity of Nanotube Wire and Cable Products in the Oil and Gas Industry</a:t>
            </a:r>
          </a:p>
          <a:p>
            <a:r>
              <a:rPr lang="en-US" altLang="en-US" smtClean="0">
                <a:latin typeface="Calibri" pitchFamily="34" charset="0"/>
                <a:cs typeface="ＭＳ Ｐゴシック" pitchFamily="34" charset="-128"/>
              </a:rPr>
              <a:t>http://www.marketwatch.com/story/curtran-and-weatherford-sign-long-term-contract-for-new-litewire-nanotechnology-2014-04-09</a:t>
            </a:r>
          </a:p>
          <a:p>
            <a:endParaRPr lang="en-US" altLang="en-US" smtClean="0">
              <a:latin typeface="Calibri" pitchFamily="34" charset="0"/>
              <a:cs typeface="ＭＳ Ｐゴシック" pitchFamily="34" charset="-128"/>
            </a:endParaRPr>
          </a:p>
          <a:p>
            <a:r>
              <a:rPr lang="en-US" altLang="en-US" smtClean="0">
                <a:latin typeface="Calibri" pitchFamily="34" charset="0"/>
                <a:cs typeface="ＭＳ Ｐゴシック" pitchFamily="34" charset="-128"/>
              </a:rPr>
              <a:t>HOUSTON, April 9, 2014 /PRNewswire/ -- CurTran LLC today announced that it has signed its first contract for LiteWire products with Weatherford International Ltd. Per the agreement, Weatherford will use, sell, and distribute LiteWire, the first commercial scale production of a carbon nanotube technology in wire and cable form.</a:t>
            </a:r>
          </a:p>
          <a:p>
            <a:endParaRPr lang="en-US" altLang="en-US" smtClean="0">
              <a:latin typeface="Calibri" pitchFamily="34" charset="0"/>
              <a:cs typeface="ＭＳ Ｐゴシック" pitchFamily="34" charset="-128"/>
            </a:endParaRPr>
          </a:p>
          <a:p>
            <a:endParaRPr lang="en-US" altLang="en-US" smtClean="0">
              <a:latin typeface="Calibri" pitchFamily="34" charset="0"/>
              <a:cs typeface="ＭＳ Ｐゴシック" pitchFamily="34" charset="-128"/>
            </a:endParaRPr>
          </a:p>
          <a:p>
            <a:endParaRPr lang="en-US" altLang="en-US" smtClean="0">
              <a:latin typeface="Calibri" pitchFamily="34" charset="0"/>
              <a:cs typeface="ＭＳ Ｐゴシック" pitchFamily="34" charset="-128"/>
            </a:endParaRPr>
          </a:p>
          <a:p>
            <a:endParaRPr lang="en-US" altLang="en-US" smtClean="0">
              <a:latin typeface="Arial" pitchFamily="34" charset="0"/>
              <a:cs typeface="ＭＳ Ｐゴシック" pitchFamily="34" charset="-128"/>
            </a:endParaRPr>
          </a:p>
          <a:p>
            <a:endParaRPr lang="en-US" altLang="en-US" smtClean="0">
              <a:latin typeface="Arial" pitchFamily="34" charset="0"/>
              <a:cs typeface="ＭＳ Ｐゴシック" pitchFamily="34" charset="-128"/>
            </a:endParaRPr>
          </a:p>
        </p:txBody>
      </p:sp>
      <p:sp>
        <p:nvSpPr>
          <p:cNvPr id="12288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eaLnBrk="1" hangingPunct="1"/>
            <a:fld id="{B979B3F0-3418-4868-9339-DF55816004CC}" type="slidenum">
              <a:rPr lang="en-US" altLang="en-US" sz="1200"/>
              <a:pPr eaLnBrk="1" hangingPunct="1"/>
              <a:t>59</a:t>
            </a:fld>
            <a:endParaRPr lang="en-US" altLang="en-US" sz="120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r>
              <a:rPr lang="en-US" altLang="en-US" smtClean="0">
                <a:latin typeface="Arial" pitchFamily="34" charset="0"/>
                <a:cs typeface="ＭＳ Ｐゴシック" pitchFamily="34" charset="-128"/>
              </a:rPr>
              <a:t>http://nano-admin.elcosh.org/index.php?module=DBRE&amp;id=236</a:t>
            </a:r>
          </a:p>
          <a:p>
            <a:r>
              <a:rPr lang="en-US" altLang="en-US" smtClean="0">
                <a:latin typeface="Arial" pitchFamily="34" charset="0"/>
                <a:cs typeface="ＭＳ Ｐゴシック" pitchFamily="34" charset="-128"/>
              </a:rPr>
              <a:t>http://www.alcoa.com/bcs/aap_eastman/ecoclean/en/home.asp  (Alcoa Product Page)</a:t>
            </a:r>
          </a:p>
          <a:p>
            <a:endParaRPr lang="en-US" altLang="en-US" smtClean="0">
              <a:latin typeface="Arial" pitchFamily="34" charset="0"/>
              <a:cs typeface="ＭＳ Ｐゴシック" pitchFamily="34" charset="-128"/>
            </a:endParaRPr>
          </a:p>
          <a:p>
            <a:r>
              <a:rPr lang="en-US" altLang="en-US" smtClean="0">
                <a:latin typeface="Calibri" pitchFamily="34" charset="0"/>
                <a:cs typeface="ＭＳ Ｐゴシック" pitchFamily="34" charset="-128"/>
              </a:rPr>
              <a:t>Alcoa Architectural Products has developed a proprietary process that leverages HYDROTECT™ technology from TOTO® to apply a titanium dioxide (TiO</a:t>
            </a:r>
            <a:r>
              <a:rPr lang="en-US" altLang="en-US" baseline="-25000" smtClean="0">
                <a:latin typeface="Calibri" pitchFamily="34" charset="0"/>
                <a:cs typeface="ＭＳ Ｐゴシック" pitchFamily="34" charset="-128"/>
              </a:rPr>
              <a:t>2</a:t>
            </a:r>
            <a:r>
              <a:rPr lang="en-US" altLang="en-US" smtClean="0">
                <a:latin typeface="Calibri" pitchFamily="34" charset="0"/>
                <a:cs typeface="ＭＳ Ｐゴシック" pitchFamily="34" charset="-128"/>
              </a:rPr>
              <a:t>) coating, called EcoClean™, to the pre-painted aluminum surface of Reynobond®. The result is the world's first </a:t>
            </a:r>
            <a:r>
              <a:rPr lang="en-US" altLang="en-US" b="1" smtClean="0">
                <a:latin typeface="Calibri" pitchFamily="34" charset="0"/>
                <a:cs typeface="ＭＳ Ｐゴシック" pitchFamily="34" charset="-128"/>
              </a:rPr>
              <a:t>coil-coated aluminum architectural panel</a:t>
            </a:r>
            <a:r>
              <a:rPr lang="en-US" altLang="en-US" smtClean="0">
                <a:latin typeface="Calibri" pitchFamily="34" charset="0"/>
                <a:cs typeface="ＭＳ Ｐゴシック" pitchFamily="34" charset="-128"/>
              </a:rPr>
              <a:t> that helps clean itself and the air around it.</a:t>
            </a:r>
            <a:endParaRPr lang="en-US" altLang="en-US" smtClean="0">
              <a:latin typeface="Arial" pitchFamily="34" charset="0"/>
              <a:cs typeface="ＭＳ Ｐゴシック" pitchFamily="34" charset="-128"/>
            </a:endParaRPr>
          </a:p>
          <a:p>
            <a:endParaRPr lang="en-US" altLang="en-US" smtClean="0">
              <a:latin typeface="Arial" pitchFamily="34" charset="0"/>
              <a:cs typeface="ＭＳ Ｐゴシック" pitchFamily="34" charset="-128"/>
            </a:endParaRPr>
          </a:p>
          <a:p>
            <a:r>
              <a:rPr lang="en-US" altLang="en-US" smtClean="0">
                <a:latin typeface="Arial" pitchFamily="34" charset="0"/>
                <a:cs typeface="ＭＳ Ｐゴシック" pitchFamily="34" charset="-128"/>
              </a:rPr>
              <a:t>There is a </a:t>
            </a:r>
            <a:r>
              <a:rPr lang="en-US" altLang="en-US" b="1" smtClean="0">
                <a:latin typeface="Arial" pitchFamily="34" charset="0"/>
                <a:cs typeface="ＭＳ Ｐゴシック" pitchFamily="34" charset="-128"/>
              </a:rPr>
              <a:t>video of the process</a:t>
            </a:r>
            <a:r>
              <a:rPr lang="en-US" altLang="en-US" smtClean="0">
                <a:latin typeface="Arial" pitchFamily="34" charset="0"/>
                <a:cs typeface="ＭＳ Ｐゴシック" pitchFamily="34" charset="-128"/>
              </a:rPr>
              <a:t> shown on the slide on the product page.</a:t>
            </a:r>
          </a:p>
          <a:p>
            <a:endParaRPr lang="en-US" altLang="en-US" smtClean="0">
              <a:latin typeface="Arial" pitchFamily="34" charset="0"/>
              <a:cs typeface="ＭＳ Ｐゴシック" pitchFamily="34" charset="-128"/>
            </a:endParaRPr>
          </a:p>
          <a:p>
            <a:r>
              <a:rPr lang="en-US" altLang="en-US" smtClean="0">
                <a:latin typeface="Arial" pitchFamily="34" charset="0"/>
                <a:cs typeface="ＭＳ Ｐゴシック" pitchFamily="34" charset="-128"/>
              </a:rPr>
              <a:t>Brochure: 10,000 square feet of Reynobond with EcoClean has the approximate </a:t>
            </a:r>
            <a:r>
              <a:rPr lang="en-US" altLang="en-US" b="1" smtClean="0">
                <a:latin typeface="Arial" pitchFamily="34" charset="0"/>
                <a:cs typeface="ＭＳ Ｐゴシック" pitchFamily="34" charset="-128"/>
              </a:rPr>
              <a:t>air cleansing power of 80 trees</a:t>
            </a:r>
            <a:r>
              <a:rPr lang="en-US" altLang="en-US" smtClean="0">
                <a:latin typeface="Arial" pitchFamily="34" charset="0"/>
                <a:cs typeface="ＭＳ Ｐゴシック" pitchFamily="34" charset="-128"/>
              </a:rPr>
              <a:t>. That’s enough cleaning power to </a:t>
            </a:r>
            <a:r>
              <a:rPr lang="en-US" altLang="en-US" b="1" smtClean="0">
                <a:latin typeface="Arial" pitchFamily="34" charset="0"/>
                <a:cs typeface="ＭＳ Ｐゴシック" pitchFamily="34" charset="-128"/>
              </a:rPr>
              <a:t>offset the smog created by</a:t>
            </a:r>
          </a:p>
          <a:p>
            <a:r>
              <a:rPr lang="en-US" altLang="en-US" b="1" smtClean="0">
                <a:latin typeface="Arial" pitchFamily="34" charset="0"/>
                <a:cs typeface="ＭＳ Ｐゴシック" pitchFamily="34" charset="-128"/>
              </a:rPr>
              <a:t>the pollution output of four cars every day</a:t>
            </a:r>
            <a:r>
              <a:rPr lang="en-US" altLang="en-US" smtClean="0">
                <a:latin typeface="Arial" pitchFamily="34" charset="0"/>
                <a:cs typeface="ＭＳ Ｐゴシック" pitchFamily="34" charset="-128"/>
              </a:rPr>
              <a:t>.</a:t>
            </a:r>
          </a:p>
          <a:p>
            <a:endParaRPr lang="en-US" altLang="en-US" smtClean="0">
              <a:latin typeface="Arial" pitchFamily="34" charset="0"/>
              <a:cs typeface="ＭＳ Ｐゴシック" pitchFamily="34" charset="-128"/>
            </a:endParaRPr>
          </a:p>
          <a:p>
            <a:r>
              <a:rPr lang="en-US" altLang="en-US" smtClean="0">
                <a:latin typeface="Calibri" pitchFamily="34" charset="0"/>
                <a:cs typeface="ＭＳ Ｐゴシック" pitchFamily="34" charset="-128"/>
              </a:rPr>
              <a:t>"</a:t>
            </a:r>
            <a:r>
              <a:rPr lang="en-US" altLang="en-US" u="sng" smtClean="0">
                <a:latin typeface="Calibri" pitchFamily="34" charset="0"/>
                <a:cs typeface="ＭＳ Ｐゴシック" pitchFamily="34" charset="-128"/>
                <a:hlinkClick r:id="rId3"/>
              </a:rPr>
              <a:t>Just as plants harness light for photosynthesis in nature, HYDROTECT nanotechnology does the same for manmade surfaces</a:t>
            </a:r>
            <a:r>
              <a:rPr lang="en-US" altLang="en-US" smtClean="0">
                <a:latin typeface="Calibri" pitchFamily="34" charset="0"/>
                <a:cs typeface="ＭＳ Ｐゴシック" pitchFamily="34" charset="-128"/>
              </a:rPr>
              <a:t>. An integrated part of the manufacturing process, HYDROTECT uses nontoxic titanium dioxide (TiO2) in the glazing and coating process."  (see HYDROTECT brochure under ‘Technical Info’ on product page)</a:t>
            </a:r>
          </a:p>
          <a:p>
            <a:endParaRPr lang="en-US" altLang="en-US" smtClean="0">
              <a:latin typeface="Calibri" pitchFamily="34" charset="0"/>
              <a:cs typeface="ＭＳ Ｐゴシック" pitchFamily="34" charset="-128"/>
            </a:endParaRPr>
          </a:p>
          <a:p>
            <a:r>
              <a:rPr lang="en-US" altLang="en-US" b="1" smtClean="0">
                <a:latin typeface="Calibri" pitchFamily="34" charset="0"/>
                <a:cs typeface="ＭＳ Ｐゴシック" pitchFamily="34" charset="-128"/>
              </a:rPr>
              <a:t>View SDSs for Alcoa Reynobond here (search for ‘</a:t>
            </a:r>
            <a:r>
              <a:rPr lang="en-US" altLang="ja-JP" b="1" smtClean="0">
                <a:latin typeface="Calibri" pitchFamily="34" charset="0"/>
                <a:cs typeface="ＭＳ Ｐゴシック" pitchFamily="34" charset="-128"/>
              </a:rPr>
              <a:t>Reynobond</a:t>
            </a:r>
            <a:r>
              <a:rPr lang="en-US" altLang="en-US" b="1" smtClean="0">
                <a:latin typeface="Calibri" pitchFamily="34" charset="0"/>
                <a:cs typeface="ＭＳ Ｐゴシック" pitchFamily="34" charset="-128"/>
              </a:rPr>
              <a:t>’</a:t>
            </a:r>
            <a:r>
              <a:rPr lang="en-US" altLang="ja-JP" b="1" smtClean="0">
                <a:latin typeface="Calibri" pitchFamily="34" charset="0"/>
                <a:cs typeface="ＭＳ Ｐゴシック" pitchFamily="34" charset="-128"/>
              </a:rPr>
              <a:t>)</a:t>
            </a:r>
            <a:r>
              <a:rPr lang="en-US" altLang="ja-JP" smtClean="0">
                <a:latin typeface="Calibri" pitchFamily="34" charset="0"/>
                <a:cs typeface="ＭＳ Ｐゴシック" pitchFamily="34" charset="-128"/>
              </a:rPr>
              <a:t>: </a:t>
            </a:r>
          </a:p>
          <a:p>
            <a:r>
              <a:rPr lang="en-US" altLang="en-US" smtClean="0">
                <a:latin typeface="Calibri" pitchFamily="34" charset="0"/>
                <a:cs typeface="ＭＳ Ｐゴシック" pitchFamily="34" charset="-128"/>
              </a:rPr>
              <a:t>http://www.alcoa.com/global/en/environment/msds_search.asp?name=&amp;id=1426&amp;langType=English</a:t>
            </a:r>
          </a:p>
          <a:p>
            <a:endParaRPr lang="en-US" altLang="en-US" smtClean="0">
              <a:latin typeface="Calibri" pitchFamily="34" charset="0"/>
              <a:cs typeface="ＭＳ Ｐゴシック" pitchFamily="34" charset="-128"/>
            </a:endParaRPr>
          </a:p>
          <a:p>
            <a:r>
              <a:rPr lang="en-US" altLang="en-US" smtClean="0">
                <a:latin typeface="Calibri" pitchFamily="34" charset="0"/>
                <a:cs typeface="ＭＳ Ｐゴシック" pitchFamily="34" charset="-128"/>
              </a:rPr>
              <a:t>Not clear which corresponds to Reynobond Ecoclean.</a:t>
            </a:r>
          </a:p>
          <a:p>
            <a:endParaRPr lang="en-US" altLang="en-US" smtClean="0">
              <a:latin typeface="Calibri" pitchFamily="34" charset="0"/>
              <a:cs typeface="ＭＳ Ｐゴシック" pitchFamily="34" charset="-128"/>
            </a:endParaRPr>
          </a:p>
          <a:p>
            <a:r>
              <a:rPr lang="en-US" altLang="en-US" smtClean="0">
                <a:latin typeface="Calibri" pitchFamily="34" charset="0"/>
                <a:cs typeface="ＭＳ Ｐゴシック" pitchFamily="34" charset="-128"/>
              </a:rPr>
              <a:t>REYNOBOND NATURAL TITANIUM COMPOSITE MATERIALS (SDS):</a:t>
            </a:r>
          </a:p>
          <a:p>
            <a:r>
              <a:rPr lang="en-US" altLang="en-US" smtClean="0">
                <a:latin typeface="Calibri" pitchFamily="34" charset="0"/>
                <a:cs typeface="ＭＳ Ｐゴシック" pitchFamily="34" charset="-128"/>
              </a:rPr>
              <a:t/>
            </a:r>
            <a:br>
              <a:rPr lang="en-US" altLang="en-US" smtClean="0">
                <a:latin typeface="Calibri" pitchFamily="34" charset="0"/>
                <a:cs typeface="ＭＳ Ｐゴシック" pitchFamily="34" charset="-128"/>
              </a:rPr>
            </a:br>
            <a:r>
              <a:rPr lang="en-US" altLang="en-US" smtClean="0">
                <a:latin typeface="Calibri" pitchFamily="34" charset="0"/>
                <a:cs typeface="ＭＳ Ｐゴシック" pitchFamily="34" charset="-128"/>
              </a:rPr>
              <a:t>Titanium 15-30%</a:t>
            </a:r>
          </a:p>
          <a:p>
            <a:r>
              <a:rPr lang="en-US" altLang="en-US" smtClean="0">
                <a:latin typeface="Calibri" pitchFamily="34" charset="0"/>
                <a:cs typeface="ＭＳ Ｐゴシック" pitchFamily="34" charset="-128"/>
              </a:rPr>
              <a:t>Thermoplastic polymer (proprietary) 20-50%</a:t>
            </a:r>
          </a:p>
          <a:p>
            <a:r>
              <a:rPr lang="en-US" altLang="en-US" smtClean="0">
                <a:latin typeface="Calibri" pitchFamily="34" charset="0"/>
                <a:cs typeface="ＭＳ Ｐゴシック" pitchFamily="34" charset="-128"/>
              </a:rPr>
              <a:t>Fire retardant (proprietary) 0-35%</a:t>
            </a:r>
          </a:p>
          <a:p>
            <a:r>
              <a:rPr lang="en-US" altLang="en-US" smtClean="0">
                <a:latin typeface="Calibri" pitchFamily="34" charset="0"/>
                <a:cs typeface="ＭＳ Ｐゴシック" pitchFamily="34" charset="-128"/>
              </a:rPr>
              <a:t>Other ingredients as well.</a:t>
            </a:r>
          </a:p>
          <a:p>
            <a:r>
              <a:rPr lang="en-US" altLang="en-US" smtClean="0">
                <a:latin typeface="Calibri" pitchFamily="34" charset="0"/>
                <a:cs typeface="ＭＳ Ｐゴシック" pitchFamily="34" charset="-128"/>
              </a:rPr>
              <a:t/>
            </a:r>
            <a:br>
              <a:rPr lang="en-US" altLang="en-US" smtClean="0">
                <a:latin typeface="Calibri" pitchFamily="34" charset="0"/>
                <a:cs typeface="ＭＳ Ｐゴシック" pitchFamily="34" charset="-128"/>
              </a:rPr>
            </a:br>
            <a:r>
              <a:rPr lang="en-US" altLang="en-US" smtClean="0">
                <a:latin typeface="Calibri" pitchFamily="34" charset="0"/>
                <a:cs typeface="ＭＳ Ｐゴシック" pitchFamily="34" charset="-128"/>
              </a:rPr>
              <a:t>Serious health effects noted for exposure to dust from processing (e.g. can cause lung cancer due to presence of strontium chromate &lt;0.05%)</a:t>
            </a:r>
          </a:p>
          <a:p>
            <a:endParaRPr lang="en-US" altLang="en-US" smtClean="0">
              <a:latin typeface="Calibri" pitchFamily="34" charset="0"/>
              <a:cs typeface="ＭＳ Ｐゴシック" pitchFamily="34" charset="-128"/>
            </a:endParaRPr>
          </a:p>
          <a:p>
            <a:r>
              <a:rPr lang="en-US" altLang="en-US" smtClean="0">
                <a:latin typeface="Calibri" pitchFamily="34" charset="0"/>
                <a:cs typeface="ＭＳ Ｐゴシック" pitchFamily="34" charset="-128"/>
              </a:rPr>
              <a:t>"following health effects are not likely to occur unless sawing or cutting generates dust or unless material is heated to melting"</a:t>
            </a:r>
          </a:p>
          <a:p>
            <a:endParaRPr lang="en-US" altLang="en-US" smtClean="0">
              <a:latin typeface="Arial" pitchFamily="34" charset="0"/>
              <a:cs typeface="ＭＳ Ｐゴシック" pitchFamily="34" charset="-128"/>
            </a:endParaRPr>
          </a:p>
        </p:txBody>
      </p:sp>
      <p:sp>
        <p:nvSpPr>
          <p:cNvPr id="12493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eaLnBrk="1" hangingPunct="1"/>
            <a:fld id="{16FF4338-9118-4982-B542-87C3F9DD9720}" type="slidenum">
              <a:rPr lang="en-US" altLang="en-US" sz="1200"/>
              <a:pPr eaLnBrk="1" hangingPunct="1"/>
              <a:t>60</a:t>
            </a:fld>
            <a:endParaRPr lang="en-US" altLang="en-US" sz="12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eaLnBrk="1" hangingPunct="1"/>
            <a:fld id="{0ACF76E9-ED92-4D53-8BBD-53923D63A476}" type="slidenum">
              <a:rPr lang="en-US" altLang="en-US" sz="1200"/>
              <a:pPr eaLnBrk="1" hangingPunct="1"/>
              <a:t>7</a:t>
            </a:fld>
            <a:endParaRPr lang="en-US" altLang="en-US" sz="1200"/>
          </a:p>
        </p:txBody>
      </p:sp>
      <p:sp>
        <p:nvSpPr>
          <p:cNvPr id="24578" name="Rectangle 2"/>
          <p:cNvSpPr>
            <a:spLocks noGrp="1" noRot="1" noChangeAspect="1" noChangeArrowheads="1" noTextEdit="1"/>
          </p:cNvSpPr>
          <p:nvPr>
            <p:ph type="sldImg"/>
          </p:nvPr>
        </p:nvSpPr>
        <p:spPr>
          <a:ln/>
        </p:spPr>
      </p:sp>
      <p:sp>
        <p:nvSpPr>
          <p:cNvPr id="245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smtClean="0">
                <a:latin typeface="Arial" pitchFamily="34" charset="0"/>
                <a:cs typeface="ＭＳ Ｐゴシック" pitchFamily="34" charset="-128"/>
              </a:rPr>
              <a:t>Trainer Notes:</a:t>
            </a:r>
          </a:p>
          <a:p>
            <a:pPr eaLnBrk="1" hangingPunct="1"/>
            <a:endParaRPr lang="en-US" altLang="en-US" dirty="0" smtClean="0">
              <a:latin typeface="Arial" pitchFamily="34" charset="0"/>
              <a:cs typeface="ＭＳ Ｐゴシック" pitchFamily="34" charset="-128"/>
            </a:endParaRPr>
          </a:p>
          <a:p>
            <a:pPr eaLnBrk="1" hangingPunct="1"/>
            <a:r>
              <a:rPr lang="en-US" altLang="en-US" dirty="0" smtClean="0">
                <a:latin typeface="Arial" pitchFamily="34" charset="0"/>
                <a:cs typeface="ＭＳ Ｐゴシック" pitchFamily="34" charset="-128"/>
              </a:rPr>
              <a:t>This </a:t>
            </a:r>
            <a:r>
              <a:rPr lang="en-US" altLang="en-US" dirty="0" smtClean="0">
                <a:latin typeface="Arial" pitchFamily="34" charset="0"/>
                <a:cs typeface="ＭＳ Ｐゴシック" pitchFamily="34" charset="-128"/>
              </a:rPr>
              <a:t>is the new look. It is still organized broadly by hazards, trades, jobsites, media, documents and what’</a:t>
            </a:r>
            <a:r>
              <a:rPr lang="en-US" altLang="ja-JP" dirty="0" smtClean="0">
                <a:latin typeface="Arial" pitchFamily="34" charset="0"/>
                <a:cs typeface="ＭＳ Ｐゴシック" pitchFamily="34" charset="-128"/>
              </a:rPr>
              <a:t>s new, but now they are boldly displayed for ease of searching.</a:t>
            </a:r>
            <a:endParaRPr lang="en-US" altLang="en-US" dirty="0" smtClean="0">
              <a:latin typeface="Arial" pitchFamily="34" charset="0"/>
              <a:cs typeface="ＭＳ Ｐゴシック" pitchFamily="34" charset="-128"/>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r>
              <a:rPr lang="en-US" altLang="en-US" smtClean="0">
                <a:latin typeface="Arial" pitchFamily="34" charset="0"/>
                <a:cs typeface="ＭＳ Ｐゴシック" pitchFamily="34" charset="-128"/>
              </a:rPr>
              <a:t>From FAQ: http://www.alcoa.com/bcs/aap_eastman/ecoclean/en/faqs.asp</a:t>
            </a:r>
          </a:p>
          <a:p>
            <a:endParaRPr lang="en-US" altLang="en-US" smtClean="0">
              <a:latin typeface="Arial" pitchFamily="34" charset="0"/>
              <a:cs typeface="ＭＳ Ｐゴシック" pitchFamily="34" charset="-128"/>
            </a:endParaRPr>
          </a:p>
          <a:p>
            <a:r>
              <a:rPr lang="en-US" altLang="en-US" smtClean="0">
                <a:latin typeface="Arial" pitchFamily="34" charset="0"/>
                <a:cs typeface="ＭＳ Ｐゴシック" pitchFamily="34" charset="-128"/>
              </a:rPr>
              <a:t>Pictures from product brochure</a:t>
            </a:r>
          </a:p>
          <a:p>
            <a:endParaRPr lang="en-US" altLang="en-US" smtClean="0">
              <a:latin typeface="Arial" pitchFamily="34" charset="0"/>
              <a:cs typeface="ＭＳ Ｐゴシック" pitchFamily="34" charset="-128"/>
            </a:endParaRPr>
          </a:p>
          <a:p>
            <a:r>
              <a:rPr lang="en-US" altLang="en-US" b="1" smtClean="0">
                <a:latin typeface="Calibri" pitchFamily="34" charset="0"/>
                <a:cs typeface="ＭＳ Ｐゴシック" pitchFamily="34" charset="-128"/>
              </a:rPr>
              <a:t>What is the difference between EcoClean™ and other technologies that claim self-cleaning properties and show photos of water beading up on a panel’s surface?</a:t>
            </a:r>
            <a:r>
              <a:rPr lang="en-US" altLang="en-US" smtClean="0">
                <a:latin typeface="Arial" pitchFamily="34" charset="0"/>
                <a:cs typeface="ＭＳ Ｐゴシック" pitchFamily="34" charset="-128"/>
              </a:rPr>
              <a:t/>
            </a:r>
            <a:br>
              <a:rPr lang="en-US" altLang="en-US" smtClean="0">
                <a:latin typeface="Arial" pitchFamily="34" charset="0"/>
                <a:cs typeface="ＭＳ Ｐゴシック" pitchFamily="34" charset="-128"/>
              </a:rPr>
            </a:br>
            <a:r>
              <a:rPr lang="en-US" altLang="en-US" smtClean="0">
                <a:latin typeface="Calibri" pitchFamily="34" charset="0"/>
                <a:cs typeface="ＭＳ Ｐゴシック" pitchFamily="34" charset="-128"/>
              </a:rPr>
              <a:t>EcoClean™ is superhydrophilic – meaning that it loves water, while others are hydrophobic in nature – water hating. Thus, water does not bead up on the surface of EcoClean™ like you see on competitors’ materials; rather it spreads out and wets the surface completely. With EcoClean™, dirt is undercut and washed off. With a hydrophobic surface, water will bead up – carrying dirt as the beads roll down the panel’s surface. Unfortunately, water beads leave streaks as well as concentrations of dirt on the bottom-most building panels where the beads evaporated.</a:t>
            </a:r>
            <a:endParaRPr lang="en-US" altLang="en-US" smtClean="0">
              <a:latin typeface="Arial" pitchFamily="34" charset="0"/>
              <a:cs typeface="ＭＳ Ｐゴシック" pitchFamily="34" charset="-128"/>
            </a:endParaRPr>
          </a:p>
        </p:txBody>
      </p:sp>
      <p:sp>
        <p:nvSpPr>
          <p:cNvPr id="12697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eaLnBrk="1" hangingPunct="1"/>
            <a:fld id="{4F73F3A0-B359-4A70-9995-CB17971C4085}" type="slidenum">
              <a:rPr lang="en-US" altLang="en-US" sz="1200"/>
              <a:pPr eaLnBrk="1" hangingPunct="1"/>
              <a:t>61</a:t>
            </a:fld>
            <a:endParaRPr lang="en-US" altLang="en-US" sz="120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pPr>
              <a:defRPr/>
            </a:pPr>
            <a:r>
              <a:rPr lang="en-US" dirty="0" smtClean="0">
                <a:ea typeface="MS PGothic" panose="020B0600070205080204" pitchFamily="34" charset="-128"/>
              </a:rPr>
              <a:t>http://nano.elcosh.org/index.php?module=NanoProduct&amp;id=462&amp;title=GFRC%20SPRAY%20COAT%20AND%20REINFORCEMENT%20MIXES</a:t>
            </a:r>
          </a:p>
          <a:p>
            <a:pPr>
              <a:defRPr/>
            </a:pPr>
            <a:r>
              <a:rPr lang="en-US" dirty="0" smtClean="0">
                <a:ea typeface="MS PGothic" panose="020B0600070205080204" pitchFamily="34" charset="-128"/>
              </a:rPr>
              <a:t>http://www.surecretedesign.com/gfrc/</a:t>
            </a:r>
          </a:p>
          <a:p>
            <a:pPr>
              <a:defRPr/>
            </a:pPr>
            <a:endParaRPr lang="en-US" dirty="0" smtClean="0">
              <a:ea typeface="MS PGothic" panose="020B0600070205080204" pitchFamily="34" charset="-128"/>
            </a:endParaRPr>
          </a:p>
          <a:p>
            <a:pPr>
              <a:defRPr/>
            </a:pPr>
            <a:r>
              <a:rPr lang="en-US" dirty="0" smtClean="0">
                <a:latin typeface="+mn-lt"/>
                <a:ea typeface="+mn-ea"/>
                <a:cs typeface="+mn-cs"/>
              </a:rPr>
              <a:t>interior and exterior wall panels, shower walls, concrete countertops, facades, lightweight architectural trim, balusters, fireplaces and many other precast opportunities</a:t>
            </a:r>
          </a:p>
          <a:p>
            <a:pPr>
              <a:defRPr/>
            </a:pPr>
            <a:endParaRPr lang="en-US" dirty="0" smtClean="0">
              <a:latin typeface="+mn-lt"/>
              <a:ea typeface="+mn-ea"/>
              <a:cs typeface="+mn-cs"/>
            </a:endParaRPr>
          </a:p>
          <a:p>
            <a:pPr>
              <a:defRPr/>
            </a:pPr>
            <a:r>
              <a:rPr lang="en-US" dirty="0" smtClean="0">
                <a:latin typeface="+mn-lt"/>
                <a:ea typeface="+mn-ea"/>
                <a:cs typeface="+mn-cs"/>
              </a:rPr>
              <a:t>The </a:t>
            </a:r>
            <a:r>
              <a:rPr lang="en-US" dirty="0" err="1" smtClean="0">
                <a:latin typeface="+mn-lt"/>
                <a:ea typeface="+mn-ea"/>
                <a:cs typeface="+mn-cs"/>
              </a:rPr>
              <a:t>Xtreme</a:t>
            </a:r>
            <a:r>
              <a:rPr lang="en-US" dirty="0" smtClean="0">
                <a:latin typeface="+mn-lt"/>
                <a:ea typeface="+mn-ea"/>
                <a:cs typeface="+mn-cs"/>
              </a:rPr>
              <a:t> Series technology uses cement, sand along with 3 types of fiber (PVA, Glass AR, and Nano)</a:t>
            </a:r>
          </a:p>
        </p:txBody>
      </p:sp>
      <p:sp>
        <p:nvSpPr>
          <p:cNvPr id="12902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eaLnBrk="1" hangingPunct="1"/>
            <a:fld id="{ACB3D785-A1DB-40AD-A52C-D1F0F2115EF9}" type="slidenum">
              <a:rPr lang="en-US" altLang="en-US" sz="1200"/>
              <a:pPr eaLnBrk="1" hangingPunct="1"/>
              <a:t>62</a:t>
            </a:fld>
            <a:endParaRPr lang="en-US" altLang="en-US" sz="120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Slide Image Placeholder 1"/>
          <p:cNvSpPr>
            <a:spLocks noGrp="1" noRot="1" noChangeAspect="1"/>
          </p:cNvSpPr>
          <p:nvPr>
            <p:ph type="sldImg"/>
          </p:nvPr>
        </p:nvSpPr>
        <p:spPr>
          <a:ln/>
        </p:spPr>
      </p:sp>
      <p:sp>
        <p:nvSpPr>
          <p:cNvPr id="13107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smtClean="0">
                <a:latin typeface="Calibri" pitchFamily="34" charset="0"/>
                <a:cs typeface="ＭＳ Ｐゴシック" pitchFamily="34" charset="-128"/>
              </a:rPr>
              <a:t>http://nano.elcosh.org/index.php?module=NanoProduct&amp;id=464&amp;title=LMGI%20Asphalt%20Additives</a:t>
            </a:r>
          </a:p>
          <a:p>
            <a:pPr eaLnBrk="1" hangingPunct="1">
              <a:spcBef>
                <a:spcPct val="0"/>
              </a:spcBef>
            </a:pPr>
            <a:r>
              <a:rPr lang="en-US" altLang="en-US" smtClean="0">
                <a:latin typeface="Calibri" pitchFamily="34" charset="0"/>
                <a:cs typeface="ＭＳ Ｐゴシック" pitchFamily="34" charset="-128"/>
              </a:rPr>
              <a:t>http://www.liquidminerals.com/asphalt.html</a:t>
            </a:r>
          </a:p>
          <a:p>
            <a:pPr eaLnBrk="1" hangingPunct="1">
              <a:spcBef>
                <a:spcPct val="0"/>
              </a:spcBef>
            </a:pPr>
            <a:endParaRPr lang="en-US" altLang="en-US" smtClean="0">
              <a:latin typeface="Calibri" pitchFamily="34" charset="0"/>
              <a:cs typeface="ＭＳ Ｐゴシック" pitchFamily="34" charset="-128"/>
            </a:endParaRPr>
          </a:p>
          <a:p>
            <a:pPr eaLnBrk="1" hangingPunct="1">
              <a:spcBef>
                <a:spcPct val="0"/>
              </a:spcBef>
            </a:pPr>
            <a:r>
              <a:rPr lang="en-US" altLang="en-US" smtClean="0">
                <a:latin typeface="Calibri" pitchFamily="34" charset="0"/>
                <a:cs typeface="ＭＳ Ｐゴシック" pitchFamily="34" charset="-128"/>
              </a:rPr>
              <a:t>(no SDS online)</a:t>
            </a:r>
          </a:p>
          <a:p>
            <a:pPr eaLnBrk="1" hangingPunct="1">
              <a:spcBef>
                <a:spcPct val="0"/>
              </a:spcBef>
            </a:pPr>
            <a:endParaRPr lang="en-US" altLang="en-US" smtClean="0">
              <a:latin typeface="Calibri" pitchFamily="34" charset="0"/>
              <a:cs typeface="ＭＳ Ｐゴシック" pitchFamily="34" charset="-128"/>
            </a:endParaRPr>
          </a:p>
          <a:p>
            <a:pPr eaLnBrk="1" hangingPunct="1">
              <a:spcBef>
                <a:spcPct val="0"/>
              </a:spcBef>
            </a:pPr>
            <a:r>
              <a:rPr lang="en-US" altLang="en-US" smtClean="0">
                <a:latin typeface="Calibri" pitchFamily="34" charset="0"/>
                <a:cs typeface="ＭＳ Ｐゴシック" pitchFamily="34" charset="-128"/>
              </a:rPr>
              <a:t>Sulfur is often added to asphalt as a binder and extender. When heated to lower asphalt viscosity, hydrogen sulfide is often formed. Hydrogen sulfide is not only an odor nuisance for workers and neighbors, but it can also be extremely dangerous. Liquid Minerals Group, Inc.’s </a:t>
            </a:r>
            <a:r>
              <a:rPr lang="en-US" altLang="en-US" u="sng" smtClean="0">
                <a:latin typeface="Calibri" pitchFamily="34" charset="0"/>
                <a:cs typeface="ＭＳ Ｐゴシック" pitchFamily="34" charset="-128"/>
              </a:rPr>
              <a:t>oil soluble nanoparticle zinc additives</a:t>
            </a:r>
            <a:r>
              <a:rPr lang="en-US" altLang="en-US" smtClean="0">
                <a:latin typeface="Calibri" pitchFamily="34" charset="0"/>
                <a:cs typeface="ＭＳ Ｐゴシック" pitchFamily="34" charset="-128"/>
              </a:rPr>
              <a:t> have been found to help to control and or eliminate hydrogen sulfide at modest dosage levels.</a:t>
            </a:r>
          </a:p>
          <a:p>
            <a:endParaRPr lang="en-US" altLang="en-US" smtClean="0">
              <a:latin typeface="Arial" pitchFamily="34" charset="0"/>
              <a:cs typeface="ＭＳ Ｐゴシック" pitchFamily="34" charset="-128"/>
            </a:endParaRPr>
          </a:p>
          <a:p>
            <a:endParaRPr lang="en-US" altLang="en-US" smtClean="0">
              <a:latin typeface="Arial" pitchFamily="34" charset="0"/>
              <a:cs typeface="ＭＳ Ｐゴシック" pitchFamily="34" charset="-128"/>
            </a:endParaRPr>
          </a:p>
        </p:txBody>
      </p:sp>
      <p:sp>
        <p:nvSpPr>
          <p:cNvPr id="13107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eaLnBrk="1" hangingPunct="1"/>
            <a:fld id="{E88224D0-D0B3-497E-8BB2-E48EE0ECE3BC}" type="slidenum">
              <a:rPr lang="en-US" altLang="en-US" sz="1200"/>
              <a:pPr eaLnBrk="1" hangingPunct="1"/>
              <a:t>63</a:t>
            </a:fld>
            <a:endParaRPr lang="en-US" altLang="en-US" sz="120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Slide Image Placeholder 1"/>
          <p:cNvSpPr>
            <a:spLocks noGrp="1" noRot="1" noChangeAspect="1"/>
          </p:cNvSpPr>
          <p:nvPr>
            <p:ph type="sldImg"/>
          </p:nvPr>
        </p:nvSpPr>
        <p:spPr>
          <a:ln/>
        </p:spPr>
      </p:sp>
      <p:sp>
        <p:nvSpPr>
          <p:cNvPr id="13414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itchFamily="34" charset="0"/>
                <a:cs typeface="ＭＳ Ｐゴシック" pitchFamily="34" charset="-128"/>
              </a:rPr>
              <a:t>CNTs have a high tensile strength and Young’s modulus, display elastic behaviour [31] and excellent thermal properties [32]. Indeed, the tensile strength and</a:t>
            </a:r>
          </a:p>
          <a:p>
            <a:r>
              <a:rPr lang="en-US" altLang="en-US" smtClean="0">
                <a:latin typeface="Arial" pitchFamily="34" charset="0"/>
                <a:cs typeface="ＭＳ Ｐゴシック" pitchFamily="34" charset="-128"/>
              </a:rPr>
              <a:t>Young’s modulus of CNTs are hundreds and tens of times that of steel, respectively, although their weight per volume of CNTs is a mere fraction that of steel. CNTs reinforce concrete at the nanoscale rather than the macro scale in the manner of traditional steel reinforcement bars.</a:t>
            </a:r>
          </a:p>
        </p:txBody>
      </p:sp>
      <p:sp>
        <p:nvSpPr>
          <p:cNvPr id="13414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eaLnBrk="1" hangingPunct="1"/>
            <a:fld id="{BC878B1D-B0A2-4D3D-9C75-C5AFB8DF1E5A}" type="slidenum">
              <a:rPr lang="en-US" altLang="en-US" sz="1200"/>
              <a:pPr eaLnBrk="1" hangingPunct="1"/>
              <a:t>65</a:t>
            </a:fld>
            <a:endParaRPr lang="en-US" altLang="en-US" sz="120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Slide Image Placeholder 1"/>
          <p:cNvSpPr>
            <a:spLocks noGrp="1" noRot="1" noChangeAspect="1"/>
          </p:cNvSpPr>
          <p:nvPr>
            <p:ph type="sldImg"/>
          </p:nvPr>
        </p:nvSpPr>
        <p:spPr>
          <a:ln/>
        </p:spPr>
      </p:sp>
      <p:sp>
        <p:nvSpPr>
          <p:cNvPr id="13619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pPr>
            <a:r>
              <a:rPr lang="en-US" altLang="en-US" sz="1100" smtClean="0">
                <a:latin typeface="Arial" pitchFamily="34" charset="0"/>
                <a:cs typeface="ＭＳ Ｐゴシック" pitchFamily="34" charset="-128"/>
              </a:rPr>
              <a:t>Aerogels are good </a:t>
            </a:r>
            <a:r>
              <a:rPr lang="en-US" altLang="en-US" sz="1100" smtClean="0">
                <a:latin typeface="Arial" pitchFamily="34" charset="0"/>
                <a:cs typeface="ＭＳ Ｐゴシック" pitchFamily="34" charset="-128"/>
                <a:hlinkClick r:id="rId3" action="ppaction://hlinkfile" tooltip="Thermal insulation"/>
              </a:rPr>
              <a:t>thermal insulators</a:t>
            </a:r>
            <a:r>
              <a:rPr lang="en-US" altLang="en-US" sz="1100" smtClean="0">
                <a:latin typeface="Arial" pitchFamily="34" charset="0"/>
                <a:cs typeface="ＭＳ Ｐゴシック" pitchFamily="34" charset="-128"/>
              </a:rPr>
              <a:t> because they almost nullify two of the three methods of </a:t>
            </a:r>
            <a:r>
              <a:rPr lang="en-US" altLang="en-US" sz="1100" smtClean="0">
                <a:latin typeface="Arial" pitchFamily="34" charset="0"/>
                <a:cs typeface="ＭＳ Ｐゴシック" pitchFamily="34" charset="-128"/>
                <a:hlinkClick r:id="rId4" action="ppaction://hlinkfile" tooltip="Heat transfer"/>
              </a:rPr>
              <a:t>heat transfer</a:t>
            </a:r>
            <a:r>
              <a:rPr lang="en-US" altLang="en-US" sz="1100" smtClean="0">
                <a:latin typeface="Arial" pitchFamily="34" charset="0"/>
                <a:cs typeface="ＭＳ Ｐゴシック" pitchFamily="34" charset="-128"/>
              </a:rPr>
              <a:t> (convection, conduction, and </a:t>
            </a:r>
            <a:r>
              <a:rPr lang="en-US" altLang="en-US" sz="1100" smtClean="0">
                <a:latin typeface="Arial" pitchFamily="34" charset="0"/>
                <a:cs typeface="ＭＳ Ｐゴシック" pitchFamily="34" charset="-128"/>
                <a:hlinkClick r:id="rId5" action="ppaction://hlinkfile" tooltip="Thermal radiation"/>
              </a:rPr>
              <a:t>radiation</a:t>
            </a:r>
            <a:r>
              <a:rPr lang="en-US" altLang="en-US" sz="1100" smtClean="0">
                <a:latin typeface="Arial" pitchFamily="34" charset="0"/>
                <a:cs typeface="ＭＳ Ｐゴシック" pitchFamily="34" charset="-128"/>
              </a:rPr>
              <a:t>). They are good </a:t>
            </a:r>
            <a:r>
              <a:rPr lang="en-US" altLang="en-US" sz="1100" smtClean="0">
                <a:latin typeface="Arial" pitchFamily="34" charset="0"/>
                <a:cs typeface="ＭＳ Ｐゴシック" pitchFamily="34" charset="-128"/>
                <a:hlinkClick r:id="rId6" action="ppaction://hlinkfile" tooltip="Heat conduction"/>
              </a:rPr>
              <a:t>conductive</a:t>
            </a:r>
            <a:r>
              <a:rPr lang="en-US" altLang="en-US" sz="1100" smtClean="0">
                <a:latin typeface="Arial" pitchFamily="34" charset="0"/>
                <a:cs typeface="ＭＳ Ｐゴシック" pitchFamily="34" charset="-128"/>
              </a:rPr>
              <a:t> insulators because they are composed almost entirely from a gas, and gases are very poor heat conductors. Silica aerogel is especially good because silica is also a poor conductor of heat (a metallic aerogel, on the other hand, would be less effective). They are good </a:t>
            </a:r>
            <a:r>
              <a:rPr lang="en-US" altLang="en-US" sz="1100" smtClean="0">
                <a:latin typeface="Arial" pitchFamily="34" charset="0"/>
                <a:cs typeface="ＭＳ Ｐゴシック" pitchFamily="34" charset="-128"/>
                <a:hlinkClick r:id="rId7" action="ppaction://hlinkfile" tooltip="Convective heat transfer"/>
              </a:rPr>
              <a:t>convective</a:t>
            </a:r>
            <a:r>
              <a:rPr lang="en-US" altLang="en-US" sz="1100" smtClean="0">
                <a:latin typeface="Arial" pitchFamily="34" charset="0"/>
                <a:cs typeface="ＭＳ Ｐゴシック" pitchFamily="34" charset="-128"/>
              </a:rPr>
              <a:t> inhibitors because air cannot circulate through the lattice. Aerogels are poor radiative insulators because infrared radiation (which transfers heat) passes right through silica aerogel.</a:t>
            </a:r>
          </a:p>
          <a:p>
            <a:pPr>
              <a:lnSpc>
                <a:spcPct val="80000"/>
              </a:lnSpc>
            </a:pPr>
            <a:r>
              <a:rPr lang="en-US" altLang="en-US" sz="1100" smtClean="0">
                <a:latin typeface="Arial" pitchFamily="34" charset="0"/>
                <a:cs typeface="ＭＳ Ｐゴシック" pitchFamily="34" charset="-128"/>
              </a:rPr>
              <a:t>Owing to its </a:t>
            </a:r>
            <a:r>
              <a:rPr lang="en-US" altLang="en-US" sz="1100" smtClean="0">
                <a:latin typeface="Arial" pitchFamily="34" charset="0"/>
                <a:cs typeface="ＭＳ Ｐゴシック" pitchFamily="34" charset="-128"/>
                <a:hlinkClick r:id="rId8" action="ppaction://hlinkfile" tooltip="Hygroscopic"/>
              </a:rPr>
              <a:t>hygroscopic</a:t>
            </a:r>
            <a:r>
              <a:rPr lang="en-US" altLang="en-US" sz="1100" smtClean="0">
                <a:latin typeface="Arial" pitchFamily="34" charset="0"/>
                <a:cs typeface="ＭＳ Ｐゴシック" pitchFamily="34" charset="-128"/>
              </a:rPr>
              <a:t> nature, aerogel feels dry and acts as a strong </a:t>
            </a:r>
            <a:r>
              <a:rPr lang="en-US" altLang="en-US" sz="1100" smtClean="0">
                <a:latin typeface="Arial" pitchFamily="34" charset="0"/>
                <a:cs typeface="ＭＳ Ｐゴシック" pitchFamily="34" charset="-128"/>
                <a:hlinkClick r:id="rId9" action="ppaction://hlinkfile" tooltip="Desiccant"/>
              </a:rPr>
              <a:t>desiccant</a:t>
            </a:r>
            <a:r>
              <a:rPr lang="en-US" altLang="en-US" sz="1100" smtClean="0">
                <a:latin typeface="Arial" pitchFamily="34" charset="0"/>
                <a:cs typeface="ＭＳ Ｐゴシック" pitchFamily="34" charset="-128"/>
              </a:rPr>
              <a:t>. Persons handling aerogel for extended periods should wear gloves to prevent the appearance of dry brittle spots on their skin.</a:t>
            </a:r>
          </a:p>
          <a:p>
            <a:pPr>
              <a:lnSpc>
                <a:spcPct val="80000"/>
              </a:lnSpc>
            </a:pPr>
            <a:endParaRPr lang="en-US" altLang="en-US" sz="1100" smtClean="0">
              <a:latin typeface="Arial" pitchFamily="34" charset="0"/>
              <a:cs typeface="ＭＳ Ｐゴシック" pitchFamily="34" charset="-128"/>
            </a:endParaRPr>
          </a:p>
          <a:p>
            <a:pPr>
              <a:lnSpc>
                <a:spcPct val="80000"/>
              </a:lnSpc>
            </a:pPr>
            <a:r>
              <a:rPr lang="en-US" altLang="en-US" sz="1100" b="1" smtClean="0">
                <a:latin typeface="Arial" pitchFamily="34" charset="0"/>
                <a:cs typeface="ＭＳ Ｐゴシック" pitchFamily="34" charset="-128"/>
              </a:rPr>
              <a:t>3.4. Safety aspects and fire behaviour</a:t>
            </a:r>
          </a:p>
          <a:p>
            <a:pPr>
              <a:lnSpc>
                <a:spcPct val="80000"/>
              </a:lnSpc>
            </a:pPr>
            <a:r>
              <a:rPr lang="en-US" altLang="en-US" sz="1100" smtClean="0">
                <a:latin typeface="Arial" pitchFamily="34" charset="0"/>
                <a:cs typeface="ＭＳ Ｐゴシック" pitchFamily="34" charset="-128"/>
              </a:rPr>
              <a:t>Aerogel insulation sheets suffer from dust production. As most of the commercial aerogel insulation products consist of complete amorphous (and thus 0% crystalline) silica, exposure limits in the range of 5 mg/m</a:t>
            </a:r>
            <a:r>
              <a:rPr lang="en-US" altLang="en-US" sz="1100" baseline="30000" smtClean="0">
                <a:latin typeface="Arial" pitchFamily="34" charset="0"/>
                <a:cs typeface="ＭＳ Ｐゴシック" pitchFamily="34" charset="-128"/>
              </a:rPr>
              <a:t>3</a:t>
            </a:r>
            <a:r>
              <a:rPr lang="en-US" altLang="en-US" sz="1100" smtClean="0">
                <a:latin typeface="Arial" pitchFamily="34" charset="0"/>
                <a:cs typeface="ＭＳ Ｐゴシック" pitchFamily="34" charset="-128"/>
              </a:rPr>
              <a:t> for respirable dust count in the US OSHA. However, the International Agency for Research on Cancer (IARC) considers synthetic amorphous silica to be not classifiable as to its carcinogenicity to humans (i.e. group 3). No evidence of silicosis has been found from epidemiological studies of workers with long-term exposure to synthetic silica, whereas studies of various animal species show that amorphous silica can be completely cleared from the lungs </a:t>
            </a:r>
            <a:r>
              <a:rPr lang="en-US" altLang="en-US" sz="1100" smtClean="0">
                <a:latin typeface="Arial" pitchFamily="34" charset="0"/>
                <a:cs typeface="ＭＳ Ｐゴシック" pitchFamily="34" charset="-128"/>
                <a:hlinkClick r:id="rId10" action="ppaction://hlinkfile"/>
              </a:rPr>
              <a:t>[48]</a:t>
            </a:r>
            <a:r>
              <a:rPr lang="en-US" altLang="en-US" sz="1100" smtClean="0">
                <a:latin typeface="Arial" pitchFamily="34" charset="0"/>
                <a:cs typeface="ＭＳ Ｐゴシック" pitchFamily="34" charset="-128"/>
              </a:rPr>
              <a:t> and </a:t>
            </a:r>
            <a:r>
              <a:rPr lang="en-US" altLang="en-US" sz="1100" smtClean="0">
                <a:latin typeface="Arial" pitchFamily="34" charset="0"/>
                <a:cs typeface="ＭＳ Ｐゴシック" pitchFamily="34" charset="-128"/>
                <a:hlinkClick r:id="rId10" action="ppaction://hlinkfile"/>
              </a:rPr>
              <a:t>[82]</a:t>
            </a:r>
            <a:r>
              <a:rPr lang="en-US" altLang="en-US" sz="1100" smtClean="0">
                <a:latin typeface="Arial" pitchFamily="34" charset="0"/>
                <a:cs typeface="ＭＳ Ｐゴシック" pitchFamily="34" charset="-128"/>
              </a:rPr>
              <a:t>.</a:t>
            </a:r>
          </a:p>
          <a:p>
            <a:pPr>
              <a:lnSpc>
                <a:spcPct val="80000"/>
              </a:lnSpc>
            </a:pPr>
            <a:r>
              <a:rPr lang="en-US" altLang="en-US" sz="1100" smtClean="0">
                <a:latin typeface="Arial" pitchFamily="34" charset="0"/>
                <a:cs typeface="ＭＳ Ｐゴシック" pitchFamily="34" charset="-128"/>
              </a:rPr>
              <a:t>Monolith silica aerogels consists of SiO</a:t>
            </a:r>
            <a:r>
              <a:rPr lang="en-US" altLang="en-US" sz="1100" baseline="-25000" smtClean="0">
                <a:latin typeface="Arial" pitchFamily="34" charset="0"/>
                <a:cs typeface="ＭＳ Ｐゴシック" pitchFamily="34" charset="-128"/>
              </a:rPr>
              <a:t>2</a:t>
            </a:r>
            <a:r>
              <a:rPr lang="en-US" altLang="en-US" sz="1100" smtClean="0">
                <a:latin typeface="Arial" pitchFamily="34" charset="0"/>
                <a:cs typeface="ＭＳ Ｐゴシック" pitchFamily="34" charset="-128"/>
              </a:rPr>
              <a:t> with a −CH</a:t>
            </a:r>
            <a:r>
              <a:rPr lang="en-US" altLang="en-US" sz="1100" baseline="-25000" smtClean="0">
                <a:latin typeface="Arial" pitchFamily="34" charset="0"/>
                <a:cs typeface="ＭＳ Ｐゴシック" pitchFamily="34" charset="-128"/>
              </a:rPr>
              <a:t>3</a:t>
            </a:r>
            <a:r>
              <a:rPr lang="en-US" altLang="en-US" sz="1100" smtClean="0">
                <a:latin typeface="Arial" pitchFamily="34" charset="0"/>
                <a:cs typeface="ＭＳ Ｐゴシック" pitchFamily="34" charset="-128"/>
              </a:rPr>
              <a:t> treated surface for hydrophobisation. They are generally non-flammable and non-reactive. Also commercial products containing silica aerogels are considered to have the same properties </a:t>
            </a:r>
            <a:r>
              <a:rPr lang="en-US" altLang="en-US" sz="1100" smtClean="0">
                <a:latin typeface="Arial" pitchFamily="34" charset="0"/>
                <a:cs typeface="ＭＳ Ｐゴシック" pitchFamily="34" charset="-128"/>
                <a:hlinkClick r:id="rId10" action="ppaction://hlinkfile"/>
              </a:rPr>
              <a:t>[71]</a:t>
            </a:r>
            <a:r>
              <a:rPr lang="en-US" altLang="en-US" sz="1100" smtClean="0">
                <a:latin typeface="Arial" pitchFamily="34" charset="0"/>
                <a:cs typeface="ＭＳ Ｐゴシック" pitchFamily="34" charset="-128"/>
              </a:rPr>
              <a:t>. Even more, aerogel insulation is used as fire-protecting material </a:t>
            </a:r>
            <a:r>
              <a:rPr lang="en-US" altLang="en-US" sz="1100" smtClean="0">
                <a:latin typeface="Arial" pitchFamily="34" charset="0"/>
                <a:cs typeface="ＭＳ Ｐゴシック" pitchFamily="34" charset="-128"/>
                <a:hlinkClick r:id="rId11" action="ppaction://hlinkfile"/>
              </a:rPr>
              <a:t>[1]</a:t>
            </a:r>
            <a:r>
              <a:rPr lang="en-US" altLang="en-US" sz="1100" smtClean="0">
                <a:latin typeface="Arial" pitchFamily="34" charset="0"/>
                <a:cs typeface="ＭＳ Ｐゴシック" pitchFamily="34" charset="-128"/>
              </a:rPr>
              <a:t> and </a:t>
            </a:r>
            <a:r>
              <a:rPr lang="en-US" altLang="en-US" sz="1100" smtClean="0">
                <a:latin typeface="Arial" pitchFamily="34" charset="0"/>
                <a:cs typeface="ＭＳ Ｐゴシック" pitchFamily="34" charset="-128"/>
                <a:hlinkClick r:id="rId12" action="ppaction://hlinkfile"/>
              </a:rPr>
              <a:t>[55]</a:t>
            </a:r>
            <a:r>
              <a:rPr lang="en-US" altLang="en-US" sz="1100" smtClean="0">
                <a:latin typeface="Arial" pitchFamily="34" charset="0"/>
                <a:cs typeface="ＭＳ Ｐゴシック" pitchFamily="34" charset="-128"/>
              </a:rPr>
              <a:t> where the PET fibres generally used for reinforcement are replaced </a:t>
            </a:r>
            <a:r>
              <a:rPr lang="en-US" altLang="en-US" sz="1100" smtClean="0">
                <a:latin typeface="Arial" pitchFamily="34" charset="0"/>
                <a:cs typeface="ＭＳ Ｐゴシック" pitchFamily="34" charset="-128"/>
                <a:hlinkClick r:id="rId13" action="ppaction://hlinkfile"/>
              </a:rPr>
              <a:t>[2]</a:t>
            </a:r>
            <a:r>
              <a:rPr lang="en-US" altLang="en-US" sz="1100" smtClean="0">
                <a:latin typeface="Arial" pitchFamily="34" charset="0"/>
                <a:cs typeface="ＭＳ Ｐゴシック" pitchFamily="34" charset="-128"/>
              </a:rPr>
              <a:t>.</a:t>
            </a:r>
          </a:p>
          <a:p>
            <a:pPr>
              <a:lnSpc>
                <a:spcPct val="80000"/>
              </a:lnSpc>
            </a:pPr>
            <a:endParaRPr lang="en-US" altLang="en-US" sz="1100" smtClean="0">
              <a:latin typeface="Arial" pitchFamily="34" charset="0"/>
              <a:cs typeface="ＭＳ Ｐゴシック" pitchFamily="34" charset="-128"/>
            </a:endParaRPr>
          </a:p>
        </p:txBody>
      </p:sp>
      <p:sp>
        <p:nvSpPr>
          <p:cNvPr id="13619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eaLnBrk="1" hangingPunct="1"/>
            <a:fld id="{7A345C31-2E4E-43CA-B6EF-1F86DD6F5870}" type="slidenum">
              <a:rPr lang="en-US" altLang="en-US" sz="1200"/>
              <a:pPr eaLnBrk="1" hangingPunct="1"/>
              <a:t>66</a:t>
            </a:fld>
            <a:endParaRPr lang="en-US" altLang="en-US" sz="120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Slide Image Placeholder 1"/>
          <p:cNvSpPr>
            <a:spLocks noGrp="1" noRot="1" noChangeAspect="1"/>
          </p:cNvSpPr>
          <p:nvPr>
            <p:ph type="sldImg"/>
          </p:nvPr>
        </p:nvSpPr>
        <p:spPr>
          <a:ln/>
        </p:spPr>
      </p:sp>
      <p:sp>
        <p:nvSpPr>
          <p:cNvPr id="13824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itchFamily="34" charset="0"/>
              <a:cs typeface="ＭＳ Ｐゴシック" pitchFamily="34" charset="-128"/>
            </a:endParaRPr>
          </a:p>
        </p:txBody>
      </p:sp>
      <p:sp>
        <p:nvSpPr>
          <p:cNvPr id="13824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eaLnBrk="1" hangingPunct="1"/>
            <a:fld id="{13A1CA57-DF4C-4F0B-8A29-3AA094BD1163}" type="slidenum">
              <a:rPr lang="en-US" altLang="en-US" sz="1200"/>
              <a:pPr eaLnBrk="1" hangingPunct="1"/>
              <a:t>67</a:t>
            </a:fld>
            <a:endParaRPr lang="en-US" altLang="en-US" sz="120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Slide Image Placeholder 1"/>
          <p:cNvSpPr>
            <a:spLocks noGrp="1" noRot="1" noChangeAspect="1"/>
          </p:cNvSpPr>
          <p:nvPr>
            <p:ph type="sldImg"/>
          </p:nvPr>
        </p:nvSpPr>
        <p:spPr>
          <a:ln/>
        </p:spPr>
      </p:sp>
      <p:sp>
        <p:nvSpPr>
          <p:cNvPr id="14233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itchFamily="34" charset="0"/>
                <a:cs typeface="ＭＳ Ｐゴシック" pitchFamily="34" charset="-128"/>
              </a:rPr>
              <a:t>NIOSH conducted an HHE of Aerogel insulation at the request of the insulators union. This is a shot of the first meeting to discuss aerogel in Cincinnati. The actual measurements took place at an insulators local in Chicago in January 2014.  The NIOSH team took measurements with standard industrial hygiene instruments and a real-time monitor. They also collected samples for analysis by electron microscopy.</a:t>
            </a:r>
          </a:p>
        </p:txBody>
      </p:sp>
      <p:sp>
        <p:nvSpPr>
          <p:cNvPr id="14233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eaLnBrk="1" hangingPunct="1"/>
            <a:fld id="{85F930E5-70AA-47B9-8551-DB9EB0214253}" type="slidenum">
              <a:rPr lang="en-US" altLang="en-US" sz="1200"/>
              <a:pPr eaLnBrk="1" hangingPunct="1"/>
              <a:t>70</a:t>
            </a:fld>
            <a:endParaRPr lang="en-US" altLang="en-US" sz="120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r>
              <a:rPr lang="en-US" altLang="en-US" smtClean="0">
                <a:latin typeface="Arial" pitchFamily="34" charset="0"/>
                <a:cs typeface="ＭＳ Ｐゴシック" pitchFamily="34" charset="-128"/>
              </a:rPr>
              <a:t>NIOSH’s March 2015 HHE reported that:</a:t>
            </a:r>
          </a:p>
          <a:p>
            <a:endParaRPr lang="en-US" altLang="en-US" smtClean="0">
              <a:latin typeface="Arial" pitchFamily="34" charset="0"/>
              <a:cs typeface="ＭＳ Ｐゴシック" pitchFamily="34" charset="-128"/>
            </a:endParaRPr>
          </a:p>
          <a:p>
            <a:pPr>
              <a:spcBef>
                <a:spcPts val="600"/>
              </a:spcBef>
              <a:buFontTx/>
              <a:buChar char="•"/>
            </a:pPr>
            <a:r>
              <a:rPr lang="en-US" altLang="en-US" smtClean="0">
                <a:latin typeface="Arial" pitchFamily="34" charset="0"/>
                <a:cs typeface="ＭＳ Ｐゴシック" pitchFamily="34" charset="-128"/>
              </a:rPr>
              <a:t>Exposures for amorphous silica approached OELs</a:t>
            </a:r>
          </a:p>
          <a:p>
            <a:pPr>
              <a:spcBef>
                <a:spcPts val="600"/>
              </a:spcBef>
              <a:buFontTx/>
              <a:buChar char="•"/>
            </a:pPr>
            <a:r>
              <a:rPr lang="en-US" altLang="en-US" smtClean="0">
                <a:latin typeface="Arial" pitchFamily="34" charset="0"/>
                <a:cs typeface="ＭＳ Ｐゴシック" pitchFamily="34" charset="-128"/>
              </a:rPr>
              <a:t>Exposures for crystalline silica, aluminum, titanium and iron were </a:t>
            </a:r>
            <a:r>
              <a:rPr lang="en-US" altLang="en-US" b="1" smtClean="0">
                <a:solidFill>
                  <a:srgbClr val="FEFEFE"/>
                </a:solidFill>
                <a:latin typeface="Arial" pitchFamily="34" charset="0"/>
                <a:cs typeface="ＭＳ Ｐゴシック" pitchFamily="34" charset="-128"/>
              </a:rPr>
              <a:t>below </a:t>
            </a:r>
            <a:r>
              <a:rPr lang="en-US" altLang="en-US" smtClean="0">
                <a:latin typeface="Arial" pitchFamily="34" charset="0"/>
                <a:cs typeface="ＭＳ Ｐゴシック" pitchFamily="34" charset="-128"/>
              </a:rPr>
              <a:t>OELs</a:t>
            </a:r>
          </a:p>
          <a:p>
            <a:pPr>
              <a:spcBef>
                <a:spcPts val="600"/>
              </a:spcBef>
              <a:buFontTx/>
              <a:buChar char="•"/>
            </a:pPr>
            <a:r>
              <a:rPr lang="en-US" altLang="en-US" b="1" smtClean="0">
                <a:solidFill>
                  <a:srgbClr val="FEFEFE"/>
                </a:solidFill>
                <a:latin typeface="Arial" pitchFamily="34" charset="0"/>
                <a:cs typeface="ＭＳ Ｐゴシック" pitchFamily="34" charset="-128"/>
              </a:rPr>
              <a:t>Most</a:t>
            </a:r>
            <a:r>
              <a:rPr lang="en-US" altLang="en-US" smtClean="0">
                <a:latin typeface="Arial" pitchFamily="34" charset="0"/>
                <a:cs typeface="ＭＳ Ｐゴシック" pitchFamily="34" charset="-128"/>
              </a:rPr>
              <a:t> of the particulate released during aerogel handling was respirable</a:t>
            </a:r>
          </a:p>
          <a:p>
            <a:pPr>
              <a:spcBef>
                <a:spcPts val="600"/>
              </a:spcBef>
              <a:buFontTx/>
              <a:buChar char="•"/>
            </a:pPr>
            <a:r>
              <a:rPr lang="en-US" altLang="en-US" smtClean="0">
                <a:latin typeface="Arial" pitchFamily="34" charset="0"/>
                <a:cs typeface="ＭＳ Ｐゴシック" pitchFamily="34" charset="-128"/>
              </a:rPr>
              <a:t>Many participants reported upper respiratory tract irritation or very dry or chapped skin</a:t>
            </a:r>
          </a:p>
          <a:p>
            <a:pPr>
              <a:buFontTx/>
              <a:buChar char="•"/>
            </a:pPr>
            <a:endParaRPr lang="en-US" altLang="en-US" smtClean="0">
              <a:latin typeface="Arial" pitchFamily="34" charset="0"/>
              <a:cs typeface="ＭＳ Ｐゴシック" pitchFamily="34" charset="-128"/>
            </a:endParaRPr>
          </a:p>
        </p:txBody>
      </p:sp>
      <p:sp>
        <p:nvSpPr>
          <p:cNvPr id="14438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eaLnBrk="1" hangingPunct="1"/>
            <a:fld id="{22C81BD1-51E7-4E19-8077-2BC88E82CEA9}" type="slidenum">
              <a:rPr lang="en-US" altLang="en-US" sz="1200"/>
              <a:pPr eaLnBrk="1" hangingPunct="1"/>
              <a:t>71</a:t>
            </a:fld>
            <a:endParaRPr lang="en-US" altLang="en-US" sz="120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Slide Image Placeholder 1"/>
          <p:cNvSpPr>
            <a:spLocks noGrp="1" noRot="1" noChangeAspect="1"/>
          </p:cNvSpPr>
          <p:nvPr>
            <p:ph type="sldImg"/>
          </p:nvPr>
        </p:nvSpPr>
        <p:spPr>
          <a:ln/>
        </p:spPr>
      </p:sp>
      <p:sp>
        <p:nvSpPr>
          <p:cNvPr id="14643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itchFamily="34" charset="0"/>
                <a:cs typeface="ＭＳ Ｐゴシック" pitchFamily="34" charset="-128"/>
              </a:rPr>
              <a:t>Self-cleaning windows could put people out of work, but would also reduce these kind of exposures.</a:t>
            </a:r>
          </a:p>
        </p:txBody>
      </p:sp>
      <p:sp>
        <p:nvSpPr>
          <p:cNvPr id="14643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eaLnBrk="1" hangingPunct="1"/>
            <a:fld id="{12AB5EA8-BD46-461F-92A2-56BD4D9D9113}" type="slidenum">
              <a:rPr lang="en-US" altLang="en-US" sz="1200"/>
              <a:pPr eaLnBrk="1" hangingPunct="1"/>
              <a:t>72</a:t>
            </a:fld>
            <a:endParaRPr lang="en-US" altLang="en-US" sz="120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Slide Image Placeholder 1"/>
          <p:cNvSpPr>
            <a:spLocks noGrp="1" noRot="1" noChangeAspect="1"/>
          </p:cNvSpPr>
          <p:nvPr>
            <p:ph type="sldImg"/>
          </p:nvPr>
        </p:nvSpPr>
        <p:spPr>
          <a:ln/>
        </p:spPr>
      </p:sp>
      <p:sp>
        <p:nvSpPr>
          <p:cNvPr id="14950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itchFamily="34" charset="0"/>
                <a:cs typeface="ＭＳ Ｐゴシック" pitchFamily="34" charset="-128"/>
              </a:rPr>
              <a:t>A 26-year-old female chemist formulated polymers and coatings usually using silver ink</a:t>
            </a:r>
          </a:p>
          <a:p>
            <a:r>
              <a:rPr lang="en-US" altLang="en-US" smtClean="0">
                <a:latin typeface="Arial" pitchFamily="34" charset="0"/>
                <a:cs typeface="ＭＳ Ｐゴシック" pitchFamily="34" charset="-128"/>
              </a:rPr>
              <a:t>particles. When she later began working with nickel nanoparticle powder weighed out and</a:t>
            </a:r>
          </a:p>
          <a:p>
            <a:r>
              <a:rPr lang="en-US" altLang="en-US" smtClean="0">
                <a:latin typeface="Arial" pitchFamily="34" charset="0"/>
                <a:cs typeface="ＭＳ Ｐゴシック" pitchFamily="34" charset="-128"/>
              </a:rPr>
              <a:t>handled on a lab bench with no protective measures, she developed throat irritation, nasal</a:t>
            </a:r>
          </a:p>
          <a:p>
            <a:r>
              <a:rPr lang="en-US" altLang="en-US" smtClean="0">
                <a:latin typeface="Arial" pitchFamily="34" charset="0"/>
                <a:cs typeface="ＭＳ Ｐゴシック" pitchFamily="34" charset="-128"/>
              </a:rPr>
              <a:t>congestion, “post nasal drip,” facial flushing, and new skin reactions to her earrings and</a:t>
            </a:r>
          </a:p>
          <a:p>
            <a:r>
              <a:rPr lang="en-US" altLang="en-US" smtClean="0">
                <a:latin typeface="Arial" pitchFamily="34" charset="0"/>
                <a:cs typeface="ＭＳ Ｐゴシック" pitchFamily="34" charset="-128"/>
              </a:rPr>
              <a:t>belt buckle which were temporally related to working with the nanoparticles. Subsequently</a:t>
            </a:r>
          </a:p>
          <a:p>
            <a:r>
              <a:rPr lang="en-US" altLang="en-US" smtClean="0">
                <a:latin typeface="Arial" pitchFamily="34" charset="0"/>
                <a:cs typeface="ＭＳ Ｐゴシック" pitchFamily="34" charset="-128"/>
              </a:rPr>
              <a:t>she was found to have a positive reaction to nickel on the T.R.U.E. patch test, and a normal</a:t>
            </a:r>
          </a:p>
          <a:p>
            <a:r>
              <a:rPr lang="en-US" altLang="en-US" smtClean="0">
                <a:latin typeface="Arial" pitchFamily="34" charset="0"/>
                <a:cs typeface="ＭＳ Ｐゴシック" pitchFamily="34" charset="-128"/>
              </a:rPr>
              <a:t>range FEV1 that increased by 16% post bronchodilator. It was difficult returning her to</a:t>
            </a:r>
          </a:p>
          <a:p>
            <a:r>
              <a:rPr lang="en-US" altLang="en-US" smtClean="0">
                <a:latin typeface="Arial" pitchFamily="34" charset="0"/>
                <a:cs typeface="ＭＳ Ｐゴシック" pitchFamily="34" charset="-128"/>
              </a:rPr>
              <a:t>work even in other parts of the building due to recurrence of symptoms. This incident</a:t>
            </a:r>
          </a:p>
          <a:p>
            <a:r>
              <a:rPr lang="en-US" altLang="en-US" smtClean="0">
                <a:latin typeface="Arial" pitchFamily="34" charset="0"/>
                <a:cs typeface="ＭＳ Ｐゴシック" pitchFamily="34" charset="-128"/>
              </a:rPr>
              <a:t>triggered the company to make plans for better control measures for working with nickel</a:t>
            </a:r>
          </a:p>
          <a:p>
            <a:r>
              <a:rPr lang="en-US" altLang="en-US" smtClean="0">
                <a:latin typeface="Arial" pitchFamily="34" charset="0"/>
                <a:cs typeface="ＭＳ Ｐゴシック" pitchFamily="34" charset="-128"/>
              </a:rPr>
              <a:t>nanoparticles. In conclusion, a worker developed nickel sensitization when working with</a:t>
            </a:r>
          </a:p>
          <a:p>
            <a:r>
              <a:rPr lang="en-US" altLang="en-US" smtClean="0">
                <a:latin typeface="Arial" pitchFamily="34" charset="0"/>
                <a:cs typeface="ＭＳ Ｐゴシック" pitchFamily="34" charset="-128"/>
              </a:rPr>
              <a:t>nanoparticle nickel powder in a setting without any special respiratory protection or</a:t>
            </a:r>
          </a:p>
          <a:p>
            <a:r>
              <a:rPr lang="en-US" altLang="en-US" smtClean="0">
                <a:latin typeface="Arial" pitchFamily="34" charset="0"/>
                <a:cs typeface="ＭＳ Ｐゴシック" pitchFamily="34" charset="-128"/>
              </a:rPr>
              <a:t>control measures. Am. J. Ind. Med.  2014 Wiley Periodicals, Inc.</a:t>
            </a:r>
          </a:p>
        </p:txBody>
      </p:sp>
      <p:sp>
        <p:nvSpPr>
          <p:cNvPr id="14950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eaLnBrk="1" hangingPunct="1"/>
            <a:fld id="{4198EED6-267F-44D4-9BF7-72E776377595}" type="slidenum">
              <a:rPr lang="en-US" altLang="en-US" sz="1200"/>
              <a:pPr eaLnBrk="1" hangingPunct="1"/>
              <a:t>74</a:t>
            </a:fld>
            <a:endParaRPr lang="en-US" altLang="en-US" sz="12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Slide Image Placeholder 1"/>
          <p:cNvSpPr>
            <a:spLocks noGrp="1" noRot="1" noChangeAspect="1"/>
          </p:cNvSpPr>
          <p:nvPr>
            <p:ph type="sldImg"/>
          </p:nvPr>
        </p:nvSpPr>
        <p:spPr>
          <a:ln/>
        </p:spPr>
      </p:sp>
      <p:sp>
        <p:nvSpPr>
          <p:cNvPr id="2765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514350" indent="-514350">
              <a:buFontTx/>
              <a:buAutoNum type="arabicPeriod"/>
            </a:pPr>
            <a:r>
              <a:rPr lang="en-US" altLang="en-US" b="1" smtClean="0">
                <a:latin typeface="Tahoma" pitchFamily="34" charset="0"/>
                <a:cs typeface="ＭＳ Ｐゴシック" pitchFamily="34" charset="-128"/>
              </a:rPr>
              <a:t>Explain engineered nanoparticles in terms workers can understand</a:t>
            </a:r>
          </a:p>
          <a:p>
            <a:pPr marL="514350" indent="-514350">
              <a:buFontTx/>
              <a:buAutoNum type="arabicPeriod"/>
            </a:pPr>
            <a:r>
              <a:rPr lang="en-US" altLang="en-US" b="1" smtClean="0">
                <a:latin typeface="Arial" pitchFamily="34" charset="0"/>
                <a:cs typeface="ＭＳ Ｐゴシック" pitchFamily="34" charset="-128"/>
              </a:rPr>
              <a:t>Describe recent regulatory developments</a:t>
            </a:r>
          </a:p>
          <a:p>
            <a:pPr marL="514350" indent="-514350">
              <a:buFontTx/>
              <a:buAutoNum type="arabicPeriod"/>
            </a:pPr>
            <a:r>
              <a:rPr lang="en-US" altLang="en-US" b="1" smtClean="0">
                <a:latin typeface="Arial" pitchFamily="34" charset="0"/>
                <a:cs typeface="Tahoma" pitchFamily="34" charset="0"/>
              </a:rPr>
              <a:t>Discuss the availability and limitations of nanoproduct inventories</a:t>
            </a:r>
            <a:endParaRPr lang="en-US" altLang="en-US" b="1" smtClean="0">
              <a:latin typeface="Arial" pitchFamily="34" charset="0"/>
              <a:cs typeface="ＭＳ Ｐゴシック" pitchFamily="34" charset="-128"/>
            </a:endParaRPr>
          </a:p>
          <a:p>
            <a:pPr marL="514350" indent="-514350">
              <a:buFontTx/>
              <a:buAutoNum type="arabicPeriod"/>
            </a:pPr>
            <a:r>
              <a:rPr lang="en-US" altLang="en-US" b="1" smtClean="0">
                <a:latin typeface="Arial" pitchFamily="34" charset="0"/>
                <a:cs typeface="ＭＳ Ｐゴシック" pitchFamily="34" charset="-128"/>
              </a:rPr>
              <a:t>Describe the applications of nanomaterials your trade may encounter </a:t>
            </a:r>
          </a:p>
          <a:p>
            <a:pPr marL="514350" indent="-514350">
              <a:buFontTx/>
              <a:buAutoNum type="arabicPeriod"/>
            </a:pPr>
            <a:r>
              <a:rPr lang="en-US" altLang="en-US" b="1" smtClean="0">
                <a:latin typeface="Arial" pitchFamily="34" charset="0"/>
                <a:cs typeface="ＭＳ Ｐゴシック" pitchFamily="34" charset="-128"/>
              </a:rPr>
              <a:t>Explain what we know about the health problems posed by nanoparticles</a:t>
            </a:r>
          </a:p>
          <a:p>
            <a:pPr marL="514350" indent="-514350">
              <a:buFontTx/>
              <a:buAutoNum type="arabicPeriod"/>
            </a:pPr>
            <a:r>
              <a:rPr lang="en-US" altLang="en-US" b="1" smtClean="0">
                <a:latin typeface="Arial" pitchFamily="34" charset="0"/>
                <a:cs typeface="ＭＳ Ｐゴシック" pitchFamily="34" charset="-128"/>
              </a:rPr>
              <a:t>Discuss the difficulties around life cycle issues</a:t>
            </a:r>
          </a:p>
          <a:p>
            <a:pPr marL="514350" indent="-514350">
              <a:buFontTx/>
              <a:buAutoNum type="arabicPeriod"/>
            </a:pPr>
            <a:r>
              <a:rPr lang="en-US" altLang="en-US" b="1" smtClean="0">
                <a:latin typeface="Arial" pitchFamily="34" charset="0"/>
                <a:cs typeface="ＭＳ Ｐゴシック" pitchFamily="34" charset="-128"/>
              </a:rPr>
              <a:t>Apply the hierarchy of controls to nanomaterials and explain what we know about controls</a:t>
            </a:r>
          </a:p>
          <a:p>
            <a:pPr marL="514350" indent="-514350">
              <a:buFontTx/>
              <a:buAutoNum type="arabicPeriod"/>
            </a:pPr>
            <a:r>
              <a:rPr lang="en-US" altLang="en-US" b="1" smtClean="0">
                <a:latin typeface="Arial" pitchFamily="34" charset="0"/>
                <a:cs typeface="ＭＳ Ｐゴシック" pitchFamily="34" charset="-128"/>
              </a:rPr>
              <a:t>List several resources that might be useful</a:t>
            </a:r>
          </a:p>
          <a:p>
            <a:pPr marL="514350" indent="-514350"/>
            <a:endParaRPr lang="en-US" altLang="en-US" smtClean="0">
              <a:latin typeface="Arial" pitchFamily="34" charset="0"/>
              <a:cs typeface="ＭＳ Ｐゴシック" pitchFamily="34" charset="-128"/>
            </a:endParaRPr>
          </a:p>
        </p:txBody>
      </p:sp>
      <p:sp>
        <p:nvSpPr>
          <p:cNvPr id="2765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eaLnBrk="1" hangingPunct="1"/>
            <a:fld id="{6FD01CE2-914F-4AB7-91E3-12532990A0BC}" type="slidenum">
              <a:rPr lang="en-US" altLang="en-US" sz="1200"/>
              <a:pPr eaLnBrk="1" hangingPunct="1"/>
              <a:t>9</a:t>
            </a:fld>
            <a:endParaRPr lang="en-US" altLang="en-US" sz="120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Slide Image Placeholder 1"/>
          <p:cNvSpPr>
            <a:spLocks noGrp="1" noRot="1" noChangeAspect="1"/>
          </p:cNvSpPr>
          <p:nvPr>
            <p:ph type="sldImg"/>
          </p:nvPr>
        </p:nvSpPr>
        <p:spPr>
          <a:ln/>
        </p:spPr>
      </p:sp>
      <p:sp>
        <p:nvSpPr>
          <p:cNvPr id="15257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100" b="1" u="sng" smtClean="0">
                <a:latin typeface="Arial" pitchFamily="34" charset="0"/>
                <a:cs typeface="ＭＳ Ｐゴシック" pitchFamily="34" charset="-128"/>
              </a:rPr>
              <a:t>Trainer Notes:</a:t>
            </a:r>
          </a:p>
          <a:p>
            <a:r>
              <a:rPr lang="en-US" altLang="en-US" sz="1100" smtClean="0">
                <a:latin typeface="Arial" pitchFamily="34" charset="0"/>
                <a:cs typeface="ＭＳ Ｐゴシック" pitchFamily="34" charset="-128"/>
              </a:rPr>
              <a:t>The ability of a particle to deposit in the respiratory tract depends on its size. Particles larger than about 10 microns (10,000 nm) get trapped by the mouth, nose and throat; only particles less than ~10 microns enter the conductive airways (trachea and bronchi). Many of these particles are trapped by mucus and ultimately ingested. Nanoparticles’ small size permits them to be inhaled into the alveolar (deep) region of the lung where gas exchange occurs. For this reason, many studies and guidance documents have focused on inhalation as the primary route of exposure to nanoparticles in the workplace.</a:t>
            </a:r>
          </a:p>
          <a:p>
            <a:endParaRPr lang="en-US" altLang="en-US" sz="1100" smtClean="0">
              <a:latin typeface="Arial" pitchFamily="34" charset="0"/>
              <a:cs typeface="ＭＳ Ｐゴシック" pitchFamily="34" charset="-128"/>
            </a:endParaRPr>
          </a:p>
          <a:p>
            <a:r>
              <a:rPr lang="en-US" altLang="en-US" sz="1100" smtClean="0">
                <a:latin typeface="Arial" pitchFamily="34" charset="0"/>
                <a:cs typeface="ＭＳ Ｐゴシック" pitchFamily="34" charset="-128"/>
              </a:rPr>
              <a:t>Animal studies have indicated that nanoparticles in the lung may be able to enter the bloodstream and translocate to other organs.</a:t>
            </a:r>
          </a:p>
          <a:p>
            <a:endParaRPr lang="en-US" altLang="en-US" sz="1100" smtClean="0">
              <a:latin typeface="Arial" pitchFamily="34" charset="0"/>
              <a:cs typeface="ＭＳ Ｐゴシック" pitchFamily="34" charset="-128"/>
            </a:endParaRPr>
          </a:p>
          <a:p>
            <a:r>
              <a:rPr lang="en-US" altLang="en-US" sz="1100" smtClean="0">
                <a:latin typeface="Arial" pitchFamily="34" charset="0"/>
                <a:cs typeface="ＭＳ Ｐゴシック" pitchFamily="34" charset="-128"/>
              </a:rPr>
              <a:t>In many of these studies the nanoparticles were modified to prevent them from agglomerating together into particles larger than 2-3 microns. Some studies have shown that the primary effect of nanoparticles in the lung was asphyxiation when the particles clumped together and physically blocked the airways. The actual impact of a nanoparticle encountered in the workplace will depend critically on whether or not that nanoparticle agglomerates prior to or after entering the body. </a:t>
            </a:r>
          </a:p>
          <a:p>
            <a:endParaRPr lang="en-US" altLang="en-US" sz="1100" smtClean="0">
              <a:latin typeface="Arial" pitchFamily="34" charset="0"/>
              <a:cs typeface="ＭＳ Ｐゴシック" pitchFamily="34" charset="-128"/>
            </a:endParaRPr>
          </a:p>
          <a:p>
            <a:r>
              <a:rPr lang="en-US" altLang="en-US" sz="1100" smtClean="0">
                <a:latin typeface="Arial" pitchFamily="34" charset="0"/>
                <a:cs typeface="ＭＳ Ｐゴシック" pitchFamily="34" charset="-128"/>
              </a:rPr>
              <a:t>SOURCE</a:t>
            </a:r>
          </a:p>
          <a:p>
            <a:r>
              <a:rPr lang="en-US" altLang="en-US" sz="1100" smtClean="0">
                <a:latin typeface="Arial" pitchFamily="34" charset="0"/>
                <a:cs typeface="ＭＳ Ｐゴシック" pitchFamily="34" charset="-128"/>
              </a:rPr>
              <a:t>Image: http://upload.wikimedia.org/wikipedia/commons/3/36/Respiratory_Tract.png </a:t>
            </a:r>
          </a:p>
        </p:txBody>
      </p:sp>
      <p:sp>
        <p:nvSpPr>
          <p:cNvPr id="15257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eaLnBrk="1" hangingPunct="1"/>
            <a:fld id="{93F40B07-3B76-4FC3-8E0D-12D56B3F237F}" type="slidenum">
              <a:rPr lang="en-US" altLang="en-US" sz="1200"/>
              <a:pPr eaLnBrk="1" hangingPunct="1"/>
              <a:t>76</a:t>
            </a:fld>
            <a:endParaRPr lang="en-US" altLang="en-US" sz="120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normAutofit/>
          </a:bodyPr>
          <a:lstStyle/>
          <a:p>
            <a:r>
              <a:rPr lang="en-US" altLang="en-US" sz="1100" b="1" u="sng" smtClean="0">
                <a:latin typeface="Arial" pitchFamily="34" charset="0"/>
                <a:cs typeface="ＭＳ Ｐゴシック" pitchFamily="34" charset="-128"/>
              </a:rPr>
              <a:t>Trainer Notes:</a:t>
            </a:r>
          </a:p>
          <a:p>
            <a:r>
              <a:rPr lang="en-US" altLang="en-US" sz="1100" smtClean="0">
                <a:latin typeface="Arial" pitchFamily="34" charset="0"/>
                <a:cs typeface="ＭＳ Ｐゴシック" pitchFamily="34" charset="-128"/>
              </a:rPr>
              <a:t>Research on skin as a route of exposure is more limited than that on inhalation. The methods for measuring skin penetration are still evolving and better validation and standardization are needed.</a:t>
            </a:r>
          </a:p>
          <a:p>
            <a:r>
              <a:rPr lang="en-US" altLang="en-US" sz="1100" smtClean="0">
                <a:latin typeface="Arial" pitchFamily="34" charset="0"/>
                <a:cs typeface="ＭＳ Ｐゴシック" pitchFamily="34" charset="-128"/>
              </a:rPr>
              <a:t>Dozens of papers demonstrate the ability of intact skin to protect against penetration of nanoparticles beyond the surface layers of the skin. This is particularly evident for titanium dioxide and zinc oxide nanoparticles used in topical sunscreens. </a:t>
            </a:r>
          </a:p>
          <a:p>
            <a:endParaRPr lang="en-US" altLang="en-US" sz="1100" smtClean="0">
              <a:latin typeface="Arial" pitchFamily="34" charset="0"/>
              <a:cs typeface="ＭＳ Ｐゴシック" pitchFamily="34" charset="-128"/>
            </a:endParaRPr>
          </a:p>
          <a:p>
            <a:r>
              <a:rPr lang="en-US" altLang="en-US" sz="1100" smtClean="0">
                <a:latin typeface="Arial" pitchFamily="34" charset="0"/>
                <a:cs typeface="ＭＳ Ｐゴシック" pitchFamily="34" charset="-128"/>
              </a:rPr>
              <a:t>Fluorescently tagged polysaccharide (dextran) beads of 500- and 1000-nm diameter were found to penetrate to the dermis when the skin was mechanically flexed. Silver nanoparticles embedded in a wound dressing caused elevated levels of silver to be detected in plasma and urine and graying of the skin (argyria) of a burn patient.</a:t>
            </a:r>
          </a:p>
          <a:p>
            <a:endParaRPr lang="en-US" altLang="en-US" sz="1100" smtClean="0">
              <a:latin typeface="Arial" pitchFamily="34" charset="0"/>
              <a:cs typeface="ＭＳ Ｐゴシック" pitchFamily="34" charset="-128"/>
            </a:endParaRPr>
          </a:p>
          <a:p>
            <a:r>
              <a:rPr lang="en-US" altLang="en-US" sz="1100" smtClean="0">
                <a:latin typeface="Arial" pitchFamily="34" charset="0"/>
                <a:cs typeface="ＭＳ Ｐゴシック" pitchFamily="34" charset="-128"/>
              </a:rPr>
              <a:t>Quantum dots of various sizes, surface coatings and shapes were found to penetrate intact skin to the epidermal and dermal layers within 8 hours. The researchers concluded that the time scale (typical work day) and dosage were relevant for occupational exposures. </a:t>
            </a:r>
          </a:p>
          <a:p>
            <a:endParaRPr lang="en-US" altLang="en-US" sz="1100" smtClean="0">
              <a:latin typeface="Arial" pitchFamily="34" charset="0"/>
              <a:cs typeface="ＭＳ Ｐゴシック" pitchFamily="34" charset="-128"/>
            </a:endParaRPr>
          </a:p>
          <a:p>
            <a:r>
              <a:rPr lang="en-US" altLang="en-US" sz="1100" smtClean="0">
                <a:latin typeface="Arial" pitchFamily="34" charset="0"/>
                <a:cs typeface="ＭＳ Ｐゴシック" pitchFamily="34" charset="-128"/>
              </a:rPr>
              <a:t>Sources</a:t>
            </a:r>
          </a:p>
          <a:p>
            <a:r>
              <a:rPr lang="en-US" altLang="en-US" sz="1100" smtClean="0">
                <a:latin typeface="Calibri" pitchFamily="34" charset="0"/>
                <a:cs typeface="ＭＳ Ｐゴシック" pitchFamily="34" charset="-128"/>
              </a:rPr>
              <a:t>Int Arch Occup Environ Health (2009) 82:1043–1055</a:t>
            </a:r>
          </a:p>
          <a:p>
            <a:r>
              <a:rPr lang="en-US" altLang="en-US" sz="1100" smtClean="0">
                <a:latin typeface="Calibri" pitchFamily="34" charset="0"/>
                <a:cs typeface="ＭＳ Ｐゴシック" pitchFamily="34" charset="-128"/>
              </a:rPr>
              <a:t>IMAGE: http://en.wikipedia.org/wiki/File:HumanSkinDiagram.jpg </a:t>
            </a:r>
            <a:endParaRPr lang="en-US" altLang="en-US" sz="1100" smtClean="0">
              <a:latin typeface="Arial" pitchFamily="34" charset="0"/>
              <a:cs typeface="ＭＳ Ｐゴシック" pitchFamily="34" charset="-128"/>
            </a:endParaRPr>
          </a:p>
        </p:txBody>
      </p:sp>
      <p:sp>
        <p:nvSpPr>
          <p:cNvPr id="15462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eaLnBrk="1" hangingPunct="1"/>
            <a:fld id="{9B7EA60E-C8F1-4B27-B32B-5FBE5C17FDD8}" type="slidenum">
              <a:rPr lang="en-US" altLang="en-US" sz="1200"/>
              <a:pPr eaLnBrk="1" hangingPunct="1"/>
              <a:t>77</a:t>
            </a:fld>
            <a:endParaRPr lang="en-US" altLang="en-US" sz="120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normAutofit/>
          </a:bodyPr>
          <a:lstStyle/>
          <a:p>
            <a:r>
              <a:rPr lang="en-US" altLang="en-US" sz="1100" b="1" u="sng" smtClean="0">
                <a:latin typeface="Arial" pitchFamily="34" charset="0"/>
                <a:cs typeface="ＭＳ Ｐゴシック" pitchFamily="34" charset="-128"/>
              </a:rPr>
              <a:t>Trainer Notes:</a:t>
            </a:r>
          </a:p>
          <a:p>
            <a:endParaRPr lang="en-US" altLang="en-US" sz="1100" smtClean="0">
              <a:latin typeface="Arial" pitchFamily="34" charset="0"/>
              <a:cs typeface="ＭＳ Ｐゴシック" pitchFamily="34" charset="-128"/>
            </a:endParaRPr>
          </a:p>
          <a:p>
            <a:r>
              <a:rPr lang="en-US" altLang="en-US" sz="1100" smtClean="0">
                <a:latin typeface="Arial" pitchFamily="34" charset="0"/>
                <a:cs typeface="ＭＳ Ｐゴシック" pitchFamily="34" charset="-128"/>
              </a:rPr>
              <a:t>Fluorescently tagged polysaccharide (dextran) beads of 500- and 1000-nm diameter were found to penetrate to the dermis when the skin was mechanically flexed. </a:t>
            </a:r>
          </a:p>
          <a:p>
            <a:r>
              <a:rPr lang="en-US" altLang="en-US" sz="1100" smtClean="0">
                <a:latin typeface="Arial" pitchFamily="34" charset="0"/>
                <a:cs typeface="ＭＳ Ｐゴシック" pitchFamily="34" charset="-128"/>
              </a:rPr>
              <a:t>Source : </a:t>
            </a:r>
            <a:r>
              <a:rPr lang="en-US" altLang="en-US" sz="1100" smtClean="0">
                <a:latin typeface="Calibri" pitchFamily="34" charset="0"/>
                <a:cs typeface="ＭＳ Ｐゴシック" pitchFamily="34" charset="-128"/>
              </a:rPr>
              <a:t>Int Arch Occup Environ Health (2009) 82:1043–1055</a:t>
            </a:r>
          </a:p>
          <a:p>
            <a:endParaRPr lang="en-US" altLang="en-US" sz="1100" smtClean="0">
              <a:latin typeface="Calibri" pitchFamily="34" charset="0"/>
              <a:cs typeface="ＭＳ Ｐゴシック" pitchFamily="34" charset="-128"/>
            </a:endParaRPr>
          </a:p>
          <a:p>
            <a:r>
              <a:rPr lang="en-US" altLang="en-US" sz="1100" smtClean="0">
                <a:latin typeface="Arial" pitchFamily="34" charset="0"/>
                <a:cs typeface="ＭＳ Ｐゴシック" pitchFamily="34" charset="-128"/>
              </a:rPr>
              <a:t>The worker on the left is using a 2x4 to hand screed concrete. Hand screeding normally requires workers to bend forward at the waist and grip the straight edge with a flexed wrist pinch grip. The awkward posture and high force necessary to pull the board along the concrete can result in back, wrist or hand injuries due to overuse</a:t>
            </a:r>
          </a:p>
        </p:txBody>
      </p:sp>
      <p:sp>
        <p:nvSpPr>
          <p:cNvPr id="15667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eaLnBrk="1" hangingPunct="1"/>
            <a:fld id="{04A0AF5E-F4FE-4B28-93F6-68C0FFEA51D2}" type="slidenum">
              <a:rPr lang="en-US" altLang="en-US" sz="1200"/>
              <a:pPr eaLnBrk="1" hangingPunct="1"/>
              <a:t>78</a:t>
            </a:fld>
            <a:endParaRPr lang="en-US" altLang="en-US" sz="120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normAutofit/>
          </a:bodyPr>
          <a:lstStyle/>
          <a:p>
            <a:pPr>
              <a:lnSpc>
                <a:spcPct val="80000"/>
              </a:lnSpc>
            </a:pPr>
            <a:r>
              <a:rPr lang="en-US" altLang="en-US" sz="1000" b="1" u="sng" smtClean="0">
                <a:latin typeface="Arial" pitchFamily="34" charset="0"/>
                <a:cs typeface="ＭＳ Ｐゴシック" pitchFamily="34" charset="-128"/>
              </a:rPr>
              <a:t>Trainer Notes:</a:t>
            </a:r>
          </a:p>
          <a:p>
            <a:pPr>
              <a:lnSpc>
                <a:spcPct val="80000"/>
              </a:lnSpc>
            </a:pPr>
            <a:r>
              <a:rPr lang="en-US" altLang="en-US" sz="1000" smtClean="0">
                <a:latin typeface="Arial" pitchFamily="34" charset="0"/>
                <a:cs typeface="ＭＳ Ｐゴシック" pitchFamily="34" charset="-128"/>
              </a:rPr>
              <a:t>Unintentional ingestion of nanoparticles may result subsequent to inhalation  when mucus moves up out of the respiratory tract and is swallowed. (This clearance mechanism is called the mucociliary escalator.)</a:t>
            </a:r>
          </a:p>
          <a:p>
            <a:pPr>
              <a:lnSpc>
                <a:spcPct val="80000"/>
              </a:lnSpc>
            </a:pPr>
            <a:endParaRPr lang="en-US" altLang="en-US" sz="1000" smtClean="0">
              <a:latin typeface="Arial" pitchFamily="34" charset="0"/>
              <a:cs typeface="ＭＳ Ｐゴシック" pitchFamily="34" charset="-128"/>
            </a:endParaRPr>
          </a:p>
          <a:p>
            <a:pPr>
              <a:lnSpc>
                <a:spcPct val="80000"/>
              </a:lnSpc>
            </a:pPr>
            <a:r>
              <a:rPr lang="en-US" altLang="en-US" sz="1000" smtClean="0">
                <a:latin typeface="Arial" pitchFamily="34" charset="0"/>
                <a:cs typeface="ＭＳ Ｐゴシック" pitchFamily="34" charset="-128"/>
              </a:rPr>
              <a:t>And, as is the case with other substances in the workplace, poor work practices, such as eating or smoking in the work area, can result in unintentional ingestion.</a:t>
            </a:r>
          </a:p>
          <a:p>
            <a:pPr>
              <a:lnSpc>
                <a:spcPct val="80000"/>
              </a:lnSpc>
            </a:pPr>
            <a:endParaRPr lang="en-US" altLang="en-US" sz="1000" smtClean="0">
              <a:latin typeface="Arial" pitchFamily="34" charset="0"/>
              <a:cs typeface="ＭＳ Ｐゴシック" pitchFamily="34" charset="-128"/>
            </a:endParaRPr>
          </a:p>
          <a:p>
            <a:pPr>
              <a:lnSpc>
                <a:spcPct val="80000"/>
              </a:lnSpc>
            </a:pPr>
            <a:r>
              <a:rPr lang="en-US" altLang="en-US" sz="1000" smtClean="0">
                <a:latin typeface="Arial" pitchFamily="34" charset="0"/>
                <a:cs typeface="ＭＳ Ｐゴシック" pitchFamily="34" charset="-128"/>
              </a:rPr>
              <a:t>Occupational exposure via ingestion is perhaps the least well researched of the three pathways discussed in this module. However, the use of nanoparticles as drug delivery agents is a huge area in medical research. Some of these agents are meant to be ingested and then translocate to other areas of the body. This is itself demonstrates that ingested nanoparticles have routes out of the digestive tract and into other bodily systems. For example recently a single-walled carbon nanotube (SWCNT) agent introduced into rodent stomachs through gastrogavage was subsequently found in the liver, heart and brain as well as the lower intestine. </a:t>
            </a:r>
          </a:p>
          <a:p>
            <a:pPr>
              <a:lnSpc>
                <a:spcPct val="80000"/>
              </a:lnSpc>
            </a:pPr>
            <a:endParaRPr lang="en-US" altLang="en-US" sz="1000" smtClean="0">
              <a:latin typeface="Arial" pitchFamily="34" charset="0"/>
              <a:cs typeface="ＭＳ Ｐゴシック" pitchFamily="34" charset="-128"/>
            </a:endParaRPr>
          </a:p>
          <a:p>
            <a:pPr>
              <a:lnSpc>
                <a:spcPct val="80000"/>
              </a:lnSpc>
            </a:pPr>
            <a:r>
              <a:rPr lang="en-US" altLang="en-US" sz="1000" smtClean="0">
                <a:latin typeface="Arial" pitchFamily="34" charset="0"/>
                <a:cs typeface="ＭＳ Ｐゴシック" pitchFamily="34" charset="-128"/>
              </a:rPr>
              <a:t>Excess ingestion of “colloidal” silver (much of which contains nanosilver) can result in a permanent discoloration of the skin (argyria) and eyes (argyrosis) from silver depositing into these tissues. </a:t>
            </a:r>
          </a:p>
          <a:p>
            <a:pPr>
              <a:lnSpc>
                <a:spcPct val="80000"/>
              </a:lnSpc>
            </a:pPr>
            <a:endParaRPr lang="en-US" altLang="en-US" sz="1000" smtClean="0">
              <a:latin typeface="Arial" pitchFamily="34" charset="0"/>
              <a:cs typeface="ＭＳ Ｐゴシック" pitchFamily="34" charset="-128"/>
            </a:endParaRPr>
          </a:p>
          <a:p>
            <a:pPr>
              <a:lnSpc>
                <a:spcPct val="80000"/>
              </a:lnSpc>
            </a:pPr>
            <a:r>
              <a:rPr lang="en-US" altLang="en-US" sz="1000" smtClean="0">
                <a:latin typeface="Arial" pitchFamily="34" charset="0"/>
                <a:cs typeface="ＭＳ Ｐゴシック" pitchFamily="34" charset="-128"/>
              </a:rPr>
              <a:t>Sources</a:t>
            </a:r>
          </a:p>
          <a:p>
            <a:pPr>
              <a:lnSpc>
                <a:spcPct val="80000"/>
              </a:lnSpc>
            </a:pPr>
            <a:endParaRPr lang="en-US" altLang="en-US" sz="1000" smtClean="0">
              <a:latin typeface="Calibri" pitchFamily="34" charset="0"/>
              <a:cs typeface="ＭＳ Ｐゴシック" pitchFamily="34" charset="-128"/>
            </a:endParaRPr>
          </a:p>
          <a:p>
            <a:pPr>
              <a:lnSpc>
                <a:spcPct val="80000"/>
              </a:lnSpc>
            </a:pPr>
            <a:r>
              <a:rPr lang="en-US" altLang="en-US" sz="1000" smtClean="0">
                <a:latin typeface="Calibri" pitchFamily="34" charset="0"/>
                <a:cs typeface="ＭＳ Ｐゴシック" pitchFamily="34" charset="-128"/>
              </a:rPr>
              <a:t>IMAGE: Microsoft image gallery</a:t>
            </a:r>
          </a:p>
          <a:p>
            <a:pPr>
              <a:lnSpc>
                <a:spcPct val="80000"/>
              </a:lnSpc>
            </a:pPr>
            <a:r>
              <a:rPr lang="en-US" altLang="en-US" sz="1000" smtClean="0">
                <a:latin typeface="Calibri" pitchFamily="34" charset="0"/>
                <a:cs typeface="ＭＳ Ｐゴシック" pitchFamily="34" charset="-128"/>
              </a:rPr>
              <a:t>SWCNT: Nanomedicine: Nanotechnology, Biology, and Medicine 6 (2010) 427–441</a:t>
            </a:r>
          </a:p>
          <a:p>
            <a:pPr>
              <a:lnSpc>
                <a:spcPct val="80000"/>
              </a:lnSpc>
            </a:pPr>
            <a:r>
              <a:rPr lang="en-US" altLang="en-US" sz="1000" smtClean="0">
                <a:latin typeface="Calibri" pitchFamily="34" charset="0"/>
                <a:cs typeface="ＭＳ Ｐゴシック" pitchFamily="34" charset="-128"/>
              </a:rPr>
              <a:t>Silver: </a:t>
            </a:r>
            <a:r>
              <a:rPr lang="en-US" altLang="en-US" sz="1000" smtClean="0">
                <a:latin typeface="Arial" pitchFamily="34" charset="0"/>
                <a:cs typeface="ＭＳ Ｐゴシック" pitchFamily="34" charset="-128"/>
              </a:rPr>
              <a:t>Journal of Applied Biomedicine 2008, 6(3): 117-129</a:t>
            </a:r>
          </a:p>
        </p:txBody>
      </p:sp>
      <p:sp>
        <p:nvSpPr>
          <p:cNvPr id="15872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eaLnBrk="1" hangingPunct="1"/>
            <a:fld id="{FF444A08-6525-4F7A-8DC9-A628E1B89B7B}" type="slidenum">
              <a:rPr lang="en-US" altLang="en-US" sz="1200"/>
              <a:pPr eaLnBrk="1" hangingPunct="1"/>
              <a:t>79</a:t>
            </a:fld>
            <a:endParaRPr lang="en-US" altLang="en-US" sz="120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Slide Image Placeholder 1"/>
          <p:cNvSpPr>
            <a:spLocks noGrp="1" noRot="1" noChangeAspect="1"/>
          </p:cNvSpPr>
          <p:nvPr>
            <p:ph type="sldImg"/>
          </p:nvPr>
        </p:nvSpPr>
        <p:spPr>
          <a:ln/>
        </p:spPr>
      </p:sp>
      <p:sp>
        <p:nvSpPr>
          <p:cNvPr id="16384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Arial" pitchFamily="34" charset="0"/>
                <a:cs typeface="ＭＳ Ｐゴシック" pitchFamily="34" charset="-128"/>
              </a:rPr>
              <a:t>This </a:t>
            </a:r>
            <a:r>
              <a:rPr lang="en-US" altLang="en-US" dirty="0" err="1" smtClean="0">
                <a:latin typeface="Arial" pitchFamily="34" charset="0"/>
                <a:cs typeface="ＭＳ Ｐゴシック" pitchFamily="34" charset="-128"/>
              </a:rPr>
              <a:t>respirable</a:t>
            </a:r>
            <a:r>
              <a:rPr lang="en-US" altLang="en-US" dirty="0" smtClean="0">
                <a:latin typeface="Arial" pitchFamily="34" charset="0"/>
                <a:cs typeface="ＭＳ Ｐゴシック" pitchFamily="34" charset="-128"/>
              </a:rPr>
              <a:t> amount is 5,000 times greater. </a:t>
            </a:r>
          </a:p>
        </p:txBody>
      </p:sp>
      <p:sp>
        <p:nvSpPr>
          <p:cNvPr id="16384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eaLnBrk="1" hangingPunct="1"/>
            <a:fld id="{05DCB3FC-9667-4CE9-8B9A-63863F62E3C3}" type="slidenum">
              <a:rPr lang="en-US" altLang="en-US" sz="1200"/>
              <a:pPr eaLnBrk="1" hangingPunct="1"/>
              <a:t>83</a:t>
            </a:fld>
            <a:endParaRPr lang="en-US" altLang="en-US" sz="120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dirty="0" err="1" smtClean="0">
                <a:latin typeface="Arial" pitchFamily="34" charset="0"/>
                <a:cs typeface="ＭＳ Ｐゴシック" pitchFamily="34" charset="-128"/>
              </a:rPr>
              <a:t>Shvedova</a:t>
            </a:r>
            <a:r>
              <a:rPr lang="en-US" altLang="en-US" dirty="0" smtClean="0">
                <a:latin typeface="Arial" pitchFamily="34" charset="0"/>
                <a:cs typeface="ＭＳ Ｐゴシック" pitchFamily="34" charset="-128"/>
              </a:rPr>
              <a:t> et all estimate that workers may be at risk of developing lung lesions if they were exposed to SWCNTs over 20 days at the PEL of 5 mg/m3</a:t>
            </a:r>
          </a:p>
          <a:p>
            <a:endParaRPr lang="en-US" dirty="0"/>
          </a:p>
        </p:txBody>
      </p:sp>
      <p:sp>
        <p:nvSpPr>
          <p:cNvPr id="4" name="Slide Number Placeholder 3"/>
          <p:cNvSpPr>
            <a:spLocks noGrp="1"/>
          </p:cNvSpPr>
          <p:nvPr>
            <p:ph type="sldNum" sz="quarter" idx="10"/>
          </p:nvPr>
        </p:nvSpPr>
        <p:spPr/>
        <p:txBody>
          <a:bodyPr/>
          <a:lstStyle/>
          <a:p>
            <a:fld id="{06A78605-8BE3-4069-B458-D9E419CE2492}" type="slidenum">
              <a:rPr lang="en-US" altLang="en-US" smtClean="0"/>
              <a:pPr/>
              <a:t>84</a:t>
            </a:fld>
            <a:endParaRPr lang="en-US" altLang="en-US"/>
          </a:p>
        </p:txBody>
      </p:sp>
    </p:spTree>
    <p:extLst>
      <p:ext uri="{BB962C8B-B14F-4D97-AF65-F5344CB8AC3E}">
        <p14:creationId xmlns:p14="http://schemas.microsoft.com/office/powerpoint/2010/main" val="178146261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200" dirty="0" smtClean="0">
                <a:latin typeface="Tahoma" pitchFamily="34" charset="0"/>
              </a:rPr>
              <a:t>The majority (67%) of SDSs NIOSH collected in 2010-2011 “</a:t>
            </a:r>
            <a:r>
              <a:rPr lang="en-US" altLang="ja-JP" sz="1200" dirty="0" smtClean="0">
                <a:latin typeface="Tahoma" pitchFamily="34" charset="0"/>
              </a:rPr>
              <a:t>still provided insufficient data for communicating the potential hazards of ENM.</a:t>
            </a:r>
            <a:r>
              <a:rPr lang="en-US" altLang="en-US" sz="1200" dirty="0" smtClean="0">
                <a:latin typeface="Tahoma" pitchFamily="34" charset="0"/>
              </a:rPr>
              <a:t>”</a:t>
            </a:r>
            <a:endParaRPr lang="en-US" dirty="0"/>
          </a:p>
        </p:txBody>
      </p:sp>
      <p:sp>
        <p:nvSpPr>
          <p:cNvPr id="4" name="Slide Number Placeholder 3"/>
          <p:cNvSpPr>
            <a:spLocks noGrp="1"/>
          </p:cNvSpPr>
          <p:nvPr>
            <p:ph type="sldNum" sz="quarter" idx="10"/>
          </p:nvPr>
        </p:nvSpPr>
        <p:spPr/>
        <p:txBody>
          <a:bodyPr/>
          <a:lstStyle/>
          <a:p>
            <a:fld id="{06A78605-8BE3-4069-B458-D9E419CE2492}" type="slidenum">
              <a:rPr lang="en-US" altLang="en-US" smtClean="0"/>
              <a:pPr/>
              <a:t>85</a:t>
            </a:fld>
            <a:endParaRPr lang="en-US" altLang="en-US"/>
          </a:p>
        </p:txBody>
      </p:sp>
    </p:spTree>
    <p:extLst>
      <p:ext uri="{BB962C8B-B14F-4D97-AF65-F5344CB8AC3E}">
        <p14:creationId xmlns:p14="http://schemas.microsoft.com/office/powerpoint/2010/main" val="391991020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Slide Image Placeholder 1"/>
          <p:cNvSpPr>
            <a:spLocks noGrp="1" noRot="1" noChangeAspect="1" noTextEdit="1"/>
          </p:cNvSpPr>
          <p:nvPr>
            <p:ph type="sldImg"/>
          </p:nvPr>
        </p:nvSpPr>
        <p:spPr>
          <a:ln/>
        </p:spPr>
      </p:sp>
      <p:sp>
        <p:nvSpPr>
          <p:cNvPr id="16793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itchFamily="34" charset="0"/>
              <a:cs typeface="ＭＳ Ｐゴシック" pitchFamily="34" charset="-128"/>
            </a:endParaRPr>
          </a:p>
          <a:p>
            <a:r>
              <a:rPr lang="en-US" altLang="en-US" smtClean="0">
                <a:latin typeface="Arial" pitchFamily="34" charset="0"/>
                <a:cs typeface="ＭＳ Ｐゴシック" pitchFamily="34" charset="-128"/>
              </a:rPr>
              <a:t>Source: In†the†know April†2013</a:t>
            </a:r>
          </a:p>
          <a:p>
            <a:r>
              <a:rPr lang="en-US" altLang="en-US" smtClean="0">
                <a:latin typeface="Arial" pitchFamily="34" charset="0"/>
                <a:cs typeface="ＭＳ Ｐゴシック" pitchFamily="34" charset="-128"/>
              </a:rPr>
              <a:t>The SAFENANO Team</a:t>
            </a:r>
          </a:p>
          <a:p>
            <a:endParaRPr lang="en-US" altLang="en-US" smtClean="0">
              <a:latin typeface="Arial" pitchFamily="34" charset="0"/>
              <a:cs typeface="ＭＳ Ｐゴシック" pitchFamily="34" charset="-128"/>
            </a:endParaRPr>
          </a:p>
          <a:p>
            <a:r>
              <a:rPr lang="en-US" altLang="en-US" smtClean="0">
                <a:latin typeface="Arial" pitchFamily="34" charset="0"/>
                <a:cs typeface="ＭＳ Ｐゴシック" pitchFamily="34" charset="-128"/>
              </a:rPr>
              <a:t>“Safe Work Australia (SWA), an Australian national policy-setting body, carried out an evaluation of the quality of SDS for a range of nanomaterials, including metals, metal oxides, silicates and carbon nanotubes C NT) (SWA, 2010). SWA found that a large majority of the evaluated SDS (84%) presented information</a:t>
            </a:r>
          </a:p>
          <a:p>
            <a:r>
              <a:rPr lang="en-US" altLang="en-US" smtClean="0">
                <a:latin typeface="Arial" pitchFamily="34" charset="0"/>
                <a:cs typeface="ＭＳ Ｐゴシック" pitchFamily="34" charset="-128"/>
              </a:rPr>
              <a:t>that was not sufficient to fulfil an appropriate risk assessment. Moreover, many of the SDS presented data for the bulk material, without any consideration of the validity of this information for the nano form of the substance in terms of toxicology, exposure limits and control measures.”</a:t>
            </a:r>
          </a:p>
        </p:txBody>
      </p:sp>
      <p:sp>
        <p:nvSpPr>
          <p:cNvPr id="16793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eaLnBrk="1" hangingPunct="1"/>
            <a:fld id="{526933E8-1106-489B-B218-2259E6F3FBFB}" type="slidenum">
              <a:rPr lang="en-US" altLang="en-US" sz="1200"/>
              <a:pPr eaLnBrk="1" hangingPunct="1"/>
              <a:t>86</a:t>
            </a:fld>
            <a:endParaRPr lang="en-US" altLang="en-US" sz="120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Slide Image Placeholder 1"/>
          <p:cNvSpPr>
            <a:spLocks noGrp="1" noRot="1" noChangeAspect="1" noTextEdit="1"/>
          </p:cNvSpPr>
          <p:nvPr>
            <p:ph type="sldImg"/>
          </p:nvPr>
        </p:nvSpPr>
        <p:spPr>
          <a:ln/>
        </p:spPr>
      </p:sp>
      <p:sp>
        <p:nvSpPr>
          <p:cNvPr id="17101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itchFamily="34" charset="0"/>
                <a:cs typeface="ＭＳ Ｐゴシック" pitchFamily="34" charset="-128"/>
              </a:rPr>
              <a:t>“This Technical Report considers the precautionary approach in terms of toxicity and other risks</a:t>
            </a:r>
          </a:p>
          <a:p>
            <a:r>
              <a:rPr lang="en-US" altLang="en-US" smtClean="0">
                <a:latin typeface="Arial" pitchFamily="34" charset="0"/>
                <a:cs typeface="ＭＳ Ｐゴシック" pitchFamily="34" charset="-128"/>
              </a:rPr>
              <a:t>associated with nanomaterials and thus recommends providing an SDS for nanomaterials and</a:t>
            </a:r>
          </a:p>
          <a:p>
            <a:r>
              <a:rPr lang="en-US" altLang="en-US" smtClean="0">
                <a:latin typeface="Arial" pitchFamily="34" charset="0"/>
                <a:cs typeface="ＭＳ Ｐゴシック" pitchFamily="34" charset="-128"/>
              </a:rPr>
              <a:t>nanomaterial-containing products regardless of whether or not the material is classified as hazardous,</a:t>
            </a:r>
          </a:p>
          <a:p>
            <a:r>
              <a:rPr lang="en-US" altLang="en-US" smtClean="0">
                <a:latin typeface="Arial" pitchFamily="34" charset="0"/>
                <a:cs typeface="ＭＳ Ｐゴシック" pitchFamily="34" charset="-128"/>
              </a:rPr>
              <a:t>unless there is existing data for the nanomaterial which demonstrates that it is non-hazardous, or if it is not envisaged that they can be released as nano-objects, or their agglomerates and aggregates greater than 100 nm (NOAA), during handling or use.”</a:t>
            </a:r>
          </a:p>
        </p:txBody>
      </p:sp>
      <p:sp>
        <p:nvSpPr>
          <p:cNvPr id="17101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eaLnBrk="1" hangingPunct="1"/>
            <a:fld id="{B6CC14FE-3972-49A4-A0F2-0D81F93736F7}" type="slidenum">
              <a:rPr lang="en-US" altLang="en-US" sz="1200"/>
              <a:pPr eaLnBrk="1" hangingPunct="1"/>
              <a:t>88</a:t>
            </a:fld>
            <a:endParaRPr lang="en-US" altLang="en-US" sz="120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Slide Image Placeholder 1"/>
          <p:cNvSpPr>
            <a:spLocks noGrp="1" noRot="1" noChangeAspect="1" noTextEdit="1"/>
          </p:cNvSpPr>
          <p:nvPr>
            <p:ph type="sldImg"/>
          </p:nvPr>
        </p:nvSpPr>
        <p:spPr>
          <a:ln/>
        </p:spPr>
      </p:sp>
      <p:sp>
        <p:nvSpPr>
          <p:cNvPr id="17305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smtClean="0">
                <a:latin typeface="Arial" pitchFamily="34" charset="0"/>
                <a:cs typeface="ＭＳ Ｐゴシック" pitchFamily="34" charset="-128"/>
              </a:rPr>
              <a:t>4.2.5 Fire-fighting measures</a:t>
            </a:r>
            <a:endParaRPr lang="en-US" altLang="en-US" smtClean="0">
              <a:latin typeface="Arial" pitchFamily="34" charset="0"/>
              <a:cs typeface="ＭＳ Ｐゴシック" pitchFamily="34" charset="-128"/>
            </a:endParaRPr>
          </a:p>
          <a:p>
            <a:r>
              <a:rPr lang="en-US" altLang="en-US" smtClean="0">
                <a:latin typeface="Arial" pitchFamily="34" charset="0"/>
                <a:cs typeface="ＭＳ Ｐゴシック" pitchFamily="34" charset="-128"/>
              </a:rPr>
              <a:t>Manufactured nanomaterial forms, particularly powders, of some materials, might show unusually</a:t>
            </a:r>
          </a:p>
          <a:p>
            <a:r>
              <a:rPr lang="en-US" altLang="en-US" smtClean="0">
                <a:latin typeface="Arial" pitchFamily="34" charset="0"/>
                <a:cs typeface="ＭＳ Ｐゴシック" pitchFamily="34" charset="-128"/>
              </a:rPr>
              <a:t>high reactivity, especially for fire, explosion and catalytic reactions, when compared with equivalent</a:t>
            </a:r>
          </a:p>
          <a:p>
            <a:r>
              <a:rPr lang="en-US" altLang="en-US" smtClean="0">
                <a:latin typeface="Arial" pitchFamily="34" charset="0"/>
                <a:cs typeface="ＭＳ Ｐゴシック" pitchFamily="34" charset="-128"/>
              </a:rPr>
              <a:t>materials with larger particle sizes. Nanomaterials have been known to exhibit characteristics of</a:t>
            </a:r>
          </a:p>
          <a:p>
            <a:r>
              <a:rPr lang="en-US" altLang="en-US" smtClean="0">
                <a:latin typeface="Arial" pitchFamily="34" charset="0"/>
                <a:cs typeface="ＭＳ Ｐゴシック" pitchFamily="34" charset="-128"/>
              </a:rPr>
              <a:t>reactivity that would not be anticipated from their chemical composition alone (see Reference [13]).</a:t>
            </a:r>
          </a:p>
          <a:p>
            <a:r>
              <a:rPr lang="en-US" altLang="en-US" smtClean="0">
                <a:latin typeface="Arial" pitchFamily="34" charset="0"/>
                <a:cs typeface="ＭＳ Ｐゴシック" pitchFamily="34" charset="-128"/>
              </a:rPr>
              <a:t>Decreasing the particle size of combustible materials has the potential to reduce minimum ignition</a:t>
            </a:r>
          </a:p>
          <a:p>
            <a:r>
              <a:rPr lang="en-US" altLang="en-US" smtClean="0">
                <a:latin typeface="Arial" pitchFamily="34" charset="0"/>
                <a:cs typeface="ＭＳ Ｐゴシック" pitchFamily="34" charset="-128"/>
              </a:rPr>
              <a:t>energy and increase combustion potential and rate. Some normally stable powders become pyrophoric</a:t>
            </a:r>
          </a:p>
          <a:p>
            <a:r>
              <a:rPr lang="en-US" altLang="en-US" smtClean="0">
                <a:latin typeface="Arial" pitchFamily="34" charset="0"/>
                <a:cs typeface="ＭＳ Ｐゴシック" pitchFamily="34" charset="-128"/>
              </a:rPr>
              <a:t>if deposited on a filter and subject to high airflow, such as the conditions inside a vacuum cleaner. This</a:t>
            </a:r>
          </a:p>
          <a:p>
            <a:r>
              <a:rPr lang="en-US" altLang="en-US" smtClean="0">
                <a:latin typeface="Arial" pitchFamily="34" charset="0"/>
                <a:cs typeface="ＭＳ Ｐゴシック" pitchFamily="34" charset="-128"/>
              </a:rPr>
              <a:t>means that they can release energy at a much faster rate, tending towards to the explosion scenario.</a:t>
            </a:r>
          </a:p>
          <a:p>
            <a:r>
              <a:rPr lang="en-US" altLang="en-US" smtClean="0">
                <a:latin typeface="Arial" pitchFamily="34" charset="0"/>
                <a:cs typeface="ＭＳ Ｐゴシック" pitchFamily="34" charset="-128"/>
              </a:rPr>
              <a:t>This suggests that some manufactured nanomaterials should be handled as sources of ignition that have the potential to result in fire or explosion. Generally, the maximum explosion pressure, rates of pressure rise and equivalent KSt (dust deflagration index) of powders containing manufactured nanomaterials have been found to be broadly similar to conventional micron-scale powders probably due to the agglomeration of particles. However, if particles are dispersed more efficiently, then the KSt and </a:t>
            </a:r>
            <a:r>
              <a:rPr lang="en-US" altLang="en-US" i="1" smtClean="0">
                <a:latin typeface="Arial" pitchFamily="34" charset="0"/>
                <a:cs typeface="ＭＳ Ｐゴシック" pitchFamily="34" charset="-128"/>
              </a:rPr>
              <a:t>P</a:t>
            </a:r>
            <a:r>
              <a:rPr lang="en-US" altLang="en-US" smtClean="0">
                <a:latin typeface="Arial" pitchFamily="34" charset="0"/>
                <a:cs typeface="ＭＳ Ｐゴシック" pitchFamily="34" charset="-128"/>
              </a:rPr>
              <a:t>max (peak maximum explosion pressure) might be increased beyond those of micron-scale powders. Therefore, the minimum ignition energies of some powders containing manufactured nanomaterials have been found to be lower than those for the equivalent micron-scale material</a:t>
            </a:r>
          </a:p>
        </p:txBody>
      </p:sp>
      <p:sp>
        <p:nvSpPr>
          <p:cNvPr id="17305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eaLnBrk="1" hangingPunct="1"/>
            <a:fld id="{0BAAEE21-445B-4A6E-A0B6-9CD93A37B6D1}" type="slidenum">
              <a:rPr lang="en-US" altLang="en-US" sz="1200"/>
              <a:pPr eaLnBrk="1" hangingPunct="1"/>
              <a:t>89</a:t>
            </a:fld>
            <a:endParaRPr lang="en-US" altLang="en-US" sz="12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p:cNvSpPr>
          <p:nvPr>
            <p:ph type="sldImg"/>
          </p:nvPr>
        </p:nvSpPr>
        <p:spPr>
          <a:ln/>
        </p:spPr>
      </p:sp>
      <p:sp>
        <p:nvSpPr>
          <p:cNvPr id="2969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itchFamily="34" charset="0"/>
              <a:cs typeface="ＭＳ Ｐゴシック" pitchFamily="34" charset="-128"/>
            </a:endParaRPr>
          </a:p>
        </p:txBody>
      </p:sp>
      <p:sp>
        <p:nvSpPr>
          <p:cNvPr id="2969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eaLnBrk="1" hangingPunct="1"/>
            <a:fld id="{E691814D-0C19-4EE6-A09B-026AB94607AC}" type="slidenum">
              <a:rPr lang="en-US" altLang="en-US" sz="1200"/>
              <a:pPr eaLnBrk="1" hangingPunct="1"/>
              <a:t>10</a:t>
            </a:fld>
            <a:endParaRPr lang="en-US" altLang="en-US" sz="120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Rectangle 205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eaLnBrk="1" hangingPunct="1"/>
            <a:fld id="{3E64D17A-E28B-456D-B135-EA143724A940}" type="slidenum">
              <a:rPr lang="en-US" altLang="en-US" sz="1200"/>
              <a:pPr eaLnBrk="1" hangingPunct="1"/>
              <a:t>90</a:t>
            </a:fld>
            <a:endParaRPr lang="en-US" altLang="en-US" sz="1200"/>
          </a:p>
        </p:txBody>
      </p:sp>
      <p:sp>
        <p:nvSpPr>
          <p:cNvPr id="175106" name="Rectangle 2"/>
          <p:cNvSpPr>
            <a:spLocks noGrp="1" noRot="1" noChangeAspect="1" noChangeArrowheads="1" noTextEdit="1"/>
          </p:cNvSpPr>
          <p:nvPr>
            <p:ph type="sldImg"/>
          </p:nvPr>
        </p:nvSpPr>
        <p:spPr>
          <a:xfrm>
            <a:off x="1106488" y="696913"/>
            <a:ext cx="4646612" cy="3486150"/>
          </a:xfrm>
          <a:ln/>
        </p:spPr>
      </p:sp>
      <p:sp>
        <p:nvSpPr>
          <p:cNvPr id="175107" name="Rectangle 3"/>
          <p:cNvSpPr>
            <a:spLocks noGrp="1" noChangeArrowheads="1"/>
          </p:cNvSpPr>
          <p:nvPr>
            <p:ph type="body" idx="1"/>
          </p:nvPr>
        </p:nvSpPr>
        <p:spPr>
          <a:xfrm>
            <a:off x="914400" y="4416425"/>
            <a:ext cx="5029200"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itchFamily="34" charset="0"/>
                <a:cs typeface="ＭＳ Ｐゴシック" pitchFamily="34" charset="-128"/>
              </a:rPr>
              <a:t>Minimum ignition energy: the lowest spark energy capable of igniting a sample when dispersed in the form of a dust cloud. Line for aluminum continues to at least 0.3 um or 300 nm. Comment: polyethean (dutch) – polyethylene.</a:t>
            </a: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Slide Image Placeholder 1"/>
          <p:cNvSpPr>
            <a:spLocks noGrp="1" noRot="1" noChangeAspect="1" noTextEdit="1"/>
          </p:cNvSpPr>
          <p:nvPr>
            <p:ph type="sldImg"/>
          </p:nvPr>
        </p:nvSpPr>
        <p:spPr>
          <a:ln/>
        </p:spPr>
      </p:sp>
      <p:sp>
        <p:nvSpPr>
          <p:cNvPr id="17920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b="1" u="sng" smtClean="0">
                <a:latin typeface="Arial" pitchFamily="34" charset="0"/>
                <a:cs typeface="ＭＳ Ｐゴシック" pitchFamily="34" charset="-128"/>
              </a:rPr>
              <a:t>Trainer Notes:</a:t>
            </a:r>
          </a:p>
          <a:p>
            <a:pPr eaLnBrk="1" hangingPunct="1">
              <a:spcBef>
                <a:spcPct val="0"/>
              </a:spcBef>
            </a:pPr>
            <a:r>
              <a:rPr lang="en-US" altLang="en-US" smtClean="0">
                <a:latin typeface="Arial" pitchFamily="34" charset="0"/>
                <a:cs typeface="ＭＳ Ｐゴシック" pitchFamily="34" charset="-128"/>
              </a:rPr>
              <a:t>Adapted from http://www.cdc.gov/niosh/topics/ctrlbanding/images/hierarchy_of_controls.jpg</a:t>
            </a:r>
          </a:p>
          <a:p>
            <a:pPr eaLnBrk="1" hangingPunct="1">
              <a:spcBef>
                <a:spcPct val="0"/>
              </a:spcBef>
            </a:pPr>
            <a:endParaRPr lang="en-US" altLang="en-US" smtClean="0">
              <a:latin typeface="Arial" pitchFamily="34" charset="0"/>
              <a:cs typeface="ＭＳ Ｐゴシック" pitchFamily="34" charset="-128"/>
            </a:endParaRPr>
          </a:p>
          <a:p>
            <a:pPr eaLnBrk="1" hangingPunct="1">
              <a:spcBef>
                <a:spcPct val="0"/>
              </a:spcBef>
            </a:pPr>
            <a:r>
              <a:rPr lang="en-US" altLang="en-US" smtClean="0">
                <a:latin typeface="Arial" pitchFamily="34" charset="0"/>
                <a:cs typeface="ＭＳ Ｐゴシック" pitchFamily="34" charset="-128"/>
              </a:rPr>
              <a:t>This graphics shows the industrial hygiene hierarchy of controls.  Controls are listed in decreasing order of preference.  Modification, containment and ventilation are considered engineering controls and will be discussed in this presentation.  Elimination and substitution were previously discussed and are preferred over engineering controls.  Work practices, or administrative controls, and personal protective equipment are less desirable controls than engineering controls and will be discussed in the near future.</a:t>
            </a:r>
          </a:p>
        </p:txBody>
      </p:sp>
      <p:sp>
        <p:nvSpPr>
          <p:cNvPr id="17920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eaLnBrk="1" hangingPunct="1"/>
            <a:fld id="{E17D7689-CEA5-433C-9F49-E25457E95153}" type="slidenum">
              <a:rPr lang="en-US" altLang="en-US" sz="1200"/>
              <a:pPr eaLnBrk="1" hangingPunct="1"/>
              <a:t>93</a:t>
            </a:fld>
            <a:endParaRPr lang="en-US" altLang="en-US" sz="120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Slide Image Placeholder 1"/>
          <p:cNvSpPr>
            <a:spLocks noGrp="1" noRot="1" noChangeAspect="1"/>
          </p:cNvSpPr>
          <p:nvPr>
            <p:ph type="sldImg"/>
          </p:nvPr>
        </p:nvSpPr>
        <p:spPr>
          <a:ln/>
        </p:spPr>
      </p:sp>
      <p:sp>
        <p:nvSpPr>
          <p:cNvPr id="18125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u="sng" smtClean="0">
                <a:latin typeface="Arial" pitchFamily="34" charset="0"/>
                <a:cs typeface="ＭＳ Ｐゴシック" pitchFamily="34" charset="-128"/>
              </a:rPr>
              <a:t>Trainer Notes:</a:t>
            </a:r>
          </a:p>
          <a:p>
            <a:endParaRPr lang="en-US" altLang="en-US" b="1" u="sng" smtClean="0">
              <a:latin typeface="Arial" pitchFamily="34" charset="0"/>
              <a:cs typeface="ＭＳ Ｐゴシック" pitchFamily="34" charset="-128"/>
            </a:endParaRPr>
          </a:p>
          <a:p>
            <a:r>
              <a:rPr lang="en-US" altLang="en-US" smtClean="0">
                <a:latin typeface="Arial" pitchFamily="34" charset="0"/>
                <a:cs typeface="ＭＳ Ｐゴシック" pitchFamily="34" charset="-128"/>
              </a:rPr>
              <a:t>[Ask the question and allow time for discussion.]</a:t>
            </a:r>
          </a:p>
          <a:p>
            <a:endParaRPr lang="en-US" altLang="en-US" smtClean="0">
              <a:latin typeface="Arial" pitchFamily="34" charset="0"/>
              <a:cs typeface="ＭＳ Ｐゴシック" pitchFamily="34" charset="-128"/>
            </a:endParaRPr>
          </a:p>
          <a:p>
            <a:r>
              <a:rPr lang="en-US" altLang="en-US" smtClean="0">
                <a:latin typeface="Arial" pitchFamily="34" charset="0"/>
                <a:cs typeface="ＭＳ Ｐゴシック" pitchFamily="34" charset="-128"/>
              </a:rPr>
              <a:t>How do we actually apply the hierarchy of controls to engineered nanoparticles?</a:t>
            </a:r>
          </a:p>
        </p:txBody>
      </p:sp>
      <p:sp>
        <p:nvSpPr>
          <p:cNvPr id="18125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eaLnBrk="1" hangingPunct="1"/>
            <a:fld id="{53B0D285-F22F-4A27-871E-15BCA6A0463E}" type="slidenum">
              <a:rPr lang="en-US" altLang="en-US" sz="1200"/>
              <a:pPr eaLnBrk="1" hangingPunct="1"/>
              <a:t>94</a:t>
            </a:fld>
            <a:endParaRPr lang="en-US" altLang="en-US" sz="120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1"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pPr eaLnBrk="1" hangingPunct="1">
              <a:spcBef>
                <a:spcPct val="0"/>
              </a:spcBef>
            </a:pPr>
            <a:r>
              <a:rPr lang="en-US" altLang="en-US" b="1" u="sng" smtClean="0">
                <a:latin typeface="Arial" pitchFamily="34" charset="0"/>
                <a:cs typeface="ＭＳ Ｐゴシック" pitchFamily="34" charset="-128"/>
              </a:rPr>
              <a:t>Trainer Notes:</a:t>
            </a:r>
          </a:p>
          <a:p>
            <a:endParaRPr lang="en-US" altLang="en-US" smtClean="0">
              <a:latin typeface="Arial" pitchFamily="34" charset="0"/>
              <a:cs typeface="ＭＳ Ｐゴシック" pitchFamily="34" charset="-128"/>
            </a:endParaRPr>
          </a:p>
          <a:p>
            <a:endParaRPr lang="en-US" altLang="en-US" smtClean="0">
              <a:latin typeface="Arial" pitchFamily="34" charset="0"/>
              <a:cs typeface="ＭＳ Ｐゴシック" pitchFamily="34" charset="-128"/>
            </a:endParaRPr>
          </a:p>
          <a:p>
            <a:r>
              <a:rPr lang="en-US" altLang="en-US" smtClean="0">
                <a:latin typeface="Arial" pitchFamily="34" charset="0"/>
                <a:cs typeface="ＭＳ Ｐゴシック" pitchFamily="34" charset="-128"/>
              </a:rPr>
              <a:t>Elimination: Why would we eliminate nanoparticles? Why is this the least practical control approach?</a:t>
            </a:r>
          </a:p>
          <a:p>
            <a:endParaRPr lang="en-US" altLang="en-US" smtClean="0">
              <a:latin typeface="Arial" pitchFamily="34" charset="0"/>
              <a:cs typeface="ＭＳ Ｐゴシック" pitchFamily="34" charset="-128"/>
            </a:endParaRPr>
          </a:p>
          <a:p>
            <a:r>
              <a:rPr lang="en-US" altLang="en-US" smtClean="0">
                <a:latin typeface="Arial" pitchFamily="34" charset="0"/>
                <a:cs typeface="ＭＳ Ｐゴシック" pitchFamily="34" charset="-128"/>
              </a:rPr>
              <a:t>[These are important questions because engineered nanoparticles have obviously been added because they provide some added capability to the product that will go away if the nanoparticles are eliminated. Consider generating a discussion and writing the answers on the board. They might include:</a:t>
            </a:r>
          </a:p>
          <a:p>
            <a:endParaRPr lang="en-US" altLang="en-US" smtClean="0">
              <a:latin typeface="Arial" pitchFamily="34" charset="0"/>
              <a:cs typeface="ＭＳ Ｐゴシック" pitchFamily="34" charset="-128"/>
            </a:endParaRPr>
          </a:p>
          <a:p>
            <a:pPr>
              <a:buFontTx/>
              <a:buAutoNum type="arabicPeriod"/>
            </a:pPr>
            <a:r>
              <a:rPr lang="en-US" altLang="en-US" smtClean="0">
                <a:latin typeface="Arial" pitchFamily="34" charset="0"/>
                <a:cs typeface="ＭＳ Ｐゴシック" pitchFamily="34" charset="-128"/>
              </a:rPr>
              <a:t>Evaluation showed that the product released nanoparticles into the environment.</a:t>
            </a:r>
          </a:p>
          <a:p>
            <a:pPr>
              <a:buFontTx/>
              <a:buAutoNum type="arabicPeriod"/>
            </a:pPr>
            <a:r>
              <a:rPr lang="en-US" altLang="en-US" smtClean="0">
                <a:latin typeface="Arial" pitchFamily="34" charset="0"/>
                <a:cs typeface="ＭＳ Ｐゴシック" pitchFamily="34" charset="-128"/>
              </a:rPr>
              <a:t>The added benefits were just marginal and the unknown risks weren’t acceptable.</a:t>
            </a:r>
          </a:p>
          <a:p>
            <a:pPr>
              <a:buFontTx/>
              <a:buAutoNum type="arabicPeriod"/>
            </a:pPr>
            <a:r>
              <a:rPr lang="en-US" altLang="en-US" smtClean="0">
                <a:latin typeface="Arial" pitchFamily="34" charset="0"/>
                <a:cs typeface="ＭＳ Ｐゴシック" pitchFamily="34" charset="-128"/>
              </a:rPr>
              <a:t>Health complaints were being received from users of the product that may have been associated with the nano-sized component.]</a:t>
            </a:r>
          </a:p>
        </p:txBody>
      </p:sp>
      <p:sp>
        <p:nvSpPr>
          <p:cNvPr id="18432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eaLnBrk="1" hangingPunct="1"/>
            <a:fld id="{7FCC7A6A-BADC-4A3A-9329-989359B70E76}" type="slidenum">
              <a:rPr lang="en-US" altLang="en-US" sz="1200"/>
              <a:pPr eaLnBrk="1" hangingPunct="1"/>
              <a:t>96</a:t>
            </a:fld>
            <a:endParaRPr lang="en-US" altLang="en-US" sz="120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Slide Image Placeholder 1"/>
          <p:cNvSpPr>
            <a:spLocks noGrp="1" noRot="1" noChangeAspect="1"/>
          </p:cNvSpPr>
          <p:nvPr>
            <p:ph type="sldImg"/>
          </p:nvPr>
        </p:nvSpPr>
        <p:spPr>
          <a:ln/>
        </p:spPr>
      </p:sp>
      <p:sp>
        <p:nvSpPr>
          <p:cNvPr id="18637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b="1" u="sng" smtClean="0">
                <a:latin typeface="Arial" pitchFamily="34" charset="0"/>
                <a:cs typeface="ＭＳ Ｐゴシック" pitchFamily="34" charset="-128"/>
              </a:rPr>
              <a:t>Trainer Notes:</a:t>
            </a:r>
          </a:p>
          <a:p>
            <a:endParaRPr lang="en-US" altLang="en-US" smtClean="0">
              <a:latin typeface="Arial" pitchFamily="34" charset="0"/>
              <a:cs typeface="ＭＳ Ｐゴシック" pitchFamily="34" charset="-128"/>
            </a:endParaRPr>
          </a:p>
          <a:p>
            <a:r>
              <a:rPr lang="en-US" altLang="en-US" smtClean="0">
                <a:latin typeface="Arial" pitchFamily="34" charset="0"/>
                <a:cs typeface="ＭＳ Ｐゴシック" pitchFamily="34" charset="-128"/>
              </a:rPr>
              <a:t>[Ask these questions and try to generate a response before moving to the answer.]</a:t>
            </a:r>
          </a:p>
          <a:p>
            <a:endParaRPr lang="en-US" altLang="en-US" smtClean="0">
              <a:latin typeface="Arial" pitchFamily="34" charset="0"/>
              <a:cs typeface="ＭＳ Ｐゴシック" pitchFamily="34" charset="-128"/>
            </a:endParaRPr>
          </a:p>
          <a:p>
            <a:r>
              <a:rPr lang="en-US" altLang="en-US" smtClean="0">
                <a:latin typeface="Arial" pitchFamily="34" charset="0"/>
                <a:cs typeface="ＭＳ Ｐゴシック" pitchFamily="34" charset="-128"/>
              </a:rPr>
              <a:t>Is substitution more likely than elimination?</a:t>
            </a:r>
          </a:p>
          <a:p>
            <a:endParaRPr lang="en-US" altLang="en-US" smtClean="0">
              <a:latin typeface="Arial" pitchFamily="34" charset="0"/>
              <a:cs typeface="ＭＳ Ｐゴシック" pitchFamily="34" charset="-128"/>
            </a:endParaRPr>
          </a:p>
          <a:p>
            <a:r>
              <a:rPr lang="en-US" altLang="en-US" smtClean="0">
                <a:latin typeface="Arial" pitchFamily="34" charset="0"/>
                <a:cs typeface="ＭＳ Ｐゴシック" pitchFamily="34" charset="-128"/>
              </a:rPr>
              <a:t>What are possible difficulties with substitution?</a:t>
            </a:r>
          </a:p>
          <a:p>
            <a:endParaRPr lang="en-US" altLang="en-US" smtClean="0">
              <a:latin typeface="Arial" pitchFamily="34" charset="0"/>
              <a:cs typeface="ＭＳ Ｐゴシック" pitchFamily="34" charset="-128"/>
            </a:endParaRPr>
          </a:p>
        </p:txBody>
      </p:sp>
      <p:sp>
        <p:nvSpPr>
          <p:cNvPr id="18637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eaLnBrk="1" hangingPunct="1"/>
            <a:fld id="{41CA35FD-DD52-41BD-8598-DCD531149CE5}" type="slidenum">
              <a:rPr lang="en-US" altLang="en-US" sz="1200"/>
              <a:pPr eaLnBrk="1" hangingPunct="1"/>
              <a:t>97</a:t>
            </a:fld>
            <a:endParaRPr lang="en-US" altLang="en-US" sz="1200"/>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Slide Image Placeholder 1"/>
          <p:cNvSpPr>
            <a:spLocks noGrp="1" noRot="1" noChangeAspect="1"/>
          </p:cNvSpPr>
          <p:nvPr>
            <p:ph type="sldImg"/>
          </p:nvPr>
        </p:nvSpPr>
        <p:spPr>
          <a:ln/>
        </p:spPr>
      </p:sp>
      <p:sp>
        <p:nvSpPr>
          <p:cNvPr id="18841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itchFamily="34" charset="0"/>
                <a:cs typeface="ＭＳ Ｐゴシック" pitchFamily="34" charset="-128"/>
              </a:rPr>
              <a:t>Nano Labs Corp. (OTCQB:CTLE) is pleased to present the industry with promising test results relating to a proprietary nanotechnology which replaces commercial gasoline.</a:t>
            </a:r>
          </a:p>
          <a:p>
            <a:r>
              <a:rPr lang="en-US" altLang="en-US" smtClean="0">
                <a:latin typeface="Arial" pitchFamily="34" charset="0"/>
                <a:cs typeface="ＭＳ Ｐゴシック" pitchFamily="34" charset="-128"/>
              </a:rPr>
              <a:t>The Company has successfully tested their Nanotechnology Gasoline (NG). The technology combines 60% commercial grade gasoline with 40% ordinary drinking water plus the Company’</a:t>
            </a:r>
            <a:r>
              <a:rPr lang="en-US" altLang="ja-JP" smtClean="0">
                <a:latin typeface="Arial" pitchFamily="34" charset="0"/>
                <a:cs typeface="ＭＳ Ｐゴシック" pitchFamily="34" charset="-128"/>
              </a:rPr>
              <a:t>s proprietary nanotechnology. The result may mean an alternative to existing additives, like Ethanol, MTBE, Benzene, Methanol, and Aromatics additives that are harmful to the environment.</a:t>
            </a:r>
          </a:p>
          <a:p>
            <a:r>
              <a:rPr lang="en-US" altLang="en-US" smtClean="0">
                <a:latin typeface="Arial" pitchFamily="34" charset="0"/>
                <a:cs typeface="ＭＳ Ｐゴシック" pitchFamily="34" charset="-128"/>
              </a:rPr>
              <a:t>The Company has replaced 40% of gasoline with water and nanotechnology which thereby dramatically reduces the need of gasoline by over a third, thereby increasing fuel efficiency and reducing environmental emissions.</a:t>
            </a:r>
          </a:p>
          <a:p>
            <a:r>
              <a:rPr lang="en-US" altLang="en-US" smtClean="0">
                <a:latin typeface="Arial" pitchFamily="34" charset="0"/>
                <a:cs typeface="ＭＳ Ｐゴシック" pitchFamily="34" charset="-128"/>
              </a:rPr>
              <a:t>The Company reports that five gasoline mixtures were successfully tested; the tests were repeated three times over a period of thirteen months.</a:t>
            </a:r>
          </a:p>
          <a:p>
            <a:r>
              <a:rPr lang="en-US" altLang="en-US" smtClean="0">
                <a:latin typeface="Arial" pitchFamily="34" charset="0"/>
                <a:cs typeface="ＭＳ Ｐゴシック" pitchFamily="34" charset="-128"/>
              </a:rPr>
              <a:t>“</a:t>
            </a:r>
            <a:r>
              <a:rPr lang="en-US" altLang="ja-JP" smtClean="0">
                <a:latin typeface="Arial" pitchFamily="34" charset="0"/>
                <a:cs typeface="ＭＳ Ｐゴシック" pitchFamily="34" charset="-128"/>
              </a:rPr>
              <a:t>Our new nano gasoline mixture combines our technology with normal tap water and gasoline which does not separate. In fact, it has remained intact after many months of testing. Also, the nano fuel does not freeze at temperatures of minus 40 degrees Celsius,</a:t>
            </a:r>
            <a:r>
              <a:rPr lang="en-US" altLang="en-US" smtClean="0">
                <a:latin typeface="Arial" pitchFamily="34" charset="0"/>
                <a:cs typeface="ＭＳ Ｐゴシック" pitchFamily="34" charset="-128"/>
              </a:rPr>
              <a:t>”</a:t>
            </a:r>
            <a:r>
              <a:rPr lang="en-US" altLang="ja-JP" smtClean="0">
                <a:latin typeface="Arial" pitchFamily="34" charset="0"/>
                <a:cs typeface="ＭＳ Ｐゴシック" pitchFamily="34" charset="-128"/>
              </a:rPr>
              <a:t> states Dr. Victor Castano, Chief Innovations Officer of Nano Labs. </a:t>
            </a:r>
            <a:r>
              <a:rPr lang="en-US" altLang="en-US" smtClean="0">
                <a:latin typeface="Arial" pitchFamily="34" charset="0"/>
                <a:cs typeface="ＭＳ Ｐゴシック" pitchFamily="34" charset="-128"/>
              </a:rPr>
              <a:t>“</a:t>
            </a:r>
            <a:r>
              <a:rPr lang="en-US" altLang="ja-JP" smtClean="0">
                <a:latin typeface="Arial" pitchFamily="34" charset="0"/>
                <a:cs typeface="ＭＳ Ｐゴシック" pitchFamily="34" charset="-128"/>
              </a:rPr>
              <a:t>This is by far one of the most interesting projects our teams are working on right now, a game changer in the energy sector.</a:t>
            </a:r>
            <a:r>
              <a:rPr lang="en-US" altLang="en-US" smtClean="0">
                <a:latin typeface="Arial" pitchFamily="34" charset="0"/>
                <a:cs typeface="ＭＳ Ｐゴシック" pitchFamily="34" charset="-128"/>
              </a:rPr>
              <a:t>”</a:t>
            </a:r>
            <a:endParaRPr lang="en-US" altLang="ja-JP" smtClean="0">
              <a:latin typeface="Arial" pitchFamily="34" charset="0"/>
              <a:cs typeface="ＭＳ Ｐゴシック" pitchFamily="34" charset="-128"/>
            </a:endParaRPr>
          </a:p>
          <a:p>
            <a:r>
              <a:rPr lang="en-US" altLang="en-US" smtClean="0">
                <a:latin typeface="Arial" pitchFamily="34" charset="0"/>
                <a:cs typeface="ＭＳ Ｐゴシック" pitchFamily="34" charset="-128"/>
              </a:rPr>
              <a:t>- See more at: http://nanolabs.us/press-releases/nano-labs-announces-promising-developments-in-nanotechnology-gasoline/#sthash.bff7gkMv.dpuf</a:t>
            </a:r>
          </a:p>
        </p:txBody>
      </p:sp>
      <p:sp>
        <p:nvSpPr>
          <p:cNvPr id="18841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eaLnBrk="1" hangingPunct="1"/>
            <a:fld id="{44396EA5-493B-44AF-A228-15F2DDCE1F3B}" type="slidenum">
              <a:rPr lang="en-US" altLang="en-US" sz="1200"/>
              <a:pPr eaLnBrk="1" hangingPunct="1"/>
              <a:t>98</a:t>
            </a:fld>
            <a:endParaRPr lang="en-US" altLang="en-US" sz="1200"/>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Slide Image Placeholder 1"/>
          <p:cNvSpPr>
            <a:spLocks noGrp="1" noRot="1" noChangeAspect="1"/>
          </p:cNvSpPr>
          <p:nvPr>
            <p:ph type="sldImg"/>
          </p:nvPr>
        </p:nvSpPr>
        <p:spPr>
          <a:ln/>
        </p:spPr>
      </p:sp>
      <p:sp>
        <p:nvSpPr>
          <p:cNvPr id="19046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b="1" u="sng" smtClean="0">
                <a:latin typeface="Arial" pitchFamily="34" charset="0"/>
                <a:cs typeface="ＭＳ Ｐゴシック" pitchFamily="34" charset="-128"/>
              </a:rPr>
              <a:t>Trainer Notes:</a:t>
            </a:r>
          </a:p>
          <a:p>
            <a:endParaRPr lang="en-US" altLang="en-US" smtClean="0">
              <a:latin typeface="Arial" pitchFamily="34" charset="0"/>
              <a:cs typeface="ＭＳ Ｐゴシック" pitchFamily="34" charset="-128"/>
            </a:endParaRPr>
          </a:p>
          <a:p>
            <a:r>
              <a:rPr lang="en-US" altLang="en-US" smtClean="0">
                <a:latin typeface="Arial" pitchFamily="34" charset="0"/>
                <a:cs typeface="ＭＳ Ｐゴシック" pitchFamily="34" charset="-128"/>
              </a:rPr>
              <a:t>[Ask the question.] “What modifications could we make to a process to reduce airborne nanoparticles?”</a:t>
            </a:r>
          </a:p>
          <a:p>
            <a:endParaRPr lang="en-US" altLang="en-US" smtClean="0">
              <a:latin typeface="Arial" pitchFamily="34" charset="0"/>
              <a:cs typeface="ＭＳ Ｐゴシック" pitchFamily="34" charset="-128"/>
            </a:endParaRPr>
          </a:p>
          <a:p>
            <a:r>
              <a:rPr lang="en-US" altLang="en-US" smtClean="0">
                <a:latin typeface="Arial" pitchFamily="34" charset="0"/>
                <a:cs typeface="ＭＳ Ｐゴシック" pitchFamily="34" charset="-128"/>
              </a:rPr>
              <a:t>[The next slide answers this: keeping raw materials wet, if possible, can make a major difference.]</a:t>
            </a:r>
          </a:p>
          <a:p>
            <a:endParaRPr lang="en-US" altLang="en-US" smtClean="0">
              <a:latin typeface="Arial" pitchFamily="34" charset="0"/>
              <a:cs typeface="ＭＳ Ｐゴシック" pitchFamily="34" charset="-128"/>
            </a:endParaRPr>
          </a:p>
          <a:p>
            <a:endParaRPr lang="en-US" altLang="en-US" smtClean="0">
              <a:latin typeface="Arial" pitchFamily="34" charset="0"/>
              <a:cs typeface="ＭＳ Ｐゴシック" pitchFamily="34" charset="-128"/>
            </a:endParaRPr>
          </a:p>
          <a:p>
            <a:endParaRPr lang="en-US" altLang="en-US" smtClean="0">
              <a:latin typeface="Arial" pitchFamily="34" charset="0"/>
              <a:cs typeface="ＭＳ Ｐゴシック" pitchFamily="34" charset="-128"/>
            </a:endParaRPr>
          </a:p>
        </p:txBody>
      </p:sp>
      <p:sp>
        <p:nvSpPr>
          <p:cNvPr id="19046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eaLnBrk="1" hangingPunct="1"/>
            <a:fld id="{63E01C11-A6EF-43BB-856F-8938E4800FB2}" type="slidenum">
              <a:rPr lang="en-US" altLang="en-US" sz="1200"/>
              <a:pPr eaLnBrk="1" hangingPunct="1"/>
              <a:t>99</a:t>
            </a:fld>
            <a:endParaRPr lang="en-US" altLang="en-US" sz="1200"/>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Rectangle 205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eaLnBrk="1" hangingPunct="1"/>
            <a:fld id="{2D1BF449-754F-4404-821F-4539909FC91E}" type="slidenum">
              <a:rPr lang="en-US" altLang="en-US" sz="1200"/>
              <a:pPr eaLnBrk="1" hangingPunct="1"/>
              <a:t>100</a:t>
            </a:fld>
            <a:endParaRPr lang="en-US" altLang="en-US" sz="1200"/>
          </a:p>
        </p:txBody>
      </p:sp>
      <p:sp>
        <p:nvSpPr>
          <p:cNvPr id="192514" name="Rectangle 2"/>
          <p:cNvSpPr>
            <a:spLocks noGrp="1" noRot="1" noChangeAspect="1" noChangeArrowheads="1" noTextEdit="1"/>
          </p:cNvSpPr>
          <p:nvPr>
            <p:ph type="sldImg"/>
          </p:nvPr>
        </p:nvSpPr>
        <p:spPr>
          <a:xfrm>
            <a:off x="1771650" y="704850"/>
            <a:ext cx="3219450" cy="2414588"/>
          </a:xfrm>
          <a:ln/>
        </p:spPr>
      </p:sp>
      <p:sp>
        <p:nvSpPr>
          <p:cNvPr id="667651" name="Rectangle 3"/>
          <p:cNvSpPr>
            <a:spLocks noGrp="1" noChangeArrowheads="1"/>
          </p:cNvSpPr>
          <p:nvPr>
            <p:ph type="body" idx="1"/>
          </p:nvPr>
        </p:nvSpPr>
        <p:spPr/>
        <p:txBody>
          <a:bodyPr/>
          <a:lstStyle/>
          <a:p>
            <a:r>
              <a:rPr lang="en-US" altLang="en-US" dirty="0" err="1" smtClean="0">
                <a:latin typeface="Arial" pitchFamily="34" charset="0"/>
                <a:cs typeface="ＭＳ Ｐゴシック" pitchFamily="34" charset="-128"/>
              </a:rPr>
              <a:t>Fullerines</a:t>
            </a:r>
            <a:r>
              <a:rPr lang="en-US" altLang="en-US" dirty="0" smtClean="0">
                <a:latin typeface="Arial" pitchFamily="34" charset="0"/>
                <a:cs typeface="ＭＳ Ｐゴシック" pitchFamily="34" charset="-128"/>
              </a:rPr>
              <a:t>, Bucky Balls C-60 named after Buckminster Fuller, the creator of the Geodesic Dome. But this work by Sayes and colleagues in 2004 shows that there is a clear difference in the uptake of the same unit if there are surface modifications, in this case, the addition of hydroxyl groups. Note the activity in the lungs for the </a:t>
            </a:r>
            <a:r>
              <a:rPr lang="en-US" altLang="en-US" dirty="0" err="1" smtClean="0">
                <a:latin typeface="Arial" pitchFamily="34" charset="0"/>
                <a:cs typeface="ＭＳ Ｐゴシック" pitchFamily="34" charset="-128"/>
              </a:rPr>
              <a:t>Fullerines</a:t>
            </a:r>
            <a:r>
              <a:rPr lang="en-US" altLang="en-US" dirty="0" smtClean="0">
                <a:latin typeface="Arial" pitchFamily="34" charset="0"/>
                <a:cs typeface="ＭＳ Ｐゴシック" pitchFamily="34" charset="-128"/>
              </a:rPr>
              <a:t>.</a:t>
            </a: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Slide Image Placeholder 1"/>
          <p:cNvSpPr>
            <a:spLocks noGrp="1" noRot="1" noChangeAspect="1"/>
          </p:cNvSpPr>
          <p:nvPr>
            <p:ph type="sldImg"/>
          </p:nvPr>
        </p:nvSpPr>
        <p:spPr>
          <a:ln/>
        </p:spPr>
      </p:sp>
      <p:sp>
        <p:nvSpPr>
          <p:cNvPr id="19456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b="1" u="sng" smtClean="0">
                <a:latin typeface="Arial" pitchFamily="34" charset="0"/>
                <a:cs typeface="ＭＳ Ｐゴシック" pitchFamily="34" charset="-128"/>
              </a:rPr>
              <a:t>Trainer Notes:</a:t>
            </a:r>
          </a:p>
          <a:p>
            <a:endParaRPr lang="en-US" altLang="en-US" smtClean="0">
              <a:latin typeface="Arial" pitchFamily="34" charset="0"/>
              <a:cs typeface="ＭＳ Ｐゴシック" pitchFamily="34" charset="-128"/>
            </a:endParaRPr>
          </a:p>
          <a:p>
            <a:r>
              <a:rPr lang="en-US" altLang="en-US" smtClean="0">
                <a:latin typeface="Arial" pitchFamily="34" charset="0"/>
                <a:cs typeface="ＭＳ Ｐゴシック" pitchFamily="34" charset="-128"/>
              </a:rPr>
              <a:t>Ask the question: “What are some examples of containment for nanoparticles?” The class should be able to give you some examples.</a:t>
            </a:r>
          </a:p>
          <a:p>
            <a:endParaRPr lang="en-US" altLang="en-US" smtClean="0">
              <a:latin typeface="Arial" pitchFamily="34" charset="0"/>
              <a:cs typeface="ＭＳ Ｐゴシック" pitchFamily="34" charset="-128"/>
            </a:endParaRPr>
          </a:p>
        </p:txBody>
      </p:sp>
      <p:sp>
        <p:nvSpPr>
          <p:cNvPr id="19456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eaLnBrk="1" hangingPunct="1"/>
            <a:fld id="{66E35367-3796-482F-B8EE-56AB6DE91D17}" type="slidenum">
              <a:rPr lang="en-US" altLang="en-US" sz="1200"/>
              <a:pPr eaLnBrk="1" hangingPunct="1"/>
              <a:t>101</a:t>
            </a:fld>
            <a:endParaRPr lang="en-US" altLang="en-US" sz="1200"/>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Slide Image Placeholder 1"/>
          <p:cNvSpPr>
            <a:spLocks noGrp="1" noRot="1" noChangeAspect="1"/>
          </p:cNvSpPr>
          <p:nvPr>
            <p:ph type="sldImg"/>
          </p:nvPr>
        </p:nvSpPr>
        <p:spPr>
          <a:ln/>
        </p:spPr>
      </p:sp>
      <p:sp>
        <p:nvSpPr>
          <p:cNvPr id="19661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b="1" u="sng" smtClean="0">
                <a:latin typeface="Arial" pitchFamily="34" charset="0"/>
                <a:cs typeface="ＭＳ Ｐゴシック" pitchFamily="34" charset="-128"/>
              </a:rPr>
              <a:t>Trainer Notes:</a:t>
            </a:r>
          </a:p>
          <a:p>
            <a:endParaRPr lang="en-US" altLang="en-US" smtClean="0">
              <a:latin typeface="Arial" pitchFamily="34" charset="0"/>
              <a:cs typeface="ＭＳ Ｐゴシック" pitchFamily="34" charset="-128"/>
            </a:endParaRPr>
          </a:p>
          <a:p>
            <a:r>
              <a:rPr lang="en-US" altLang="en-US" smtClean="0">
                <a:latin typeface="Arial" pitchFamily="34" charset="0"/>
                <a:cs typeface="ＭＳ Ｐゴシック" pitchFamily="34" charset="-128"/>
              </a:rPr>
              <a:t>These furnaces are used to produce carbon nanotubes and are enclosed while production is underway. </a:t>
            </a:r>
          </a:p>
        </p:txBody>
      </p:sp>
      <p:sp>
        <p:nvSpPr>
          <p:cNvPr id="19661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eaLnBrk="1" hangingPunct="1"/>
            <a:fld id="{EBB7D01B-D525-457D-B316-169CEF6E1B4C}" type="slidenum">
              <a:rPr lang="en-US" altLang="en-US" sz="1200"/>
              <a:pPr eaLnBrk="1" hangingPunct="1"/>
              <a:t>102</a:t>
            </a:fld>
            <a:endParaRPr lang="en-US" altLang="en-US" sz="120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Image Placeholder 1"/>
          <p:cNvSpPr>
            <a:spLocks noGrp="1" noRot="1" noChangeAspect="1"/>
          </p:cNvSpPr>
          <p:nvPr>
            <p:ph type="sldImg"/>
          </p:nvPr>
        </p:nvSpPr>
        <p:spPr>
          <a:ln/>
        </p:spPr>
      </p:sp>
      <p:sp>
        <p:nvSpPr>
          <p:cNvPr id="3174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itchFamily="34" charset="0"/>
                <a:cs typeface="ＭＳ Ｐゴシック" pitchFamily="34" charset="-128"/>
              </a:rPr>
              <a:t>These are all the the same material, zinc oxide</a:t>
            </a:r>
          </a:p>
        </p:txBody>
      </p:sp>
      <p:sp>
        <p:nvSpPr>
          <p:cNvPr id="3174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eaLnBrk="1" hangingPunct="1"/>
            <a:fld id="{9E6DC4A1-2F96-4A40-A90D-5439E7BB9F80}" type="slidenum">
              <a:rPr lang="en-US" altLang="en-US" sz="1200"/>
              <a:pPr eaLnBrk="1" hangingPunct="1"/>
              <a:t>11</a:t>
            </a:fld>
            <a:endParaRPr lang="en-US" altLang="en-US" sz="1200"/>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Slide Image Placeholder 1"/>
          <p:cNvSpPr>
            <a:spLocks noGrp="1" noRot="1" noChangeAspect="1"/>
          </p:cNvSpPr>
          <p:nvPr>
            <p:ph type="sldImg"/>
          </p:nvPr>
        </p:nvSpPr>
        <p:spPr>
          <a:ln/>
        </p:spPr>
      </p:sp>
      <p:sp>
        <p:nvSpPr>
          <p:cNvPr id="19865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b="1" u="sng" smtClean="0">
                <a:latin typeface="Arial" pitchFamily="34" charset="0"/>
                <a:cs typeface="ＭＳ Ｐゴシック" pitchFamily="34" charset="-128"/>
              </a:rPr>
              <a:t>Trainer Notes:</a:t>
            </a:r>
          </a:p>
          <a:p>
            <a:endParaRPr lang="en-US" altLang="en-US" smtClean="0">
              <a:latin typeface="Arial" pitchFamily="34" charset="0"/>
              <a:cs typeface="ＭＳ Ｐゴシック" pitchFamily="34" charset="-128"/>
            </a:endParaRPr>
          </a:p>
          <a:p>
            <a:r>
              <a:rPr lang="en-US" altLang="en-US" smtClean="0">
                <a:latin typeface="Arial" pitchFamily="34" charset="0"/>
                <a:cs typeface="ＭＳ Ｐゴシック" pitchFamily="34" charset="-128"/>
              </a:rPr>
              <a:t>[This shows the ventilation pulling from all of the furnaces up through a high-efficiency filter and then outside.]</a:t>
            </a:r>
          </a:p>
        </p:txBody>
      </p:sp>
      <p:sp>
        <p:nvSpPr>
          <p:cNvPr id="19865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eaLnBrk="1" hangingPunct="1"/>
            <a:fld id="{3EC915E4-980A-4699-A8DC-D3118AE1F920}" type="slidenum">
              <a:rPr lang="en-US" altLang="en-US" sz="1200"/>
              <a:pPr eaLnBrk="1" hangingPunct="1"/>
              <a:t>103</a:t>
            </a:fld>
            <a:endParaRPr lang="en-US" altLang="en-US" sz="1200"/>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Slide Image Placeholder 1"/>
          <p:cNvSpPr>
            <a:spLocks noGrp="1" noRot="1" noChangeAspect="1"/>
          </p:cNvSpPr>
          <p:nvPr>
            <p:ph type="sldImg"/>
          </p:nvPr>
        </p:nvSpPr>
        <p:spPr>
          <a:ln/>
        </p:spPr>
      </p:sp>
      <p:sp>
        <p:nvSpPr>
          <p:cNvPr id="20070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b="1" u="sng" smtClean="0">
                <a:latin typeface="Arial" pitchFamily="34" charset="0"/>
                <a:cs typeface="ＭＳ Ｐゴシック" pitchFamily="34" charset="-128"/>
              </a:rPr>
              <a:t>Trainer Notes:</a:t>
            </a:r>
          </a:p>
          <a:p>
            <a:endParaRPr lang="en-US" altLang="en-US" smtClean="0">
              <a:latin typeface="Arial" pitchFamily="34" charset="0"/>
              <a:cs typeface="ＭＳ Ｐゴシック" pitchFamily="34" charset="-128"/>
            </a:endParaRPr>
          </a:p>
          <a:p>
            <a:r>
              <a:rPr lang="en-US" altLang="en-US" smtClean="0">
                <a:latin typeface="Arial" pitchFamily="34" charset="0"/>
                <a:cs typeface="ＭＳ Ｐゴシック" pitchFamily="34" charset="-128"/>
              </a:rPr>
              <a:t>Gloveboxes are a type of containment that can contain work with raw nanoparticles. Point out the 25 mm cassette pulling air inside the box to determine how much gets airborne.</a:t>
            </a:r>
          </a:p>
        </p:txBody>
      </p:sp>
      <p:sp>
        <p:nvSpPr>
          <p:cNvPr id="20070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eaLnBrk="1" hangingPunct="1"/>
            <a:fld id="{7B3791FC-9C72-4D36-8DAB-C7D6CE21BD30}" type="slidenum">
              <a:rPr lang="en-US" altLang="en-US" sz="1200"/>
              <a:pPr eaLnBrk="1" hangingPunct="1"/>
              <a:t>104</a:t>
            </a:fld>
            <a:endParaRPr lang="en-US" altLang="en-US" sz="1200"/>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3" name="Slide Image Placeholder 1"/>
          <p:cNvSpPr>
            <a:spLocks noGrp="1" noRot="1" noChangeAspect="1"/>
          </p:cNvSpPr>
          <p:nvPr>
            <p:ph type="sldImg"/>
          </p:nvPr>
        </p:nvSpPr>
        <p:spPr>
          <a:ln/>
        </p:spPr>
      </p:sp>
      <p:sp>
        <p:nvSpPr>
          <p:cNvPr id="20275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b="1" u="sng" smtClean="0">
                <a:latin typeface="Arial" pitchFamily="34" charset="0"/>
                <a:cs typeface="ＭＳ Ｐゴシック" pitchFamily="34" charset="-128"/>
              </a:rPr>
              <a:t>Trainer Notes:</a:t>
            </a:r>
          </a:p>
          <a:p>
            <a:endParaRPr lang="en-US" altLang="en-US" smtClean="0">
              <a:latin typeface="Arial" pitchFamily="34" charset="0"/>
              <a:cs typeface="ＭＳ Ｐゴシック" pitchFamily="34" charset="-128"/>
            </a:endParaRPr>
          </a:p>
          <a:p>
            <a:endParaRPr lang="en-US" altLang="en-US" smtClean="0">
              <a:latin typeface="Arial" pitchFamily="34" charset="0"/>
              <a:cs typeface="ＭＳ Ｐゴシック" pitchFamily="34" charset="-128"/>
            </a:endParaRPr>
          </a:p>
          <a:p>
            <a:r>
              <a:rPr lang="en-US" altLang="en-US" smtClean="0">
                <a:latin typeface="Arial" pitchFamily="34" charset="0"/>
                <a:cs typeface="ＭＳ Ｐゴシック" pitchFamily="34" charset="-128"/>
              </a:rPr>
              <a:t>[Again, reiterate that we are moving from more protective to less protective as we move down the hierarchy.]</a:t>
            </a:r>
          </a:p>
        </p:txBody>
      </p:sp>
      <p:sp>
        <p:nvSpPr>
          <p:cNvPr id="20275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eaLnBrk="1" hangingPunct="1"/>
            <a:fld id="{B7BBDD6C-3B25-45E0-ABEF-6A75AF4B97C3}" type="slidenum">
              <a:rPr lang="en-US" altLang="en-US" sz="1200"/>
              <a:pPr eaLnBrk="1" hangingPunct="1"/>
              <a:t>105</a:t>
            </a:fld>
            <a:endParaRPr lang="en-US" altLang="en-US" sz="1200"/>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5" name="Slide Image Placeholder 1"/>
          <p:cNvSpPr>
            <a:spLocks noGrp="1" noRot="1" noChangeAspect="1"/>
          </p:cNvSpPr>
          <p:nvPr>
            <p:ph type="sldImg"/>
          </p:nvPr>
        </p:nvSpPr>
        <p:spPr>
          <a:ln/>
        </p:spPr>
      </p:sp>
      <p:sp>
        <p:nvSpPr>
          <p:cNvPr id="20582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b="1" u="sng" dirty="0" smtClean="0">
                <a:latin typeface="Arial" pitchFamily="34" charset="0"/>
                <a:cs typeface="ＭＳ Ｐゴシック" pitchFamily="34" charset="-128"/>
              </a:rPr>
              <a:t>Trainer Notes:</a:t>
            </a:r>
          </a:p>
          <a:p>
            <a:endParaRPr lang="en-US" altLang="en-US" dirty="0" smtClean="0">
              <a:latin typeface="Arial" pitchFamily="34" charset="0"/>
              <a:cs typeface="ＭＳ Ｐゴシック" pitchFamily="34" charset="-128"/>
            </a:endParaRPr>
          </a:p>
          <a:p>
            <a:r>
              <a:rPr lang="en-US" altLang="en-US" dirty="0" smtClean="0">
                <a:latin typeface="Arial" pitchFamily="34" charset="0"/>
                <a:cs typeface="ＭＳ Ｐゴシック" pitchFamily="34" charset="-128"/>
              </a:rPr>
              <a:t>This is a concept that many people don’t understand because it isn’t intuitive.  Most people when they think of filters, think of screens and assume that particles below a certain size naturally get through. This graph points out that the reason HEPA  is defined as a filter that is 99.97 percent efficient at a 0.3 micrometer Median Mass Aerodynamic Diameter. That is the toughest particle size to capture because it is too small to catch with impaction, but too large to operate by diffusion. It operates under Brownian Motion. Consequently, if you can capture particles of 0.3 micrometer dimension at 99.97% efficiency, you do better with larger particles and with smaller </a:t>
            </a:r>
            <a:r>
              <a:rPr lang="en-US" altLang="en-US" dirty="0" err="1" smtClean="0">
                <a:latin typeface="Arial" pitchFamily="34" charset="0"/>
                <a:cs typeface="ＭＳ Ｐゴシック" pitchFamily="34" charset="-128"/>
              </a:rPr>
              <a:t>partlcles</a:t>
            </a:r>
            <a:r>
              <a:rPr lang="en-US" altLang="en-US" dirty="0" smtClean="0">
                <a:latin typeface="Arial" pitchFamily="34" charset="0"/>
                <a:cs typeface="ＭＳ Ｐゴシック" pitchFamily="34" charset="-128"/>
              </a:rPr>
              <a:t>, as this graph indicates. </a:t>
            </a:r>
          </a:p>
        </p:txBody>
      </p:sp>
      <p:sp>
        <p:nvSpPr>
          <p:cNvPr id="20582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eaLnBrk="1" hangingPunct="1"/>
            <a:fld id="{3B6F9E5D-27F4-432A-B5D3-5678E5204A8A}" type="slidenum">
              <a:rPr lang="en-US" altLang="en-US" sz="1200"/>
              <a:pPr eaLnBrk="1" hangingPunct="1"/>
              <a:t>107</a:t>
            </a:fld>
            <a:endParaRPr lang="en-US" altLang="en-US" sz="1200"/>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Slide Image Placeholder 1"/>
          <p:cNvSpPr>
            <a:spLocks noGrp="1" noRot="1" noChangeAspect="1"/>
          </p:cNvSpPr>
          <p:nvPr>
            <p:ph type="sldImg"/>
          </p:nvPr>
        </p:nvSpPr>
        <p:spPr>
          <a:ln/>
        </p:spPr>
      </p:sp>
      <p:sp>
        <p:nvSpPr>
          <p:cNvPr id="20787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b="1" u="sng" smtClean="0">
                <a:latin typeface="Arial" pitchFamily="34" charset="0"/>
                <a:cs typeface="ＭＳ Ｐゴシック" pitchFamily="34" charset="-128"/>
              </a:rPr>
              <a:t>Trainer Notes:</a:t>
            </a:r>
          </a:p>
          <a:p>
            <a:endParaRPr lang="en-US" altLang="en-US" smtClean="0">
              <a:latin typeface="Arial" pitchFamily="34" charset="0"/>
              <a:cs typeface="ＭＳ Ｐゴシック" pitchFamily="34" charset="-128"/>
            </a:endParaRPr>
          </a:p>
          <a:p>
            <a:endParaRPr lang="en-US" altLang="en-US" smtClean="0">
              <a:latin typeface="Arial" pitchFamily="34" charset="0"/>
              <a:cs typeface="ＭＳ Ｐゴシック" pitchFamily="34" charset="-128"/>
            </a:endParaRPr>
          </a:p>
          <a:p>
            <a:r>
              <a:rPr lang="en-US" altLang="en-US" smtClean="0">
                <a:latin typeface="Arial" pitchFamily="34" charset="0"/>
                <a:cs typeface="ＭＳ Ｐゴシック" pitchFamily="34" charset="-128"/>
              </a:rPr>
              <a:t>[Again, reiterate that we are moving from more protective to less protective as we move down the hierarchy.]</a:t>
            </a:r>
          </a:p>
        </p:txBody>
      </p:sp>
      <p:sp>
        <p:nvSpPr>
          <p:cNvPr id="20787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eaLnBrk="1" hangingPunct="1"/>
            <a:fld id="{01D881C2-0DB4-4CBC-8C1B-BDB6CCBC0C2C}" type="slidenum">
              <a:rPr lang="en-US" altLang="en-US" sz="1200"/>
              <a:pPr eaLnBrk="1" hangingPunct="1"/>
              <a:t>108</a:t>
            </a:fld>
            <a:endParaRPr lang="en-US" altLang="en-US" sz="1200"/>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5" name="Slide Image Placeholder 1"/>
          <p:cNvSpPr>
            <a:spLocks noGrp="1" noRot="1" noChangeAspect="1"/>
          </p:cNvSpPr>
          <p:nvPr>
            <p:ph type="sldImg"/>
          </p:nvPr>
        </p:nvSpPr>
        <p:spPr>
          <a:ln/>
        </p:spPr>
      </p:sp>
      <p:sp>
        <p:nvSpPr>
          <p:cNvPr id="21094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itchFamily="34" charset="0"/>
                <a:cs typeface="ＭＳ Ｐゴシック" pitchFamily="34" charset="-128"/>
              </a:rPr>
              <a:t>Trainer Notes:</a:t>
            </a:r>
          </a:p>
          <a:p>
            <a:endParaRPr lang="en-US" altLang="en-US" smtClean="0">
              <a:latin typeface="Arial" pitchFamily="34" charset="0"/>
              <a:cs typeface="ＭＳ Ｐゴシック" pitchFamily="34" charset="-128"/>
            </a:endParaRPr>
          </a:p>
          <a:p>
            <a:r>
              <a:rPr lang="en-US" altLang="en-US" smtClean="0">
                <a:latin typeface="Arial" pitchFamily="34" charset="0"/>
                <a:cs typeface="ＭＳ Ｐゴシック" pitchFamily="34" charset="-128"/>
              </a:rPr>
              <a:t>This NIEHS guidance on training workers is in final form and available on the web.</a:t>
            </a:r>
          </a:p>
          <a:p>
            <a:endParaRPr lang="en-US" altLang="en-US" smtClean="0">
              <a:latin typeface="Arial" pitchFamily="34" charset="0"/>
              <a:cs typeface="ＭＳ Ｐゴシック" pitchFamily="34" charset="-128"/>
            </a:endParaRPr>
          </a:p>
          <a:p>
            <a:endParaRPr lang="en-US" altLang="en-US" smtClean="0">
              <a:latin typeface="Arial" pitchFamily="34" charset="0"/>
              <a:cs typeface="ＭＳ Ｐゴシック" pitchFamily="34" charset="-128"/>
            </a:endParaRPr>
          </a:p>
        </p:txBody>
      </p:sp>
      <p:sp>
        <p:nvSpPr>
          <p:cNvPr id="21094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eaLnBrk="1" hangingPunct="1"/>
            <a:fld id="{78BA56CE-CB26-4A16-80BC-5E353BE285F2}" type="slidenum">
              <a:rPr lang="en-US" altLang="en-US" sz="1200"/>
              <a:pPr eaLnBrk="1" hangingPunct="1"/>
              <a:t>110</a:t>
            </a:fld>
            <a:endParaRPr lang="en-US" altLang="en-US" sz="1200"/>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eaLnBrk="1" hangingPunct="1"/>
            <a:fld id="{30158AD6-E2AF-4088-B9F0-06AA4081C42C}" type="slidenum">
              <a:rPr lang="en-US" altLang="en-US" sz="1200"/>
              <a:pPr eaLnBrk="1" hangingPunct="1"/>
              <a:t>114</a:t>
            </a:fld>
            <a:endParaRPr lang="en-US" altLang="en-US" sz="1200"/>
          </a:p>
        </p:txBody>
      </p:sp>
      <p:sp>
        <p:nvSpPr>
          <p:cNvPr id="216066" name="Rectangle 2"/>
          <p:cNvSpPr>
            <a:spLocks noGrp="1" noRot="1" noChangeAspect="1" noChangeArrowheads="1" noTextEdit="1"/>
          </p:cNvSpPr>
          <p:nvPr>
            <p:ph type="sldImg"/>
          </p:nvPr>
        </p:nvSpPr>
        <p:spPr>
          <a:ln/>
        </p:spPr>
      </p:sp>
      <p:sp>
        <p:nvSpPr>
          <p:cNvPr id="2160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Arial" pitchFamily="34" charset="0"/>
                <a:cs typeface="ＭＳ Ｐゴシック" pitchFamily="34" charset="-128"/>
              </a:rPr>
              <a:t>Trainer Notes:</a:t>
            </a:r>
          </a:p>
          <a:p>
            <a:pPr eaLnBrk="1" hangingPunct="1"/>
            <a:endParaRPr lang="en-US" altLang="en-US" smtClean="0">
              <a:latin typeface="Arial" pitchFamily="34" charset="0"/>
              <a:cs typeface="ＭＳ Ｐゴシック" pitchFamily="34" charset="-128"/>
            </a:endParaRPr>
          </a:p>
          <a:p>
            <a:pPr eaLnBrk="1" hangingPunct="1"/>
            <a:r>
              <a:rPr lang="en-US" altLang="en-US" smtClean="0">
                <a:latin typeface="Arial" pitchFamily="34" charset="0"/>
                <a:cs typeface="ＭＳ Ｐゴシック" pitchFamily="34" charset="-128"/>
              </a:rPr>
              <a:t>Try us out! Go to our site: http://www.elcosh.org or contact our Project Manager, Bruce Lippy:</a:t>
            </a:r>
          </a:p>
          <a:p>
            <a:pPr eaLnBrk="1" hangingPunct="1"/>
            <a:endParaRPr lang="en-US" altLang="en-US" smtClean="0">
              <a:latin typeface="Arial" pitchFamily="34" charset="0"/>
              <a:cs typeface="ＭＳ Ｐゴシック" pitchFamily="34" charset="-128"/>
            </a:endParaRPr>
          </a:p>
          <a:p>
            <a:pPr eaLnBrk="1" hangingPunct="1"/>
            <a:r>
              <a:rPr lang="en-US" altLang="en-US" smtClean="0">
                <a:latin typeface="Arial" pitchFamily="34" charset="0"/>
                <a:cs typeface="ＭＳ Ｐゴシック" pitchFamily="34" charset="-128"/>
              </a:rPr>
              <a:t>Office: 301-578-8500</a:t>
            </a:r>
          </a:p>
          <a:p>
            <a:pPr eaLnBrk="1" hangingPunct="1"/>
            <a:r>
              <a:rPr lang="en-US" altLang="en-US" smtClean="0">
                <a:latin typeface="Arial" pitchFamily="34" charset="0"/>
                <a:cs typeface="ＭＳ Ｐゴシック" pitchFamily="34" charset="-128"/>
              </a:rPr>
              <a:t>Cell: 410-916-0359</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eaLnBrk="1" hangingPunct="1"/>
            <a:fld id="{FEDA06A9-F74B-4172-A4F9-C4EBF2B2DB98}" type="slidenum">
              <a:rPr lang="en-US" altLang="en-US" sz="1200">
                <a:solidFill>
                  <a:srgbClr val="000000"/>
                </a:solidFill>
              </a:rPr>
              <a:pPr eaLnBrk="1" hangingPunct="1"/>
              <a:t>12</a:t>
            </a:fld>
            <a:endParaRPr lang="en-US" altLang="en-US" sz="1200">
              <a:solidFill>
                <a:srgbClr val="000000"/>
              </a:solidFill>
            </a:endParaRPr>
          </a:p>
        </p:txBody>
      </p:sp>
      <p:sp>
        <p:nvSpPr>
          <p:cNvPr id="33794" name="Rectangle 2"/>
          <p:cNvSpPr>
            <a:spLocks noGrp="1" noRot="1" noChangeAspect="1" noChangeArrowheads="1" noTextEdit="1"/>
          </p:cNvSpPr>
          <p:nvPr>
            <p:ph type="sldImg"/>
          </p:nvPr>
        </p:nvSpPr>
        <p:spPr>
          <a:xfrm>
            <a:off x="1106488" y="696913"/>
            <a:ext cx="4646612" cy="3486150"/>
          </a:xfrm>
          <a:ln/>
        </p:spPr>
      </p:sp>
      <p:sp>
        <p:nvSpPr>
          <p:cNvPr id="33795" name="Rectangle 3"/>
          <p:cNvSpPr>
            <a:spLocks noGrp="1" noChangeArrowheads="1"/>
          </p:cNvSpPr>
          <p:nvPr>
            <p:ph type="body" idx="1"/>
          </p:nvPr>
        </p:nvSpPr>
        <p:spPr>
          <a:xfrm>
            <a:off x="915988" y="4416425"/>
            <a:ext cx="5026025"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smtClean="0">
                <a:latin typeface="Arial" pitchFamily="34" charset="0"/>
                <a:cs typeface="ＭＳ Ｐゴシック" pitchFamily="34" charset="-128"/>
              </a:rPr>
              <a:t>Bacteria can be a large as 6 um (e.g. E. coli can be that long, although some can be as huge as 600 um) and as small as 100 nm (</a:t>
            </a:r>
            <a:r>
              <a:rPr lang="en-US" altLang="en-US" i="1" dirty="0" smtClean="0">
                <a:latin typeface="Arial" pitchFamily="34" charset="0"/>
                <a:cs typeface="ＭＳ Ｐゴシック" pitchFamily="34" charset="-128"/>
              </a:rPr>
              <a:t>Mycoplasma</a:t>
            </a:r>
            <a:r>
              <a:rPr lang="en-US" altLang="en-US" dirty="0" smtClean="0">
                <a:latin typeface="Arial" pitchFamily="34" charset="0"/>
                <a:cs typeface="ＭＳ Ｐゴシック" pitchFamily="34" charset="-128"/>
              </a:rPr>
              <a:t>). </a:t>
            </a:r>
            <a:r>
              <a:rPr lang="en-US" altLang="en-US" i="1" dirty="0" err="1" smtClean="0">
                <a:latin typeface="Arial" pitchFamily="34" charset="0"/>
                <a:cs typeface="ＭＳ Ｐゴシック" pitchFamily="34" charset="-128"/>
              </a:rPr>
              <a:t>Nanochlorum</a:t>
            </a:r>
            <a:r>
              <a:rPr lang="en-US" altLang="en-US" i="1" dirty="0" smtClean="0">
                <a:latin typeface="Arial" pitchFamily="34" charset="0"/>
                <a:cs typeface="ＭＳ Ｐゴシック" pitchFamily="34" charset="-128"/>
              </a:rPr>
              <a:t> </a:t>
            </a:r>
            <a:r>
              <a:rPr lang="en-US" altLang="en-US" i="1" dirty="0" err="1" smtClean="0">
                <a:latin typeface="Arial" pitchFamily="34" charset="0"/>
                <a:cs typeface="ＭＳ Ｐゴシック" pitchFamily="34" charset="-128"/>
              </a:rPr>
              <a:t>eukaryotum</a:t>
            </a:r>
            <a:r>
              <a:rPr lang="en-US" altLang="en-US" dirty="0" smtClean="0">
                <a:latin typeface="Arial" pitchFamily="34" charset="0"/>
                <a:cs typeface="ＭＳ Ｐゴシック" pitchFamily="34" charset="-128"/>
              </a:rPr>
              <a:t> is the smallest eukaryote with size about 1 um. Eukaryotic cells range between 1 and 100 um (red blood cell is about 7 um). Average viruses are 10 to 300 nm (</a:t>
            </a:r>
            <a:r>
              <a:rPr lang="en-US" altLang="en-US" dirty="0" err="1" smtClean="0">
                <a:latin typeface="Arial" pitchFamily="34" charset="0"/>
                <a:cs typeface="ＭＳ Ｐゴシック" pitchFamily="34" charset="-128"/>
              </a:rPr>
              <a:t>filovirus</a:t>
            </a:r>
            <a:r>
              <a:rPr lang="en-US" altLang="en-US" dirty="0" smtClean="0">
                <a:latin typeface="Arial" pitchFamily="34" charset="0"/>
                <a:cs typeface="ＭＳ Ｐゴシック" pitchFamily="34" charset="-128"/>
              </a:rPr>
              <a:t> up to 1400 nm in length, </a:t>
            </a:r>
            <a:r>
              <a:rPr lang="en-US" altLang="en-US" dirty="0" err="1" smtClean="0">
                <a:latin typeface="Arial" pitchFamily="34" charset="0"/>
                <a:cs typeface="ＭＳ Ｐゴシック" pitchFamily="34" charset="-128"/>
              </a:rPr>
              <a:t>mimivirus</a:t>
            </a:r>
            <a:r>
              <a:rPr lang="en-US" altLang="en-US" dirty="0" smtClean="0">
                <a:latin typeface="Arial" pitchFamily="34" charset="0"/>
                <a:cs typeface="ＭＳ Ｐゴシック" pitchFamily="34" charset="-128"/>
              </a:rPr>
              <a:t> up to 400 nm in diameter). Size of botulinum toxin type c is 7.4 nm</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b="1"/>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EF0423CA-32B3-45B7-BE38-3BB7583237FB}" type="slidenum">
              <a:rPr lang="en-US" altLang="en-US"/>
              <a:pPr/>
              <a:t>‹#›</a:t>
            </a:fld>
            <a:endParaRPr lang="en-US" altLang="en-US"/>
          </a:p>
        </p:txBody>
      </p:sp>
    </p:spTree>
    <p:extLst>
      <p:ext uri="{BB962C8B-B14F-4D97-AF65-F5344CB8AC3E}">
        <p14:creationId xmlns:p14="http://schemas.microsoft.com/office/powerpoint/2010/main" val="28304413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9688" y="76200"/>
            <a:ext cx="9104312" cy="909638"/>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63513" y="104775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125913" y="104775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fld id="{5C7C8B5A-1D9A-4155-9784-3362ED318A8A}" type="slidenum">
              <a:rPr lang="en-US" altLang="en-US"/>
              <a:pPr/>
              <a:t>‹#›</a:t>
            </a:fld>
            <a:endParaRPr lang="en-US" altLang="en-US"/>
          </a:p>
        </p:txBody>
      </p:sp>
    </p:spTree>
    <p:extLst>
      <p:ext uri="{BB962C8B-B14F-4D97-AF65-F5344CB8AC3E}">
        <p14:creationId xmlns:p14="http://schemas.microsoft.com/office/powerpoint/2010/main" val="26650156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1pPr>
              <a:buClr>
                <a:srgbClr val="C00000"/>
              </a:buClr>
              <a:defRPr/>
            </a:lvl1pPr>
            <a:lvl2pPr>
              <a:buClr>
                <a:srgbClr val="C00000"/>
              </a:buClr>
              <a:defRPr/>
            </a:lvl2pPr>
            <a:lvl3pPr>
              <a:buClr>
                <a:srgbClr val="C00000"/>
              </a:buClr>
              <a:defRPr/>
            </a:lvl3pPr>
            <a:lvl4pPr>
              <a:buClr>
                <a:srgbClr val="C00000"/>
              </a:buClr>
              <a:defRPr/>
            </a:lvl4pPr>
            <a:lvl5pPr>
              <a:buClr>
                <a:srgbClr val="C00000"/>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p:txBody>
          <a:bodyPr/>
          <a:lstStyle>
            <a:lvl1pPr>
              <a:defRPr/>
            </a:lvl1pPr>
          </a:lstStyle>
          <a:p>
            <a:pPr>
              <a:defRPr/>
            </a:pPr>
            <a:endParaRPr lang="en-US"/>
          </a:p>
        </p:txBody>
      </p:sp>
      <p:sp>
        <p:nvSpPr>
          <p:cNvPr id="5" name="Rectangle 6"/>
          <p:cNvSpPr>
            <a:spLocks noGrp="1" noChangeArrowheads="1"/>
          </p:cNvSpPr>
          <p:nvPr>
            <p:ph type="sldNum" sz="quarter" idx="11"/>
          </p:nvPr>
        </p:nvSpPr>
        <p:spPr/>
        <p:txBody>
          <a:bodyPr/>
          <a:lstStyle>
            <a:lvl1pPr>
              <a:defRPr/>
            </a:lvl1pPr>
          </a:lstStyle>
          <a:p>
            <a:fld id="{AE4945BB-D14F-47EE-BD2C-482DF3BBFB5C}" type="slidenum">
              <a:rPr lang="en-US" altLang="en-US"/>
              <a:pPr/>
              <a:t>‹#›</a:t>
            </a:fld>
            <a:endParaRPr lang="en-US" altLang="en-US"/>
          </a:p>
        </p:txBody>
      </p:sp>
    </p:spTree>
    <p:extLst>
      <p:ext uri="{BB962C8B-B14F-4D97-AF65-F5344CB8AC3E}">
        <p14:creationId xmlns:p14="http://schemas.microsoft.com/office/powerpoint/2010/main" val="37455541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E0952AA3-DEA3-4C4A-A6F8-6EFBC9D4AD18}" type="slidenum">
              <a:rPr lang="en-US" altLang="en-US"/>
              <a:pPr/>
              <a:t>‹#›</a:t>
            </a:fld>
            <a:endParaRPr lang="en-US" altLang="en-US"/>
          </a:p>
        </p:txBody>
      </p:sp>
    </p:spTree>
    <p:extLst>
      <p:ext uri="{BB962C8B-B14F-4D97-AF65-F5344CB8AC3E}">
        <p14:creationId xmlns:p14="http://schemas.microsoft.com/office/powerpoint/2010/main" val="32289408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9A7D29F1-AB1F-4E10-BDFE-CF6B5B1DDD40}" type="slidenum">
              <a:rPr lang="en-US" altLang="en-US"/>
              <a:pPr/>
              <a:t>‹#›</a:t>
            </a:fld>
            <a:endParaRPr lang="en-US" altLang="en-US"/>
          </a:p>
        </p:txBody>
      </p:sp>
    </p:spTree>
    <p:extLst>
      <p:ext uri="{BB962C8B-B14F-4D97-AF65-F5344CB8AC3E}">
        <p14:creationId xmlns:p14="http://schemas.microsoft.com/office/powerpoint/2010/main" val="8066308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430E56FF-C31A-48FF-B778-A48AFA9C20F5}" type="slidenum">
              <a:rPr lang="en-US" altLang="en-US"/>
              <a:pPr/>
              <a:t>‹#›</a:t>
            </a:fld>
            <a:endParaRPr lang="en-US" altLang="en-US"/>
          </a:p>
        </p:txBody>
      </p:sp>
    </p:spTree>
    <p:extLst>
      <p:ext uri="{BB962C8B-B14F-4D97-AF65-F5344CB8AC3E}">
        <p14:creationId xmlns:p14="http://schemas.microsoft.com/office/powerpoint/2010/main" val="42450670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2DB80648-8A7C-4484-BE51-3EBF3362D19C}" type="slidenum">
              <a:rPr lang="en-US" altLang="en-US"/>
              <a:pPr/>
              <a:t>‹#›</a:t>
            </a:fld>
            <a:endParaRPr lang="en-US" altLang="en-US"/>
          </a:p>
        </p:txBody>
      </p:sp>
    </p:spTree>
    <p:extLst>
      <p:ext uri="{BB962C8B-B14F-4D97-AF65-F5344CB8AC3E}">
        <p14:creationId xmlns:p14="http://schemas.microsoft.com/office/powerpoint/2010/main" val="5103730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FA641152-79C3-4A76-8539-B9276F4E23B8}" type="slidenum">
              <a:rPr lang="en-US" altLang="en-US"/>
              <a:pPr/>
              <a:t>‹#›</a:t>
            </a:fld>
            <a:endParaRPr lang="en-US" altLang="en-US"/>
          </a:p>
        </p:txBody>
      </p:sp>
    </p:spTree>
    <p:extLst>
      <p:ext uri="{BB962C8B-B14F-4D97-AF65-F5344CB8AC3E}">
        <p14:creationId xmlns:p14="http://schemas.microsoft.com/office/powerpoint/2010/main" val="41588633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E67EF1C7-F99B-4151-A6BB-3BC6D3741AAF}" type="slidenum">
              <a:rPr lang="en-US" altLang="en-US"/>
              <a:pPr/>
              <a:t>‹#›</a:t>
            </a:fld>
            <a:endParaRPr lang="en-US" altLang="en-US"/>
          </a:p>
        </p:txBody>
      </p:sp>
    </p:spTree>
    <p:extLst>
      <p:ext uri="{BB962C8B-B14F-4D97-AF65-F5344CB8AC3E}">
        <p14:creationId xmlns:p14="http://schemas.microsoft.com/office/powerpoint/2010/main" val="30388851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552450" y="271463"/>
            <a:ext cx="8324850" cy="879475"/>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571500" y="1252538"/>
            <a:ext cx="8229600" cy="23606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71500" y="3765550"/>
            <a:ext cx="8229600" cy="23606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339743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buFontTx/>
              <a:buNone/>
              <a:defRPr sz="1400">
                <a:latin typeface="Arial"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buFontTx/>
              <a:buNone/>
              <a:defRPr sz="1400">
                <a:latin typeface="Arial"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D3BEF795-C8C0-4D4B-9451-CD985CBBDC20}" type="slidenum">
              <a:rPr lang="en-US" altLang="en-US"/>
              <a:pPr/>
              <a:t>‹#›</a:t>
            </a:fld>
            <a:endParaRPr lang="en-US" altLang="en-US"/>
          </a:p>
        </p:txBody>
      </p:sp>
      <p:sp>
        <p:nvSpPr>
          <p:cNvPr id="1031" name="AutoShape 2" descr="data:image/jpeg;base64,/9j/4AAQSkZJRgABAQAAAQABAAD/2wCEAAkGBxQTERQUExQWFRUXGBsaFxgXGRsgIBwiICEaIBohHCAiHSghHiMlGx0fITckJSorLi4vHiAzODMtNygtLisBCgoKDg0OGxAQGywmHiUsLCw3Nyw1LSwvLS8vNy83LywvLDEsLDUsNzQvLDc1LjcsLCwrNS03NSstLCwwMCwsNP/AABEIAE8AnwMBIgACEQEDEQH/xAAcAAACAwEBAQEAAAAAAAAAAAAABgMEBQcCCAH/xABDEAACAQMCAwUGAwQGCgMAAAABAgMABBESIQUGMRMiQVFxBxQyYYGRQlKhNXOxsiMzYsHR0hVDU1RygpKTwvAWFyT/xAAaAQEAAgMBAAAAAAAAAAAAAAAAAQQCAwUG/8QALREAAgEDAgIHCQAAAAAAAAAAAAECAwQRBSESMRMyNEFhcrEiUXGBkcHR8PH/2gAMAwEAAhEDEQA/AO30UUVBAUUUUAUUUUAUUUUAUUUUAVncf4ylpCZpAxUEDCgZ3OB1IrRpR9qn7Of95H/MKxk8RbLFrTVStCEuTaRV/wDs+1/2c3/Sv+av1fadakgCOcknAAVdyegHerkVdR9mHLAVBdyjLN/VA/hH5vU/w9arwqTk8Heu7CztqbnJPw35sfrWUugYqyEjOlsZHrgkVLRVPinE4rdNczhF+fj8gOpNWuR5tJyliKLlFIN17UoA2I4ZXH5jpXPoNz98VPw32mWznEiSQ/M4K/cbj7Vh0sPeXHpt0lngf74DvRUdvOsih0YMp3DKcg1JWZSaxswJxWVDxtZGKwo0unqwwF+561V51uCtvgfjYKfTBP8AdUvJ8QW1Uj8RJP3/AMBUkEr8cVXWNkdZGIAUgb58Qc4IqFuZEEvZdnJrzjThev3rSvLJZChbqjalI/h6Gk67kC8T1McAOMn6UAxtzBGsnZyK8beGoDHy3BxUY5kTtey7OTXnGO71+9YnH42u7hexVmUKFLYIHUnqR86ObrYxTRSr4gb/ANpMdfUY/WmAMfFeMrb41o+D0Ixj061Ytb7tIu0VGwdwNsn9axeYn94iVY/BO2b08B6nf7VT4DxI+6PGD3wQif8APsPsc/pTANiTmFREspjkCN0OF/xr9Tj6mLtRFIY/zd3w6+Oaq83QhLNVHRSoH0rO4bxiKOxMZbLkONOD+LOM/egGjh3EY511RnOOo8R60ue1T9nP+8j/AJhVrk3hckQd5Bp14wPHbO5+9Vfap+zn/eR/zCsKnVZbse00/Mjk3BLAz3EMI/1jgH06sfooJr6FjQKAoGAAAB5AdK417LotXEFJ/DG5+uw/vNdnrVbr2cnR1yo3VjDuS9f4VeK36wQyTP8ACikn5+QHzJ2rgvHeMSXcxllO/RV8FHkP/d66Z7XLkrZxqOjygH6Bm/iK5HWFeTzguaJbxVN1Xze3yCiiiq53Bl5H5nazmCk5gdhrXyztrHzHj5gV24HO4r5rrvnJtyZLG3ZtyYwCfTb+6rNvJ8jzmuW8Vw1Vzez+xLzJw4zwFV+JTqX5keH2NZnKfElWMwykRuhOA+2QfXxBpnqKa1R/iRW9QDVo88VjxRS4SPEh/EVPdUeJJ6fSlGe5T/SWvUNOsd7O3THWnmOJVGFUAeQAAr87Bfyr9hQHtWyMg5FZPNVn2ls3mnfH06/pmtcCgioBhcoWeiAM3V99/wAo2UfxP1rL4HwnRfSD8MeSPr8P6fwpwVQAABgDoKAgyTgZPU+eOlTkC/ztKvYBcjUWBAzv9qxbbhaz2alMGaPVlR1IyTgj+FPLRg9QD6ihIwOgA9BTIFjlDjWodjIe8PgJ8R5eoqL2qfs5/wB5H/MKa+yXOdIz6ClT2qfs5/3kf8wrCp1WW7HtNPzIQvZncBOIxg/jV0HrjP8A412uvnPh920Mscq/FG6sPoc4+vSvoWwu1mjSRDlXUMD61pt5bYOnrtJqpGp3NY+gse1Dh5lsSwGTEwf6bhv0NcZr6TdAQQRkEYIPiPGuPc5cjyW7NJArSQHfAGWT5EDcgef3qK8G/aRs0a8hGPQzeN9vwJtFfleo0LEBQWJ6ADJPoBVY9ECqSQBuScAfM9K+g+XrHsLWGI9URQfXG/60kchcjMjrcXS4KnMcZ6g+DN8x4D610erdGDW7PLaxeQqyVODyl6hRWbzFxU2tvJP2ZkWNWZwCAcAE7Z6nbH1qjxPmX3cuJYiCsMk3dOchDjGy7Ejfet5xBgorGi47m47AxkHTG2c/nDny8NJ6/Sp04mXlkSOPUInVJCWxuwUnSMb6VYHw8hQGlRS4vNWUkYQuxjIDKpyx/pHj7oIGo5QkY6+tSDmQMnaRIJIjIsYcONy5jC7Y833HUaTQk36KxY+PH3jsGj0vhD8WR3g5G+MbaD1x1FfnLPMK3gYqhUKEOdQYZcE6cjoyjGR4al86A26KXLTmoSEKI++ZDEo1fiDSqcnGw/omO2elR3vOCxDvRHUGkQrqGdSae6n5i+saR45xtQDPSt7SrZ5LBljR5G1odKKWOx32AJrbveI6JIolXVJKGKgnAATGok4P5gMDzrPuOY9AkZojphMazYYZUvj4RjvBQwJ6dds1EllYNlGo6VSM13PJxj/Qd1/utz/2JP8ALTv7O+JXNsewmtrnsWOVbsZO4T1z3fhJ+3WnCHmZWlMXZsJFdl0kjLKATrT86kqV26HY1Xi5s1RJKsWQ0qQsNeGR3MSqrqyhlIMm4IyAPHIrVGjwvKZ1LjVunpuE4LHxGaisCPmT/wDULVoyJO7nDA4yjPnHXSNOknzZfOv2XmUJAs7RkKUdsBgSNJAA8skkelbjjl+74JbynMkMbHzKipbPhsMX9VEif8KgfrVK+4rLEup4BjKDKyD8bKg8Achm3+Qqvc8ydnI0bxEOOwAAYYLTOyIM+ABUkny86YRm6k2uHLwb9FL0/NKxlhJEwCSmKVlIIj7iuJD0JTSwyeo8RgE1scNu+1iWTAAbcYORjJwQfHPWhrMrnjiMUFm7Tx9rGzJGyZAB1sF3JIAG++fCl+75stXsJL54GYBjauusbguFOHDaWQk51Z3FNfMPBI7yEQykhdcbnGN9DBgDkEYJGD8qxn5DhNi1kJphCZRInwao8MHCqSuCoYfiBPzqSSjxXmK3traG9MOTO8aKRMCmFDaGeQErpAzvv1r1xvmKCG2hvZId55EUhJk07ZKMzhtDKNOc1r3PLLtbJB73MNJJLlYSXBzsy9npwM7YA6VSm5AgNlb2iSzIsEgkRxoLFhq3OpCvVicYoCrzFxa3srKK4aBmLkFIkkyck9oSDnBxp1kjyr3zXxy1tUh/oA6XJacYdIxqQI4YliBk7EeZFX7/AJLhuPd/eJJZhAjoAxChi+AWbSB3sDG2BjO29V7n2f28sFtBLJLIlvHJGurTkhwBljp6rpGCMfPNAQXHH4WNrJDbSSz3qdoqatGFjGcyEnA068Drua88R5gtOGOivD2LPas+NYwezxpi3OGbLED61o3fJ4ZbUrcTJNaqUjmGjUVYAMHBXSdlHgOnrXrivJ0dwVaWWR2FvJb6joyQ+Mv8GNYxtjb5UBYtI7c2SylNEWn3jcnKH4y2c7HJJyPnS1Y8ftLjhk141q2IBIskLHvd7SWznYl1Ktk00X/LyS2PuXaSLGY1jLrp1aRgeII3A8qzV5Ct1ju443ljjukRXUEHTp2DKWBOSNtyRsKApcP5stbqGaRY3Is4FmB1d4ZRyyA5yGAUqc9a98rcTtruQxm2eGQRRShXYESJnMbHDEMVb829XbHkaCL30I0gF4miQd3C91lJTu9TqJ3yM1LyvyhHZu0gllmkMaxBpSvdRPhVQqqMfc0BQvr9Fvo7M2TOzCSRHLrjS2Flbc5A726+NUf/AJFae+e4tbsT70q6+0BJkVFdHK6u00gBRq6AgU2z8ERryO7LNrjieILtpIYgknbOdvOsocjwi898WSRZu2MpI04IKqjRnu7oQoPmDnBoCq/FrR+Lm0MR7XCydtnbWoOEH9oRk7eRIqJ+LWqW/EZPdiUtneORCch8hGbSCcKCW6bbirScgQCcXPaTduLjt+01DJ8ChGnGjT3emceNW35QiMV5FrkxdyGRz3cqcIML3cY7o65oDEsuZrOe1vZVid47eOOV9TklsKXVRk5BQr0PjvUnMPMVnCbaSeEn31Fy+fg0aWj1HO2HcYYdCc1o2/I1ukd9GjSBb0YkHd7mVZTo7vjqJ3zvUnFuTILiOKORpNMcEkIxp3DhBq+H4l0Ajwz1BoDJk5mtkgs5UgLSXYeVEZwuBoBleV2OMBMAk58BTRy3KjWsRjRY004CI6MFwSMBkJU4+RrHueRYWt7SJZJEa0UpFKNBYqV0urgqVZWXYjArX5a4IllbR28bMyJnBfGTkknOAB1PlQH/2Q=="/>
          <p:cNvSpPr>
            <a:spLocks noChangeAspect="1" noChangeArrowheads="1"/>
          </p:cNvSpPr>
          <p:nvPr userDrawn="1"/>
        </p:nvSpPr>
        <p:spPr bwMode="auto">
          <a:xfrm>
            <a:off x="63500" y="-38417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eaLnBrk="0" hangingPunct="0">
              <a:spcBef>
                <a:spcPct val="20000"/>
              </a:spcBef>
              <a:buChar char="•"/>
              <a:defRPr sz="3200">
                <a:solidFill>
                  <a:schemeClr val="tx1"/>
                </a:solidFill>
                <a:latin typeface="Arial" panose="020B0604020202020204" pitchFamily="34" charset="0"/>
                <a:ea typeface="MS PGothic" panose="020B0600070205080204" pitchFamily="34" charset="-128"/>
              </a:defRPr>
            </a:lvl2pPr>
            <a:lvl3pPr marL="1143000" indent="-228600" eaLnBrk="0" hangingPunct="0">
              <a:spcBef>
                <a:spcPct val="20000"/>
              </a:spcBef>
              <a:buChar char="•"/>
              <a:defRPr sz="3200">
                <a:solidFill>
                  <a:schemeClr val="tx1"/>
                </a:solidFill>
                <a:latin typeface="Arial" panose="020B0604020202020204" pitchFamily="34" charset="0"/>
                <a:ea typeface="MS PGothic" panose="020B0600070205080204" pitchFamily="34" charset="-128"/>
              </a:defRPr>
            </a:lvl3pPr>
            <a:lvl4pPr marL="1600200" indent="-228600" eaLnBrk="0" hangingPunct="0">
              <a:spcBef>
                <a:spcPct val="20000"/>
              </a:spcBef>
              <a:buChar char="•"/>
              <a:defRPr sz="3200">
                <a:solidFill>
                  <a:schemeClr val="tx1"/>
                </a:solidFill>
                <a:latin typeface="Arial" panose="020B0604020202020204" pitchFamily="34" charset="0"/>
                <a:ea typeface="MS PGothic" panose="020B0600070205080204" pitchFamily="34" charset="-128"/>
              </a:defRPr>
            </a:lvl4pPr>
            <a:lvl5pPr marL="2057400" indent="-228600" eaLnBrk="0" hangingPunct="0">
              <a:spcBef>
                <a:spcPct val="20000"/>
              </a:spcBef>
              <a:buChar char="•"/>
              <a:defRPr sz="3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ea typeface="MS PGothic" panose="020B0600070205080204" pitchFamily="34" charset="-128"/>
              </a:defRPr>
            </a:lvl9pPr>
          </a:lstStyle>
          <a:p>
            <a:pPr eaLnBrk="1" hangingPunct="1">
              <a:defRPr/>
            </a:pPr>
            <a:endParaRPr lang="en-US"/>
          </a:p>
        </p:txBody>
      </p:sp>
    </p:spTree>
  </p:cSld>
  <p:clrMap bg1="lt1" tx1="dk1" bg2="lt2" tx2="dk2" accent1="accent1" accent2="accent2" accent3="accent3" accent4="accent4" accent5="accent5" accent6="accent6" hlink="hlink" folHlink="folHlink"/>
  <p:sldLayoutIdLst>
    <p:sldLayoutId id="2147483730" r:id="rId1"/>
    <p:sldLayoutId id="2147483737" r:id="rId2"/>
    <p:sldLayoutId id="2147483731" r:id="rId3"/>
    <p:sldLayoutId id="2147483732" r:id="rId4"/>
    <p:sldLayoutId id="2147483733" r:id="rId5"/>
    <p:sldLayoutId id="2147483734" r:id="rId6"/>
    <p:sldLayoutId id="2147483735" r:id="rId7"/>
    <p:sldLayoutId id="2147483736" r:id="rId8"/>
    <p:sldLayoutId id="2147483738" r:id="rId9"/>
    <p:sldLayoutId id="2147483739" r:id="rId10"/>
  </p:sldLayoutIdLst>
  <p:txStyles>
    <p:titleStyle>
      <a:lvl1pPr algn="l" rtl="0" eaLnBrk="0" fontAlgn="base" hangingPunct="0">
        <a:spcBef>
          <a:spcPct val="0"/>
        </a:spcBef>
        <a:spcAft>
          <a:spcPct val="0"/>
        </a:spcAft>
        <a:defRPr sz="4000" b="1">
          <a:solidFill>
            <a:srgbClr val="000090"/>
          </a:solidFill>
          <a:latin typeface="Tahoma"/>
          <a:ea typeface="ＭＳ Ｐゴシック" pitchFamily="34" charset="-128"/>
          <a:cs typeface="Tahoma"/>
        </a:defRPr>
      </a:lvl1pPr>
      <a:lvl2pPr algn="l" rtl="0" eaLnBrk="0" fontAlgn="base" hangingPunct="0">
        <a:spcBef>
          <a:spcPct val="0"/>
        </a:spcBef>
        <a:spcAft>
          <a:spcPct val="0"/>
        </a:spcAft>
        <a:defRPr sz="4000" b="1">
          <a:solidFill>
            <a:srgbClr val="000090"/>
          </a:solidFill>
          <a:latin typeface="Tahoma" pitchFamily="34" charset="0"/>
          <a:ea typeface="ＭＳ Ｐゴシック" pitchFamily="34" charset="-128"/>
          <a:cs typeface="ＭＳ Ｐゴシック" charset="-128"/>
        </a:defRPr>
      </a:lvl2pPr>
      <a:lvl3pPr algn="l" rtl="0" eaLnBrk="0" fontAlgn="base" hangingPunct="0">
        <a:spcBef>
          <a:spcPct val="0"/>
        </a:spcBef>
        <a:spcAft>
          <a:spcPct val="0"/>
        </a:spcAft>
        <a:defRPr sz="4000" b="1">
          <a:solidFill>
            <a:srgbClr val="000090"/>
          </a:solidFill>
          <a:latin typeface="Tahoma" pitchFamily="34" charset="0"/>
          <a:ea typeface="ＭＳ Ｐゴシック" pitchFamily="34" charset="-128"/>
          <a:cs typeface="ＭＳ Ｐゴシック" charset="-128"/>
        </a:defRPr>
      </a:lvl3pPr>
      <a:lvl4pPr algn="l" rtl="0" eaLnBrk="0" fontAlgn="base" hangingPunct="0">
        <a:spcBef>
          <a:spcPct val="0"/>
        </a:spcBef>
        <a:spcAft>
          <a:spcPct val="0"/>
        </a:spcAft>
        <a:defRPr sz="4000" b="1">
          <a:solidFill>
            <a:srgbClr val="000090"/>
          </a:solidFill>
          <a:latin typeface="Tahoma" pitchFamily="34" charset="0"/>
          <a:ea typeface="ＭＳ Ｐゴシック" pitchFamily="34" charset="-128"/>
          <a:cs typeface="ＭＳ Ｐゴシック" charset="-128"/>
        </a:defRPr>
      </a:lvl4pPr>
      <a:lvl5pPr algn="l" rtl="0" eaLnBrk="0" fontAlgn="base" hangingPunct="0">
        <a:spcBef>
          <a:spcPct val="0"/>
        </a:spcBef>
        <a:spcAft>
          <a:spcPct val="0"/>
        </a:spcAft>
        <a:defRPr sz="4000" b="1">
          <a:solidFill>
            <a:srgbClr val="000090"/>
          </a:solidFill>
          <a:latin typeface="Tahoma" pitchFamily="34" charset="0"/>
          <a:ea typeface="ＭＳ Ｐゴシック" pitchFamily="34"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lr>
          <a:srgbClr val="800000"/>
        </a:buClr>
        <a:buFont typeface="Arial" pitchFamily="34" charset="0"/>
        <a:buChar char="•"/>
        <a:defRPr sz="3200">
          <a:solidFill>
            <a:schemeClr val="tx1"/>
          </a:solidFill>
          <a:latin typeface="+mn-lt"/>
          <a:ea typeface="ＭＳ Ｐゴシック" pitchFamily="34" charset="-128"/>
          <a:cs typeface="ＭＳ Ｐゴシック" charset="-128"/>
        </a:defRPr>
      </a:lvl1pPr>
      <a:lvl2pPr marL="742950" indent="-285750" algn="l" rtl="0" eaLnBrk="0" fontAlgn="base" hangingPunct="0">
        <a:spcBef>
          <a:spcPct val="20000"/>
        </a:spcBef>
        <a:spcAft>
          <a:spcPct val="0"/>
        </a:spcAft>
        <a:buClr>
          <a:srgbClr val="800000"/>
        </a:buClr>
        <a:buFont typeface="Arial" pitchFamily="34" charset="0"/>
        <a:buChar char="•"/>
        <a:defRPr sz="2800">
          <a:solidFill>
            <a:schemeClr val="tx1"/>
          </a:solidFill>
          <a:latin typeface="+mn-lt"/>
          <a:ea typeface="ＭＳ Ｐゴシック" pitchFamily="34" charset="-128"/>
        </a:defRPr>
      </a:lvl2pPr>
      <a:lvl3pPr marL="1143000" indent="-228600" algn="l" rtl="0" eaLnBrk="0" fontAlgn="base" hangingPunct="0">
        <a:spcBef>
          <a:spcPct val="20000"/>
        </a:spcBef>
        <a:spcAft>
          <a:spcPct val="0"/>
        </a:spcAft>
        <a:buClr>
          <a:srgbClr val="800000"/>
        </a:buClr>
        <a:buFont typeface="Arial" pitchFamily="34" charset="0"/>
        <a:buChar char="•"/>
        <a:defRPr sz="2400">
          <a:solidFill>
            <a:schemeClr val="tx1"/>
          </a:solidFill>
          <a:latin typeface="+mn-lt"/>
          <a:ea typeface="ＭＳ Ｐゴシック" pitchFamily="34" charset="-128"/>
        </a:defRPr>
      </a:lvl3pPr>
      <a:lvl4pPr marL="1600200" indent="-228600" algn="l" rtl="0" eaLnBrk="0" fontAlgn="base" hangingPunct="0">
        <a:spcBef>
          <a:spcPct val="20000"/>
        </a:spcBef>
        <a:spcAft>
          <a:spcPct val="0"/>
        </a:spcAft>
        <a:buClr>
          <a:srgbClr val="800000"/>
        </a:buClr>
        <a:buFont typeface="Arial" pitchFamily="34" charset="0"/>
        <a:buChar char="•"/>
        <a:defRPr sz="2000">
          <a:solidFill>
            <a:schemeClr val="tx1"/>
          </a:solidFill>
          <a:latin typeface="+mn-lt"/>
          <a:ea typeface="ＭＳ Ｐゴシック" pitchFamily="34" charset="-128"/>
        </a:defRPr>
      </a:lvl4pPr>
      <a:lvl5pPr marL="2057400" indent="-228600" algn="l" rtl="0" eaLnBrk="0" fontAlgn="base" hangingPunct="0">
        <a:spcBef>
          <a:spcPct val="20000"/>
        </a:spcBef>
        <a:spcAft>
          <a:spcPct val="0"/>
        </a:spcAft>
        <a:buClr>
          <a:srgbClr val="800000"/>
        </a:buClr>
        <a:buFont typeface="Arial" pitchFamily="34" charset="0"/>
        <a:buChar char="•"/>
        <a:defRPr sz="2000">
          <a:solidFill>
            <a:schemeClr val="tx1"/>
          </a:solidFill>
          <a:latin typeface="+mn-lt"/>
          <a:ea typeface="ＭＳ Ｐゴシック" pitchFamily="34"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mhoover1@cdc.gov"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hyperlink" Target="mailto:blippy@cpwr.com" TargetMode="Externa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00.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77.xml"/><Relationship Id="rId1" Type="http://schemas.openxmlformats.org/officeDocument/2006/relationships/slideLayout" Target="../slideLayouts/slideLayout2.xml"/><Relationship Id="rId6" Type="http://schemas.openxmlformats.org/officeDocument/2006/relationships/image" Target="../media/image160.png"/><Relationship Id="rId5" Type="http://schemas.openxmlformats.org/officeDocument/2006/relationships/image" Target="../media/image159.png"/><Relationship Id="rId4" Type="http://schemas.openxmlformats.org/officeDocument/2006/relationships/image" Target="../media/image158.png"/></Relationships>
</file>

<file path=ppt/slides/_rels/slide101.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78.xml"/><Relationship Id="rId1" Type="http://schemas.openxmlformats.org/officeDocument/2006/relationships/slideLayout" Target="../slideLayouts/slideLayout1.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102.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notesSlide" Target="../notesSlides/notesSlide79.xml"/><Relationship Id="rId1" Type="http://schemas.openxmlformats.org/officeDocument/2006/relationships/slideLayout" Target="../slideLayouts/slideLayout6.xml"/></Relationships>
</file>

<file path=ppt/slides/_rels/slide103.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notesSlide" Target="../notesSlides/notesSlide81.xml"/><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82.xml"/><Relationship Id="rId1" Type="http://schemas.openxmlformats.org/officeDocument/2006/relationships/slideLayout" Target="../slideLayouts/slideLayout1.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106.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image" Target="../media/image164.jpeg"/><Relationship Id="rId1" Type="http://schemas.openxmlformats.org/officeDocument/2006/relationships/slideLayout" Target="../slideLayouts/slideLayout5.xml"/></Relationships>
</file>

<file path=ppt/slides/_rels/slide107.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83.xml"/><Relationship Id="rId1" Type="http://schemas.openxmlformats.org/officeDocument/2006/relationships/slideLayout" Target="../slideLayouts/slideLayout5.xml"/></Relationships>
</file>

<file path=ppt/slides/_rels/slide108.xml.rels><?xml version="1.0" encoding="UTF-8" standalone="yes"?>
<Relationships xmlns="http://schemas.openxmlformats.org/package/2006/relationships"><Relationship Id="rId8" Type="http://schemas.openxmlformats.org/officeDocument/2006/relationships/image" Target="../media/image167.emf"/><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84.xml"/><Relationship Id="rId1" Type="http://schemas.openxmlformats.org/officeDocument/2006/relationships/slideLayout" Target="../slideLayouts/slideLayout1.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109.xml.rels><?xml version="1.0" encoding="UTF-8" standalone="yes"?>
<Relationships xmlns="http://schemas.openxmlformats.org/package/2006/relationships"><Relationship Id="rId3" Type="http://schemas.openxmlformats.org/officeDocument/2006/relationships/diagramLayout" Target="../diagrams/layout17.xml"/><Relationship Id="rId2" Type="http://schemas.openxmlformats.org/officeDocument/2006/relationships/diagramData" Target="../diagrams/data17.xml"/><Relationship Id="rId1" Type="http://schemas.openxmlformats.org/officeDocument/2006/relationships/slideLayout" Target="../slideLayouts/slideLayout1.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11.xml.rels><?xml version="1.0" encoding="UTF-8" standalone="yes"?>
<Relationships xmlns="http://schemas.openxmlformats.org/package/2006/relationships"><Relationship Id="rId8" Type="http://schemas.openxmlformats.org/officeDocument/2006/relationships/image" Target="../media/image72.jpeg"/><Relationship Id="rId3" Type="http://schemas.openxmlformats.org/officeDocument/2006/relationships/image" Target="../media/image67.jpeg"/><Relationship Id="rId7" Type="http://schemas.openxmlformats.org/officeDocument/2006/relationships/image" Target="../media/image71.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70.png"/><Relationship Id="rId5" Type="http://schemas.openxmlformats.org/officeDocument/2006/relationships/image" Target="../media/image69.jpeg"/><Relationship Id="rId4" Type="http://schemas.openxmlformats.org/officeDocument/2006/relationships/image" Target="../media/image68.jpeg"/><Relationship Id="rId9" Type="http://schemas.openxmlformats.org/officeDocument/2006/relationships/image" Target="../media/image73.png"/></Relationships>
</file>

<file path=ppt/slides/_rels/slide110.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85.xml"/><Relationship Id="rId1" Type="http://schemas.openxmlformats.org/officeDocument/2006/relationships/slideLayout" Target="../slideLayouts/slideLayout5.xml"/></Relationships>
</file>

<file path=ppt/slides/_rels/slide111.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image" Target="../media/image169.png"/><Relationship Id="rId1" Type="http://schemas.openxmlformats.org/officeDocument/2006/relationships/slideLayout" Target="../slideLayouts/slideLayout4.xml"/></Relationships>
</file>

<file path=ppt/slides/_rels/slide112.xml.rels><?xml version="1.0" encoding="UTF-8" standalone="yes"?>
<Relationships xmlns="http://schemas.openxmlformats.org/package/2006/relationships"><Relationship Id="rId2" Type="http://schemas.openxmlformats.org/officeDocument/2006/relationships/image" Target="../media/image171.jpeg"/><Relationship Id="rId1" Type="http://schemas.openxmlformats.org/officeDocument/2006/relationships/slideLayout" Target="../slideLayouts/slideLayout9.xml"/></Relationships>
</file>

<file path=ppt/slides/_rels/slide113.xml.rels><?xml version="1.0" encoding="UTF-8" standalone="yes"?>
<Relationships xmlns="http://schemas.openxmlformats.org/package/2006/relationships"><Relationship Id="rId2" Type="http://schemas.openxmlformats.org/officeDocument/2006/relationships/image" Target="../media/image172.png"/><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86.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77.png"/><Relationship Id="rId5" Type="http://schemas.openxmlformats.org/officeDocument/2006/relationships/hyperlink" Target="http://upload.wikimedia.org/wikipedia/commons/1/16/Fullerene.png" TargetMode="External"/><Relationship Id="rId4" Type="http://schemas.openxmlformats.org/officeDocument/2006/relationships/image" Target="../media/image76.png"/></Relationships>
</file>

<file path=ppt/slides/_rels/slide14.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82.jpeg"/><Relationship Id="rId7" Type="http://schemas.openxmlformats.org/officeDocument/2006/relationships/diagramColors" Target="../diagrams/colors3.xml"/><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21.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84.jpe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9.xml"/><Relationship Id="rId1" Type="http://schemas.openxmlformats.org/officeDocument/2006/relationships/slideLayout" Target="../slideLayouts/slideLayout5.xml"/><Relationship Id="rId4" Type="http://schemas.openxmlformats.org/officeDocument/2006/relationships/image" Target="../media/image8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1.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9.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8" Type="http://schemas.openxmlformats.org/officeDocument/2006/relationships/hyperlink" Target="http://www.wilson.com/wilson/main/locale_home.jsp?JSESSIONID=C59DY2R64jUbPvQ5iSjQzZuKvyqadTUDy7AEqdJn1Adsnqdb8CYJ!330737242!168075286!7005!8005!-1993765523!168075285!7005!8005&amp;FOLDER%3C%3Efolder_id=2534374302525221&amp;bmUID=1115258244169" TargetMode="External"/><Relationship Id="rId13" Type="http://schemas.openxmlformats.org/officeDocument/2006/relationships/image" Target="../media/image11.png"/><Relationship Id="rId18" Type="http://schemas.openxmlformats.org/officeDocument/2006/relationships/image" Target="../media/image15.jpeg"/><Relationship Id="rId26" Type="http://schemas.openxmlformats.org/officeDocument/2006/relationships/image" Target="../media/image19.jpeg"/><Relationship Id="rId3" Type="http://schemas.openxmlformats.org/officeDocument/2006/relationships/hyperlink" Target="http://www.amazon.com/gp/product/images/B0000CBAMW/ref=dp_primary-product-display_0/002-9248649-3208051?_encoding=UTF8&amp;n=1036592&amp;s=apparel" TargetMode="External"/><Relationship Id="rId21" Type="http://schemas.openxmlformats.org/officeDocument/2006/relationships/hyperlink" Target="http://images.google.com/imgres?imgurl=http://www.bathroomexpress.co.uk/images/laufen_mylife_single_washbasin_cabinet.jpg&amp;imgrefurl=http://www.bathroomexpress.co.uk/laufen/laufen_mylife.htm&amp;h=300&amp;w=240&amp;sz=5&amp;tbnid=321GSbWZoggJ:&amp;tbnh=110&amp;tbnw=88&amp;hl=en&amp;start=1&amp;prev=/images?q=laufen+washbasin&amp;svnum=100&amp;hl=en&amp;lr=&amp;c2coff=1&amp;safe=off&amp;rls=GGLD,GGLD:2004-26,GGLD:en&amp;sa=N" TargetMode="External"/><Relationship Id="rId34" Type="http://schemas.openxmlformats.org/officeDocument/2006/relationships/image" Target="../media/image26.png"/><Relationship Id="rId7" Type="http://schemas.openxmlformats.org/officeDocument/2006/relationships/image" Target="../media/image7.jpeg"/><Relationship Id="rId12" Type="http://schemas.openxmlformats.org/officeDocument/2006/relationships/image" Target="../media/image10.png"/><Relationship Id="rId17" Type="http://schemas.openxmlformats.org/officeDocument/2006/relationships/image" Target="../media/image14.jpeg"/><Relationship Id="rId25" Type="http://schemas.openxmlformats.org/officeDocument/2006/relationships/hyperlink" Target="http://www.allegromedical.com/wound_care/dressings/smith_nephew/acticoat_7_antimicrobial_dressing_4_x_5_box_of_5.P191608" TargetMode="External"/><Relationship Id="rId33" Type="http://schemas.openxmlformats.org/officeDocument/2006/relationships/image" Target="../media/image25.jpeg"/><Relationship Id="rId2" Type="http://schemas.openxmlformats.org/officeDocument/2006/relationships/notesSlide" Target="../notesSlides/notesSlide2.xml"/><Relationship Id="rId16" Type="http://schemas.openxmlformats.org/officeDocument/2006/relationships/image" Target="../media/image13.jpeg"/><Relationship Id="rId20" Type="http://schemas.openxmlformats.org/officeDocument/2006/relationships/image" Target="../media/image16.jpeg"/><Relationship Id="rId29" Type="http://schemas.openxmlformats.org/officeDocument/2006/relationships/hyperlink" Target="http://www.nanoopto.com/index.html" TargetMode="External"/><Relationship Id="rId1" Type="http://schemas.openxmlformats.org/officeDocument/2006/relationships/slideLayout" Target="../slideLayouts/slideLayout2.xml"/><Relationship Id="rId6" Type="http://schemas.openxmlformats.org/officeDocument/2006/relationships/hyperlink" Target="http://www.exsellsports.com/Tennis_Balls/Wilson_Double_Core.htm" TargetMode="External"/><Relationship Id="rId11" Type="http://schemas.openxmlformats.org/officeDocument/2006/relationships/hyperlink" Target="http://www.3mespe.com/" TargetMode="External"/><Relationship Id="rId24" Type="http://schemas.openxmlformats.org/officeDocument/2006/relationships/image" Target="../media/image18.png"/><Relationship Id="rId32" Type="http://schemas.openxmlformats.org/officeDocument/2006/relationships/image" Target="../media/image24.png"/><Relationship Id="rId5" Type="http://schemas.openxmlformats.org/officeDocument/2006/relationships/image" Target="../media/image6.jpeg"/><Relationship Id="rId15" Type="http://schemas.openxmlformats.org/officeDocument/2006/relationships/image" Target="../media/image12.png"/><Relationship Id="rId23" Type="http://schemas.openxmlformats.org/officeDocument/2006/relationships/hyperlink" Target="http://www.laufen.com/cz/servlet/portal/FvEcorporateSvl?planguage=EN&amp;ppais=CZ&amp;codpage=WELCOME&amp;sesid=%7B@sesid%7D" TargetMode="External"/><Relationship Id="rId28" Type="http://schemas.openxmlformats.org/officeDocument/2006/relationships/image" Target="../media/image21.png"/><Relationship Id="rId10" Type="http://schemas.openxmlformats.org/officeDocument/2006/relationships/image" Target="../media/image9.jpeg"/><Relationship Id="rId19" Type="http://schemas.openxmlformats.org/officeDocument/2006/relationships/hyperlink" Target="http://images.google.com/imgres?imgurl=http://www.livingroom.org.au/photolog/kodak.jpg&amp;imgrefurl=http://www.livingroom.org.au/photolog/reviews/kodak/kodak_easyshare_z700.php&amp;h=234&amp;w=340&amp;sz=11&amp;tbnid=8vyoe5ZqsroJ:&amp;tbnh=79&amp;tbnw=115&amp;hl=en&amp;start=1&amp;prev=/images?q=kodak&amp;svnum=100&amp;hl=en&amp;lr=&amp;c2coff=1&amp;safe=off&amp;rls=GGLD,GGLD:2004-26,GGLD:en&amp;sa=N" TargetMode="External"/><Relationship Id="rId31" Type="http://schemas.openxmlformats.org/officeDocument/2006/relationships/image" Target="../media/image23.jpeg"/><Relationship Id="rId4" Type="http://schemas.openxmlformats.org/officeDocument/2006/relationships/image" Target="../media/image5.jpeg"/><Relationship Id="rId9" Type="http://schemas.openxmlformats.org/officeDocument/2006/relationships/image" Target="../media/image8.jpeg"/><Relationship Id="rId14" Type="http://schemas.openxmlformats.org/officeDocument/2006/relationships/hyperlink" Target="http://www.gm.com/" TargetMode="External"/><Relationship Id="rId22" Type="http://schemas.openxmlformats.org/officeDocument/2006/relationships/image" Target="../media/image17.jpeg"/><Relationship Id="rId27" Type="http://schemas.openxmlformats.org/officeDocument/2006/relationships/image" Target="../media/image20.png"/><Relationship Id="rId30" Type="http://schemas.openxmlformats.org/officeDocument/2006/relationships/image" Target="../media/image22.png"/></Relationships>
</file>

<file path=ppt/slides/_rels/slide3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3" Type="http://schemas.openxmlformats.org/officeDocument/2006/relationships/hyperlink" Target="http://www.science.doe.gov/nano/" TargetMode="External"/><Relationship Id="rId18" Type="http://schemas.openxmlformats.org/officeDocument/2006/relationships/image" Target="../media/image33.png"/><Relationship Id="rId26" Type="http://schemas.openxmlformats.org/officeDocument/2006/relationships/image" Target="../media/image37.png"/><Relationship Id="rId39" Type="http://schemas.openxmlformats.org/officeDocument/2006/relationships/hyperlink" Target="http://www.nsf.gov/crssprgm/nano/" TargetMode="External"/><Relationship Id="rId3" Type="http://schemas.openxmlformats.org/officeDocument/2006/relationships/hyperlink" Target="http://www.nano.gov/html/about/nsetmembers.html" TargetMode="External"/><Relationship Id="rId21" Type="http://schemas.openxmlformats.org/officeDocument/2006/relationships/hyperlink" Target="http://www.dhs.gov/" TargetMode="External"/><Relationship Id="rId34" Type="http://schemas.openxmlformats.org/officeDocument/2006/relationships/image" Target="../media/image41.png"/><Relationship Id="rId42" Type="http://schemas.openxmlformats.org/officeDocument/2006/relationships/image" Target="../media/image45.jpeg"/><Relationship Id="rId47" Type="http://schemas.openxmlformats.org/officeDocument/2006/relationships/hyperlink" Target="http://www.cpsc.gov/" TargetMode="External"/><Relationship Id="rId50" Type="http://schemas.openxmlformats.org/officeDocument/2006/relationships/image" Target="../media/image50.jpeg"/><Relationship Id="rId7" Type="http://schemas.openxmlformats.org/officeDocument/2006/relationships/hyperlink" Target="http://www.nist.gov/public_affairs/nanotech.htm" TargetMode="External"/><Relationship Id="rId12" Type="http://schemas.openxmlformats.org/officeDocument/2006/relationships/image" Target="../media/image30.jpeg"/><Relationship Id="rId17" Type="http://schemas.openxmlformats.org/officeDocument/2006/relationships/hyperlink" Target="http://www.fda.gov/nanotechnology/" TargetMode="External"/><Relationship Id="rId25" Type="http://schemas.openxmlformats.org/officeDocument/2006/relationships/hyperlink" Target="http://www.dol.gov/" TargetMode="External"/><Relationship Id="rId33" Type="http://schemas.openxmlformats.org/officeDocument/2006/relationships/hyperlink" Target="http://www.intelligence.gov/" TargetMode="External"/><Relationship Id="rId38" Type="http://schemas.openxmlformats.org/officeDocument/2006/relationships/image" Target="../media/image43.jpeg"/><Relationship Id="rId46" Type="http://schemas.openxmlformats.org/officeDocument/2006/relationships/image" Target="../media/image47.jpeg"/><Relationship Id="rId2" Type="http://schemas.openxmlformats.org/officeDocument/2006/relationships/notesSlide" Target="../notesSlides/notesSlide3.xml"/><Relationship Id="rId16" Type="http://schemas.openxmlformats.org/officeDocument/2006/relationships/image" Target="../media/image32.jpeg"/><Relationship Id="rId20" Type="http://schemas.openxmlformats.org/officeDocument/2006/relationships/image" Target="../media/image34.png"/><Relationship Id="rId29" Type="http://schemas.openxmlformats.org/officeDocument/2006/relationships/hyperlink" Target="http://www.ustreas.gov/" TargetMode="External"/><Relationship Id="rId41" Type="http://schemas.openxmlformats.org/officeDocument/2006/relationships/hyperlink" Target="http://www.nrc.gov/" TargetMode="External"/><Relationship Id="rId1" Type="http://schemas.openxmlformats.org/officeDocument/2006/relationships/slideLayout" Target="../slideLayouts/slideLayout5.xml"/><Relationship Id="rId6" Type="http://schemas.openxmlformats.org/officeDocument/2006/relationships/image" Target="../media/image27.jpeg"/><Relationship Id="rId11" Type="http://schemas.openxmlformats.org/officeDocument/2006/relationships/hyperlink" Target="http://www.ed.gov/" TargetMode="External"/><Relationship Id="rId24" Type="http://schemas.openxmlformats.org/officeDocument/2006/relationships/image" Target="../media/image36.jpeg"/><Relationship Id="rId32" Type="http://schemas.openxmlformats.org/officeDocument/2006/relationships/image" Target="../media/image40.jpeg"/><Relationship Id="rId37" Type="http://schemas.openxmlformats.org/officeDocument/2006/relationships/hyperlink" Target="http://www.ipt.arc.nasa.gov/" TargetMode="External"/><Relationship Id="rId40" Type="http://schemas.openxmlformats.org/officeDocument/2006/relationships/image" Target="../media/image44.jpeg"/><Relationship Id="rId45" Type="http://schemas.openxmlformats.org/officeDocument/2006/relationships/hyperlink" Target="http://www.usda.gov/" TargetMode="External"/><Relationship Id="rId5" Type="http://schemas.openxmlformats.org/officeDocument/2006/relationships/hyperlink" Target="http://www.commerce.gov/" TargetMode="External"/><Relationship Id="rId15" Type="http://schemas.openxmlformats.org/officeDocument/2006/relationships/hyperlink" Target="http://www.nih.gov/" TargetMode="External"/><Relationship Id="rId23" Type="http://schemas.openxmlformats.org/officeDocument/2006/relationships/hyperlink" Target="http://www.usdoj.gov/" TargetMode="External"/><Relationship Id="rId28" Type="http://schemas.openxmlformats.org/officeDocument/2006/relationships/image" Target="../media/image38.jpeg"/><Relationship Id="rId36" Type="http://schemas.openxmlformats.org/officeDocument/2006/relationships/image" Target="../media/image42.jpeg"/><Relationship Id="rId49" Type="http://schemas.openxmlformats.org/officeDocument/2006/relationships/image" Target="../media/image49.jpeg"/><Relationship Id="rId10" Type="http://schemas.openxmlformats.org/officeDocument/2006/relationships/image" Target="../media/image29.jpeg"/><Relationship Id="rId19" Type="http://schemas.openxmlformats.org/officeDocument/2006/relationships/hyperlink" Target="http://www.cdc.gov/niosh/topics/nanotech/" TargetMode="External"/><Relationship Id="rId31" Type="http://schemas.openxmlformats.org/officeDocument/2006/relationships/hyperlink" Target="http://es.epa.gov/ncer/nano/" TargetMode="External"/><Relationship Id="rId44" Type="http://schemas.openxmlformats.org/officeDocument/2006/relationships/image" Target="../media/image46.png"/><Relationship Id="rId52" Type="http://schemas.openxmlformats.org/officeDocument/2006/relationships/image" Target="../media/image52.png"/><Relationship Id="rId4" Type="http://schemas.openxmlformats.org/officeDocument/2006/relationships/hyperlink" Target="http://www.ostp.gov/NSTC/html/NSTC_Home.html" TargetMode="External"/><Relationship Id="rId9" Type="http://schemas.openxmlformats.org/officeDocument/2006/relationships/hyperlink" Target="http://www.nanosra.nrl.navy.mil/" TargetMode="External"/><Relationship Id="rId14" Type="http://schemas.openxmlformats.org/officeDocument/2006/relationships/image" Target="../media/image31.jpeg"/><Relationship Id="rId22" Type="http://schemas.openxmlformats.org/officeDocument/2006/relationships/image" Target="../media/image35.jpeg"/><Relationship Id="rId27" Type="http://schemas.openxmlformats.org/officeDocument/2006/relationships/hyperlink" Target="http://www.state.gov/" TargetMode="External"/><Relationship Id="rId30" Type="http://schemas.openxmlformats.org/officeDocument/2006/relationships/image" Target="../media/image39.jpeg"/><Relationship Id="rId35" Type="http://schemas.openxmlformats.org/officeDocument/2006/relationships/hyperlink" Target="http://www.usitc.gov/" TargetMode="External"/><Relationship Id="rId43" Type="http://schemas.openxmlformats.org/officeDocument/2006/relationships/hyperlink" Target="http://www.uspto.gov/" TargetMode="External"/><Relationship Id="rId48" Type="http://schemas.openxmlformats.org/officeDocument/2006/relationships/image" Target="../media/image48.jpeg"/><Relationship Id="rId8" Type="http://schemas.openxmlformats.org/officeDocument/2006/relationships/image" Target="../media/image28.jpeg"/><Relationship Id="rId51" Type="http://schemas.openxmlformats.org/officeDocument/2006/relationships/image" Target="../media/image51.jpeg"/></Relationships>
</file>

<file path=ppt/slides/_rels/slide40.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100.png"/></Relationships>
</file>

<file path=ppt/slides/_rels/slide44.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102.png"/></Relationships>
</file>

<file path=ppt/slides/_rels/slide45.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36.xml"/><Relationship Id="rId1" Type="http://schemas.openxmlformats.org/officeDocument/2006/relationships/slideLayout" Target="../slideLayouts/slideLayout5.xml"/><Relationship Id="rId4" Type="http://schemas.openxmlformats.org/officeDocument/2006/relationships/image" Target="../media/image104.jpeg"/></Relationships>
</file>

<file path=ppt/slides/_rels/slide48.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107.jpeg"/></Relationships>
</file>

<file path=ppt/slides/_rels/slide5.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jpeg"/><Relationship Id="rId7" Type="http://schemas.openxmlformats.org/officeDocument/2006/relationships/image" Target="../media/image57.png"/><Relationship Id="rId12" Type="http://schemas.openxmlformats.org/officeDocument/2006/relationships/image" Target="../media/image62.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56.emf"/><Relationship Id="rId11" Type="http://schemas.openxmlformats.org/officeDocument/2006/relationships/image" Target="../media/image61.png"/><Relationship Id="rId5" Type="http://schemas.openxmlformats.org/officeDocument/2006/relationships/image" Target="../media/image55.jpeg"/><Relationship Id="rId10" Type="http://schemas.openxmlformats.org/officeDocument/2006/relationships/image" Target="../media/image60.png"/><Relationship Id="rId4" Type="http://schemas.openxmlformats.org/officeDocument/2006/relationships/image" Target="../media/image54.jpeg"/><Relationship Id="rId9" Type="http://schemas.openxmlformats.org/officeDocument/2006/relationships/image" Target="../media/image59.jpeg"/></Relationships>
</file>

<file path=ppt/slides/_rels/slide50.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40.xml"/><Relationship Id="rId1" Type="http://schemas.openxmlformats.org/officeDocument/2006/relationships/slideLayout" Target="../slideLayouts/slideLayout5.xml"/><Relationship Id="rId4" Type="http://schemas.openxmlformats.org/officeDocument/2006/relationships/image" Target="../media/image110.png"/></Relationships>
</file>

<file path=ppt/slides/_rels/slide52.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41.xml"/><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44.xml"/><Relationship Id="rId1" Type="http://schemas.openxmlformats.org/officeDocument/2006/relationships/slideLayout" Target="../slideLayouts/slideLayout5.xml"/><Relationship Id="rId4" Type="http://schemas.openxmlformats.org/officeDocument/2006/relationships/image" Target="../media/image115.png"/></Relationships>
</file>

<file path=ppt/slides/_rels/slide56.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45.xml"/><Relationship Id="rId1" Type="http://schemas.openxmlformats.org/officeDocument/2006/relationships/slideLayout" Target="../slideLayouts/slideLayout5.xml"/><Relationship Id="rId6" Type="http://schemas.openxmlformats.org/officeDocument/2006/relationships/image" Target="../media/image119.png"/><Relationship Id="rId5" Type="http://schemas.openxmlformats.org/officeDocument/2006/relationships/image" Target="../media/image118.png"/><Relationship Id="rId4" Type="http://schemas.openxmlformats.org/officeDocument/2006/relationships/image" Target="../media/image117.png"/></Relationships>
</file>

<file path=ppt/slides/_rels/slide57.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46.xml"/><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3" Type="http://schemas.openxmlformats.org/officeDocument/2006/relationships/hyperlink" Target="http://www.apnano.com/products/nanolub-de-m4600-heavy-duty-diesel-engine-oil-additive/" TargetMode="External"/><Relationship Id="rId2" Type="http://schemas.openxmlformats.org/officeDocument/2006/relationships/notesSlide" Target="../notesSlides/notesSlide47.xml"/><Relationship Id="rId1" Type="http://schemas.openxmlformats.org/officeDocument/2006/relationships/slideLayout" Target="../slideLayouts/slideLayout1.xml"/><Relationship Id="rId6" Type="http://schemas.openxmlformats.org/officeDocument/2006/relationships/image" Target="../media/image123.png"/><Relationship Id="rId5" Type="http://schemas.openxmlformats.org/officeDocument/2006/relationships/image" Target="../media/image122.png"/><Relationship Id="rId4" Type="http://schemas.openxmlformats.org/officeDocument/2006/relationships/image" Target="../media/image121.png"/></Relationships>
</file>

<file path=ppt/slides/_rels/slide59.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48.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49.xml"/><Relationship Id="rId1" Type="http://schemas.openxmlformats.org/officeDocument/2006/relationships/slideLayout" Target="../slideLayouts/slideLayout5.xml"/><Relationship Id="rId4" Type="http://schemas.openxmlformats.org/officeDocument/2006/relationships/image" Target="../media/image126.png"/></Relationships>
</file>

<file path=ppt/slides/_rels/slide61.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50.xml"/><Relationship Id="rId1" Type="http://schemas.openxmlformats.org/officeDocument/2006/relationships/slideLayout" Target="../slideLayouts/slideLayout5.xml"/><Relationship Id="rId4" Type="http://schemas.openxmlformats.org/officeDocument/2006/relationships/image" Target="../media/image128.png"/></Relationships>
</file>

<file path=ppt/slides/_rels/slide62.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51.xml"/><Relationship Id="rId1" Type="http://schemas.openxmlformats.org/officeDocument/2006/relationships/slideLayout" Target="../slideLayouts/slideLayout1.xml"/><Relationship Id="rId4" Type="http://schemas.openxmlformats.org/officeDocument/2006/relationships/image" Target="../media/image130.jpeg"/></Relationships>
</file>

<file path=ppt/slides/_rels/slide63.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54.xml"/><Relationship Id="rId1" Type="http://schemas.openxmlformats.org/officeDocument/2006/relationships/slideLayout" Target="../slideLayouts/slideLayout5.xml"/><Relationship Id="rId4" Type="http://schemas.openxmlformats.org/officeDocument/2006/relationships/image" Target="../media/image135.jpeg"/></Relationships>
</file>

<file path=ppt/slides/_rels/slide67.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55.xml"/><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1.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74.xml.rels><?xml version="1.0" encoding="UTF-8" standalone="yes"?>
<Relationships xmlns="http://schemas.openxmlformats.org/package/2006/relationships"><Relationship Id="rId3" Type="http://schemas.openxmlformats.org/officeDocument/2006/relationships/hyperlink" Target="http://blogs.cdc.gov/niosh-science-blog/2014/05/28/nickel-nano/" TargetMode="External"/><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62.xml"/><Relationship Id="rId1" Type="http://schemas.openxmlformats.org/officeDocument/2006/relationships/slideLayout" Target="../slideLayouts/slideLayout1.xml"/><Relationship Id="rId4" Type="http://schemas.openxmlformats.org/officeDocument/2006/relationships/image" Target="../media/image146.png"/></Relationships>
</file>

<file path=ppt/slides/_rels/slide79.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5.xml"/></Relationships>
</file>

<file path=ppt/slides/_rels/slide80.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1.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64.xml"/><Relationship Id="rId1" Type="http://schemas.openxmlformats.org/officeDocument/2006/relationships/slideLayout" Target="../slideLayouts/slideLayout5.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67.xml"/><Relationship Id="rId1" Type="http://schemas.openxmlformats.org/officeDocument/2006/relationships/slideLayout" Target="../slideLayouts/slideLayout2.xml"/><Relationship Id="rId4" Type="http://schemas.openxmlformats.org/officeDocument/2006/relationships/image" Target="../media/image150.png"/></Relationships>
</file>

<file path=ppt/slides/_rels/slide87.xml.rels><?xml version="1.0" encoding="UTF-8" standalone="yes"?>
<Relationships xmlns="http://schemas.openxmlformats.org/package/2006/relationships"><Relationship Id="rId2" Type="http://schemas.openxmlformats.org/officeDocument/2006/relationships/image" Target="../media/image151.jpeg"/><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70.xml"/><Relationship Id="rId1" Type="http://schemas.openxmlformats.org/officeDocument/2006/relationships/slideLayout" Target="../slideLayouts/slideLayout2.xml"/><Relationship Id="rId4" Type="http://schemas.openxmlformats.org/officeDocument/2006/relationships/image" Target="../media/image153.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1.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93.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71.xml"/><Relationship Id="rId1" Type="http://schemas.openxmlformats.org/officeDocument/2006/relationships/slideLayout" Target="../slideLayouts/slideLayout5.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5.xml"/></Relationships>
</file>

<file path=ppt/slides/_rels/slide96.xml.rels><?xml version="1.0" encoding="UTF-8" standalone="yes"?>
<Relationships xmlns="http://schemas.openxmlformats.org/package/2006/relationships"><Relationship Id="rId8" Type="http://schemas.openxmlformats.org/officeDocument/2006/relationships/image" Target="../media/image155.jpeg"/><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73.xml"/><Relationship Id="rId1" Type="http://schemas.openxmlformats.org/officeDocument/2006/relationships/slideLayout" Target="../slideLayouts/slideLayout1.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97.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74.xml"/><Relationship Id="rId1" Type="http://schemas.openxmlformats.org/officeDocument/2006/relationships/slideLayout" Target="../slideLayouts/slideLayout1.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98.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75.xml"/><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76.xml"/><Relationship Id="rId1" Type="http://schemas.openxmlformats.org/officeDocument/2006/relationships/slideLayout" Target="../slideLayouts/slideLayout1.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51" name="Rectangle 3"/>
          <p:cNvSpPr>
            <a:spLocks noGrp="1" noChangeArrowheads="1"/>
          </p:cNvSpPr>
          <p:nvPr>
            <p:ph type="subTitle" idx="1"/>
          </p:nvPr>
        </p:nvSpPr>
        <p:spPr>
          <a:xfrm>
            <a:off x="152400" y="304800"/>
            <a:ext cx="8610600" cy="1371600"/>
          </a:xfrm>
          <a:ln>
            <a:miter lim="800000"/>
            <a:headEnd/>
            <a:tailEnd/>
          </a:ln>
          <a:extLst>
            <a:ext uri="{FAA26D3D-D897-4be2-8F04-BA451C77F1D7}">
              <ma14:placeholderFlag xmlns:ma14="http://schemas.microsoft.com/office/mac/drawingml/2011/main" xmlns="" val="1"/>
            </a:ext>
          </a:extLst>
        </p:spPr>
        <p:txBody>
          <a:bodyPr/>
          <a:lstStyle/>
          <a:p>
            <a:pPr eaLnBrk="1" hangingPunct="1">
              <a:defRPr/>
            </a:pPr>
            <a:r>
              <a:rPr lang="en-US" sz="3600" spc="50" dirty="0" smtClean="0">
                <a:ln w="13500">
                  <a:solidFill>
                    <a:schemeClr val="accent1">
                      <a:shade val="2500"/>
                      <a:alpha val="6500"/>
                    </a:schemeClr>
                  </a:solidFill>
                  <a:prstDash val="solid"/>
                </a:ln>
                <a:solidFill>
                  <a:srgbClr val="FF0000">
                    <a:alpha val="95000"/>
                  </a:srgbClr>
                </a:solidFill>
                <a:effectLst>
                  <a:innerShdw blurRad="50900" dist="38500" dir="13500000">
                    <a:srgbClr val="000000">
                      <a:alpha val="60000"/>
                    </a:srgbClr>
                  </a:innerShdw>
                </a:effectLst>
                <a:latin typeface="Tahoma" pitchFamily="34" charset="0"/>
                <a:ea typeface="Tahoma" pitchFamily="34" charset="0"/>
                <a:cs typeface="Tahoma" pitchFamily="34" charset="0"/>
              </a:rPr>
              <a:t>Nanotechnology Follow-up </a:t>
            </a:r>
            <a:endParaRPr lang="en-US" sz="3600" spc="50" dirty="0">
              <a:ln w="13500">
                <a:solidFill>
                  <a:schemeClr val="accent1">
                    <a:shade val="2500"/>
                    <a:alpha val="6500"/>
                  </a:schemeClr>
                </a:solidFill>
                <a:prstDash val="solid"/>
              </a:ln>
              <a:solidFill>
                <a:srgbClr val="FF0000">
                  <a:alpha val="95000"/>
                </a:srgbClr>
              </a:solidFill>
              <a:effectLst>
                <a:innerShdw blurRad="50900" dist="38500" dir="13500000">
                  <a:srgbClr val="000000">
                    <a:alpha val="60000"/>
                  </a:srgbClr>
                </a:innerShdw>
              </a:effectLst>
              <a:latin typeface="Tahoma" pitchFamily="34" charset="0"/>
              <a:ea typeface="Tahoma" pitchFamily="34" charset="0"/>
              <a:cs typeface="Tahoma" pitchFamily="34" charset="0"/>
            </a:endParaRPr>
          </a:p>
          <a:p>
            <a:pPr eaLnBrk="1" hangingPunct="1">
              <a:defRPr/>
            </a:pPr>
            <a:r>
              <a:rPr lang="en-US" spc="50" dirty="0" smtClean="0">
                <a:ln w="13500">
                  <a:solidFill>
                    <a:schemeClr val="accent1">
                      <a:shade val="2500"/>
                      <a:alpha val="6500"/>
                    </a:schemeClr>
                  </a:solidFill>
                  <a:prstDash val="solid"/>
                </a:ln>
                <a:solidFill>
                  <a:schemeClr val="bg1">
                    <a:lumMod val="50000"/>
                  </a:schemeClr>
                </a:solidFill>
                <a:effectLst>
                  <a:innerShdw blurRad="50900" dist="38500" dir="13500000">
                    <a:srgbClr val="000000">
                      <a:alpha val="60000"/>
                    </a:srgbClr>
                  </a:innerShdw>
                </a:effectLst>
                <a:latin typeface="Tahoma" pitchFamily="34" charset="0"/>
                <a:ea typeface="Tahoma" pitchFamily="34" charset="0"/>
                <a:cs typeface="Tahoma" pitchFamily="34" charset="0"/>
              </a:rPr>
              <a:t>National Safety Council Labor Division, Charlotte, NC, April 21, 2015</a:t>
            </a:r>
          </a:p>
        </p:txBody>
      </p:sp>
      <p:sp>
        <p:nvSpPr>
          <p:cNvPr id="12290" name="TextBox 2"/>
          <p:cNvSpPr txBox="1">
            <a:spLocks noChangeArrowheads="1"/>
          </p:cNvSpPr>
          <p:nvPr/>
        </p:nvSpPr>
        <p:spPr bwMode="auto">
          <a:xfrm>
            <a:off x="762000" y="3810000"/>
            <a:ext cx="762000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eaLnBrk="1" hangingPunct="1"/>
            <a:r>
              <a:rPr lang="en-US" altLang="en-US" sz="2400" b="1">
                <a:solidFill>
                  <a:srgbClr val="000000"/>
                </a:solidFill>
              </a:rPr>
              <a:t>Mark D. Hoover</a:t>
            </a:r>
            <a:r>
              <a:rPr lang="en-US" altLang="en-US" sz="2400">
                <a:solidFill>
                  <a:srgbClr val="000000"/>
                </a:solidFill>
              </a:rPr>
              <a:t>,</a:t>
            </a:r>
            <a:r>
              <a:rPr lang="en-US" altLang="en-US" sz="2400" b="1">
                <a:solidFill>
                  <a:srgbClr val="000000"/>
                </a:solidFill>
              </a:rPr>
              <a:t> </a:t>
            </a:r>
            <a:r>
              <a:rPr lang="en-US" altLang="en-US" sz="2400">
                <a:solidFill>
                  <a:srgbClr val="000000"/>
                </a:solidFill>
              </a:rPr>
              <a:t>PhD, CHP, CIH</a:t>
            </a:r>
            <a:r>
              <a:rPr lang="en-US" altLang="en-US" sz="2400" b="1">
                <a:solidFill>
                  <a:srgbClr val="000000"/>
                </a:solidFill>
              </a:rPr>
              <a:t>           </a:t>
            </a:r>
            <a:r>
              <a:rPr lang="en-US" altLang="en-US" sz="2400">
                <a:solidFill>
                  <a:srgbClr val="000000"/>
                </a:solidFill>
              </a:rPr>
              <a:t>(</a:t>
            </a:r>
            <a:r>
              <a:rPr lang="en-US" altLang="en-US" sz="2400">
                <a:solidFill>
                  <a:srgbClr val="000000"/>
                </a:solidFill>
                <a:hlinkClick r:id="rId3"/>
              </a:rPr>
              <a:t>mhoover1@cdc.gov</a:t>
            </a:r>
            <a:r>
              <a:rPr lang="en-US" altLang="en-US" sz="2400">
                <a:solidFill>
                  <a:srgbClr val="000000"/>
                </a:solidFill>
              </a:rPr>
              <a:t>) National Institute for Occupational Safety and Health. Morgantown, WV</a:t>
            </a:r>
          </a:p>
          <a:p>
            <a:pPr eaLnBrk="1" hangingPunct="1"/>
            <a:r>
              <a:rPr lang="en-US" altLang="en-US" sz="2400" b="1">
                <a:solidFill>
                  <a:srgbClr val="000000"/>
                </a:solidFill>
              </a:rPr>
              <a:t>Bruce Lippy, </a:t>
            </a:r>
            <a:r>
              <a:rPr lang="en-US" altLang="en-US" sz="2400">
                <a:solidFill>
                  <a:srgbClr val="000000"/>
                </a:solidFill>
              </a:rPr>
              <a:t>PhD, CIH, CSP</a:t>
            </a:r>
            <a:r>
              <a:rPr lang="en-US" altLang="en-US" sz="2400" b="1">
                <a:solidFill>
                  <a:srgbClr val="000000"/>
                </a:solidFill>
              </a:rPr>
              <a:t> </a:t>
            </a:r>
            <a:r>
              <a:rPr lang="en-US" altLang="en-US" sz="2400">
                <a:solidFill>
                  <a:srgbClr val="000000"/>
                </a:solidFill>
              </a:rPr>
              <a:t>(</a:t>
            </a:r>
            <a:r>
              <a:rPr lang="en-US" altLang="en-US" sz="2400">
                <a:solidFill>
                  <a:srgbClr val="000000"/>
                </a:solidFill>
                <a:hlinkClick r:id="rId4"/>
              </a:rPr>
              <a:t>blippy@cpwr.com</a:t>
            </a:r>
            <a:r>
              <a:rPr lang="en-US" altLang="en-US" sz="2400">
                <a:solidFill>
                  <a:srgbClr val="000000"/>
                </a:solidFill>
              </a:rPr>
              <a:t>), CPWR , Silver Spring, MD</a:t>
            </a:r>
          </a:p>
        </p:txBody>
      </p:sp>
      <p:pic>
        <p:nvPicPr>
          <p:cNvPr id="8194" name="Picture 2"/>
          <p:cNvPicPr>
            <a:picLocks noChangeAspect="1" noChangeArrowheads="1"/>
          </p:cNvPicPr>
          <p:nvPr/>
        </p:nvPicPr>
        <p:blipFill>
          <a:blip r:embed="rId5">
            <a:extLst>
              <a:ext uri="{28A0092B-C50C-407E-A947-70E740481C1C}">
                <a14:useLocalDpi xmlns:a14="http://schemas.microsoft.com/office/drawing/2010/main" val="0"/>
              </a:ext>
            </a:extLst>
          </a:blip>
          <a:srcRect l="1556" t="12769" r="3424" b="58031"/>
          <a:stretch>
            <a:fillRect/>
          </a:stretch>
        </p:blipFill>
        <p:spPr bwMode="auto">
          <a:xfrm>
            <a:off x="762000" y="2309813"/>
            <a:ext cx="7696200" cy="1330325"/>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1035"/>
          <p:cNvSpPr>
            <a:spLocks noChangeArrowheads="1"/>
          </p:cNvSpPr>
          <p:nvPr/>
        </p:nvSpPr>
        <p:spPr bwMode="auto">
          <a:xfrm>
            <a:off x="0" y="5824538"/>
            <a:ext cx="9144000" cy="923925"/>
          </a:xfrm>
          <a:prstGeom prst="rect">
            <a:avLst/>
          </a:prstGeom>
          <a:noFill/>
          <a:ln w="9525">
            <a:noFill/>
            <a:miter lim="800000"/>
            <a:headEnd/>
            <a:tailEnd/>
          </a:ln>
        </p:spPr>
        <p:txBody>
          <a:bodyPr>
            <a:spAutoFit/>
          </a:bodyPr>
          <a:lstStyle/>
          <a:p>
            <a:pPr algn="ctr">
              <a:defRPr/>
            </a:pPr>
            <a:r>
              <a:rPr lang="en-US" sz="1800" dirty="0">
                <a:solidFill>
                  <a:srgbClr val="333399"/>
                </a:solidFill>
                <a:latin typeface="Arial" charset="0"/>
                <a:ea typeface="+mn-ea"/>
              </a:rPr>
              <a:t>The findings and conclusions in this presentation are those of the authors </a:t>
            </a:r>
            <a:br>
              <a:rPr lang="en-US" sz="1800" dirty="0">
                <a:solidFill>
                  <a:srgbClr val="333399"/>
                </a:solidFill>
                <a:latin typeface="Arial" charset="0"/>
                <a:ea typeface="+mn-ea"/>
              </a:rPr>
            </a:br>
            <a:r>
              <a:rPr lang="en-US" sz="1800" dirty="0">
                <a:solidFill>
                  <a:srgbClr val="333399"/>
                </a:solidFill>
                <a:latin typeface="Arial" charset="0"/>
                <a:ea typeface="+mn-ea"/>
              </a:rPr>
              <a:t>and do not necessarily represent the views of their respective organizations.  </a:t>
            </a:r>
            <a:br>
              <a:rPr lang="en-US" sz="1800" dirty="0">
                <a:solidFill>
                  <a:srgbClr val="333399"/>
                </a:solidFill>
                <a:latin typeface="Arial" charset="0"/>
                <a:ea typeface="+mn-ea"/>
              </a:rPr>
            </a:br>
            <a:r>
              <a:rPr lang="en-US" sz="1800" dirty="0">
                <a:solidFill>
                  <a:srgbClr val="333399"/>
                </a:solidFill>
                <a:latin typeface="Arial" charset="0"/>
                <a:ea typeface="+mn-ea"/>
              </a:rPr>
              <a:t>Mention of company names or products does not constitute endorsement. </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itle 4"/>
          <p:cNvSpPr>
            <a:spLocks noGrp="1"/>
          </p:cNvSpPr>
          <p:nvPr>
            <p:ph type="ctrTitle"/>
          </p:nvPr>
        </p:nvSpPr>
        <p:spPr>
          <a:xfrm>
            <a:off x="304800" y="1371600"/>
            <a:ext cx="8534400" cy="1470025"/>
          </a:xfrm>
        </p:spPr>
        <p:txBody>
          <a:bodyPr/>
          <a:lstStyle/>
          <a:p>
            <a:pPr marL="514350" indent="-514350"/>
            <a:r>
              <a:rPr lang="en-US" altLang="en-US" sz="4400" smtClean="0">
                <a:latin typeface="Tahoma" pitchFamily="34" charset="0"/>
              </a:rPr>
              <a:t>	Explain engineered nanoparticles in terms workers can understand</a:t>
            </a:r>
          </a:p>
        </p:txBody>
      </p:sp>
      <p:sp>
        <p:nvSpPr>
          <p:cNvPr id="3" name="Subtitle 2"/>
          <p:cNvSpPr>
            <a:spLocks noGrp="1"/>
          </p:cNvSpPr>
          <p:nvPr>
            <p:ph type="subTitle" idx="1"/>
          </p:nvPr>
        </p:nvSpPr>
        <p:spPr>
          <a:ln>
            <a:miter lim="800000"/>
            <a:headEnd/>
            <a:tailEnd/>
          </a:ln>
          <a:extLst>
            <a:ext uri="{FAA26D3D-D897-4be2-8F04-BA451C77F1D7}">
              <ma14:placeholderFlag xmlns:ma14="http://schemas.microsoft.com/office/mac/drawingml/2011/main" xmlns="" val="1"/>
            </a:ext>
          </a:extLst>
        </p:spPr>
        <p:txBody>
          <a:bodyPr/>
          <a:lstStyle/>
          <a:p>
            <a:pPr>
              <a:defRPr/>
            </a:pPr>
            <a:r>
              <a:rPr lang="en-US" sz="6000"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a typeface="ＭＳ Ｐゴシック" charset="-128"/>
              </a:rPr>
              <a:t>	Objective 1</a:t>
            </a:r>
            <a:endParaRPr lang="en-US" sz="6000"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a typeface="ＭＳ Ｐゴシック" charset="-128"/>
            </a:endParaRPr>
          </a:p>
        </p:txBody>
      </p:sp>
      <p:graphicFrame>
        <p:nvGraphicFramePr>
          <p:cNvPr id="4" name="Diagram 3"/>
          <p:cNvGraphicFramePr/>
          <p:nvPr/>
        </p:nvGraphicFramePr>
        <p:xfrm>
          <a:off x="990600" y="3403600"/>
          <a:ext cx="7058211"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9218" name="Rectangle 2"/>
          <p:cNvSpPr>
            <a:spLocks noGrp="1" noChangeArrowheads="1"/>
          </p:cNvSpPr>
          <p:nvPr>
            <p:ph type="title"/>
          </p:nvPr>
        </p:nvSpPr>
        <p:spPr>
          <a:xfrm>
            <a:off x="228600" y="228600"/>
            <a:ext cx="9144000" cy="862013"/>
          </a:xfrm>
        </p:spPr>
        <p:txBody>
          <a:bodyPr/>
          <a:lstStyle/>
          <a:p>
            <a:r>
              <a:rPr lang="en-US" altLang="en-US" sz="3600" smtClean="0">
                <a:latin typeface="Tahoma" pitchFamily="34" charset="0"/>
              </a:rPr>
              <a:t>Effect of Surface Modifications</a:t>
            </a:r>
            <a:r>
              <a:rPr lang="en-US" altLang="en-US" sz="2400" smtClean="0">
                <a:latin typeface="Tahoma" pitchFamily="34" charset="0"/>
              </a:rPr>
              <a:t/>
            </a:r>
            <a:br>
              <a:rPr lang="en-US" altLang="en-US" sz="2400" smtClean="0">
                <a:latin typeface="Tahoma" pitchFamily="34" charset="0"/>
              </a:rPr>
            </a:br>
            <a:r>
              <a:rPr lang="en-US" altLang="en-US" sz="2400" smtClean="0">
                <a:latin typeface="Tahoma" pitchFamily="34" charset="0"/>
              </a:rPr>
              <a:t>Courtesy Sally Tinkle, NIEHS</a:t>
            </a:r>
          </a:p>
        </p:txBody>
      </p:sp>
      <p:pic>
        <p:nvPicPr>
          <p:cNvPr id="649227" name="Picture 11"/>
          <p:cNvPicPr>
            <a:picLocks noChangeAspect="1" noChangeArrowheads="1"/>
          </p:cNvPicPr>
          <p:nvPr/>
        </p:nvPicPr>
        <p:blipFill>
          <a:blip r:embed="rId3" cstate="print">
            <a:extLst>
              <a:ext uri="{28A0092B-C50C-407E-A947-70E740481C1C}">
                <a14:useLocalDpi xmlns:a14="http://schemas.microsoft.com/office/drawing/2010/main" val="0"/>
              </a:ext>
            </a:extLst>
          </a:blip>
          <a:srcRect l="18518"/>
          <a:stretch>
            <a:fillRect/>
          </a:stretch>
        </p:blipFill>
        <p:spPr bwMode="auto">
          <a:xfrm>
            <a:off x="1143000" y="2070100"/>
            <a:ext cx="3340100" cy="2959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649228" name="Picture 1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000" y="2066925"/>
            <a:ext cx="3352800" cy="2935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649229" name="Text Box 13"/>
          <p:cNvSpPr txBox="1">
            <a:spLocks noChangeArrowheads="1"/>
          </p:cNvSpPr>
          <p:nvPr/>
        </p:nvSpPr>
        <p:spPr bwMode="auto">
          <a:xfrm>
            <a:off x="1981200" y="1447800"/>
            <a:ext cx="1895475"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eaLnBrk="1" hangingPunct="1"/>
            <a:r>
              <a:rPr lang="en-US" altLang="en-US">
                <a:solidFill>
                  <a:srgbClr val="FF0000"/>
                </a:solidFill>
                <a:effectLst>
                  <a:outerShdw blurRad="38100" dist="38100" dir="2700000" algn="tl">
                    <a:srgbClr val="C0C0C0"/>
                  </a:outerShdw>
                </a:effectLst>
              </a:rPr>
              <a:t>Fullerene</a:t>
            </a:r>
          </a:p>
        </p:txBody>
      </p:sp>
      <p:sp>
        <p:nvSpPr>
          <p:cNvPr id="649230" name="Text Box 14"/>
          <p:cNvSpPr txBox="1">
            <a:spLocks noChangeArrowheads="1"/>
          </p:cNvSpPr>
          <p:nvPr/>
        </p:nvSpPr>
        <p:spPr bwMode="auto">
          <a:xfrm>
            <a:off x="4572000" y="1524000"/>
            <a:ext cx="3276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eaLnBrk="1" hangingPunct="1"/>
            <a:r>
              <a:rPr lang="en-US" altLang="en-US" sz="2400">
                <a:solidFill>
                  <a:srgbClr val="FF0000"/>
                </a:solidFill>
                <a:effectLst>
                  <a:outerShdw blurRad="38100" dist="38100" dir="2700000" algn="tl">
                    <a:srgbClr val="C0C0C0"/>
                  </a:outerShdw>
                </a:effectLst>
              </a:rPr>
              <a:t>Derivatized Fullerene</a:t>
            </a:r>
          </a:p>
        </p:txBody>
      </p:sp>
      <p:grpSp>
        <p:nvGrpSpPr>
          <p:cNvPr id="649239" name="Group 23"/>
          <p:cNvGrpSpPr>
            <a:grpSpLocks/>
          </p:cNvGrpSpPr>
          <p:nvPr/>
        </p:nvGrpSpPr>
        <p:grpSpPr bwMode="auto">
          <a:xfrm>
            <a:off x="2133600" y="4343400"/>
            <a:ext cx="4660900" cy="1774825"/>
            <a:chOff x="1344" y="2736"/>
            <a:chExt cx="2936" cy="1118"/>
          </a:xfrm>
        </p:grpSpPr>
        <p:pic>
          <p:nvPicPr>
            <p:cNvPr id="649233" name="Picture 17"/>
            <p:cNvPicPr>
              <a:picLocks noChangeAspect="1" noChangeArrowheads="1"/>
            </p:cNvPicPr>
            <p:nvPr/>
          </p:nvPicPr>
          <p:blipFill>
            <a:blip r:embed="rId5" cstate="print">
              <a:extLst>
                <a:ext uri="{28A0092B-C50C-407E-A947-70E740481C1C}">
                  <a14:useLocalDpi xmlns:a14="http://schemas.microsoft.com/office/drawing/2010/main" val="0"/>
                </a:ext>
              </a:extLst>
            </a:blip>
            <a:srcRect r="12372" b="2301"/>
            <a:stretch>
              <a:fillRect/>
            </a:stretch>
          </p:blipFill>
          <p:spPr bwMode="auto">
            <a:xfrm>
              <a:off x="3600" y="2736"/>
              <a:ext cx="680" cy="110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649235" name="Picture 19"/>
            <p:cNvPicPr>
              <a:picLocks noChangeAspect="1" noChangeArrowheads="1"/>
            </p:cNvPicPr>
            <p:nvPr/>
          </p:nvPicPr>
          <p:blipFill>
            <a:blip r:embed="rId6" cstate="print">
              <a:extLst>
                <a:ext uri="{28A0092B-C50C-407E-A947-70E740481C1C}">
                  <a14:useLocalDpi xmlns:a14="http://schemas.microsoft.com/office/drawing/2010/main" val="0"/>
                </a:ext>
              </a:extLst>
            </a:blip>
            <a:srcRect l="7230" t="8234"/>
            <a:stretch>
              <a:fillRect/>
            </a:stretch>
          </p:blipFill>
          <p:spPr bwMode="auto">
            <a:xfrm>
              <a:off x="1344" y="2784"/>
              <a:ext cx="737" cy="107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pSp>
      <p:sp>
        <p:nvSpPr>
          <p:cNvPr id="649236" name="Text Box 20"/>
          <p:cNvSpPr txBox="1">
            <a:spLocks noChangeArrowheads="1"/>
          </p:cNvSpPr>
          <p:nvPr/>
        </p:nvSpPr>
        <p:spPr bwMode="auto">
          <a:xfrm>
            <a:off x="3429000" y="4967288"/>
            <a:ext cx="838200" cy="5191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spAutoFit/>
          </a:bodyPr>
          <a:lstStyle/>
          <a:p>
            <a:pPr>
              <a:defRPr/>
            </a:pPr>
            <a:r>
              <a:rPr lang="en-US">
                <a:latin typeface="Arial" charset="0"/>
                <a:ea typeface="MS PGothic" panose="020B0600070205080204" pitchFamily="34" charset="-128"/>
              </a:rPr>
              <a:t>C</a:t>
            </a:r>
            <a:r>
              <a:rPr lang="en-US" baseline="-25000">
                <a:latin typeface="Arial" charset="0"/>
                <a:ea typeface="MS PGothic" panose="020B0600070205080204" pitchFamily="34" charset="-128"/>
              </a:rPr>
              <a:t>60</a:t>
            </a:r>
          </a:p>
        </p:txBody>
      </p:sp>
      <p:sp>
        <p:nvSpPr>
          <p:cNvPr id="649237" name="Text Box 21"/>
          <p:cNvSpPr txBox="1">
            <a:spLocks noChangeArrowheads="1"/>
          </p:cNvSpPr>
          <p:nvPr/>
        </p:nvSpPr>
        <p:spPr bwMode="auto">
          <a:xfrm>
            <a:off x="6705600" y="5105400"/>
            <a:ext cx="17526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spAutoFit/>
          </a:bodyPr>
          <a:lstStyle/>
          <a:p>
            <a:pPr>
              <a:defRPr/>
            </a:pPr>
            <a:r>
              <a:rPr lang="en-US" sz="2400">
                <a:latin typeface="Arial" charset="0"/>
                <a:ea typeface="MS PGothic" panose="020B0600070205080204" pitchFamily="34" charset="-128"/>
              </a:rPr>
              <a:t>C</a:t>
            </a:r>
            <a:r>
              <a:rPr lang="en-US" sz="2400" baseline="-25000">
                <a:latin typeface="Arial" charset="0"/>
                <a:ea typeface="MS PGothic" panose="020B0600070205080204" pitchFamily="34" charset="-128"/>
              </a:rPr>
              <a:t>60</a:t>
            </a:r>
            <a:r>
              <a:rPr lang="en-US" sz="2400">
                <a:latin typeface="Arial" charset="0"/>
                <a:ea typeface="MS PGothic" panose="020B0600070205080204" pitchFamily="34" charset="-128"/>
              </a:rPr>
              <a:t>(OH)</a:t>
            </a:r>
            <a:r>
              <a:rPr lang="en-US" sz="2400" baseline="-25000">
                <a:latin typeface="Arial" charset="0"/>
                <a:ea typeface="MS PGothic" panose="020B0600070205080204" pitchFamily="34" charset="-128"/>
              </a:rPr>
              <a:t>24</a:t>
            </a:r>
          </a:p>
        </p:txBody>
      </p:sp>
      <p:sp>
        <p:nvSpPr>
          <p:cNvPr id="649238" name="Text Box 22"/>
          <p:cNvSpPr txBox="1">
            <a:spLocks noChangeArrowheads="1"/>
          </p:cNvSpPr>
          <p:nvPr/>
        </p:nvSpPr>
        <p:spPr bwMode="auto">
          <a:xfrm>
            <a:off x="2473325" y="6248400"/>
            <a:ext cx="40798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a:latin typeface="Arial" charset="0"/>
                <a:ea typeface="MS PGothic" panose="020B0600070205080204" pitchFamily="34" charset="-128"/>
              </a:rPr>
              <a:t>Sayes et al., NanoLet, 2004</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492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Title 1"/>
          <p:cNvSpPr>
            <a:spLocks noGrp="1"/>
          </p:cNvSpPr>
          <p:nvPr>
            <p:ph type="ctrTitle"/>
          </p:nvPr>
        </p:nvSpPr>
        <p:spPr>
          <a:xfrm>
            <a:off x="685800" y="2130425"/>
            <a:ext cx="7772400" cy="1470025"/>
          </a:xfrm>
        </p:spPr>
        <p:txBody>
          <a:bodyPr/>
          <a:lstStyle/>
          <a:p>
            <a:r>
              <a:rPr lang="en-US" altLang="en-US" smtClean="0">
                <a:latin typeface="Tahoma" pitchFamily="34" charset="0"/>
              </a:rPr>
              <a:t>Engineering Controls: Containment</a:t>
            </a:r>
          </a:p>
        </p:txBody>
      </p:sp>
      <p:sp>
        <p:nvSpPr>
          <p:cNvPr id="193538" name="Subtitle 2"/>
          <p:cNvSpPr>
            <a:spLocks noGrp="1"/>
          </p:cNvSpPr>
          <p:nvPr>
            <p:ph type="subTitle" idx="1"/>
          </p:nvPr>
        </p:nvSpPr>
        <p:spPr>
          <a:xfrm>
            <a:off x="925513" y="3886200"/>
            <a:ext cx="4341812" cy="1752600"/>
          </a:xfrm>
        </p:spPr>
        <p:txBody>
          <a:bodyPr/>
          <a:lstStyle/>
          <a:p>
            <a:pPr algn="l"/>
            <a:r>
              <a:rPr lang="en-US" altLang="en-US" smtClean="0">
                <a:cs typeface="ＭＳ Ｐゴシック" pitchFamily="34" charset="-128"/>
              </a:rPr>
              <a:t>What are some examples of containment for nanoparticles?</a:t>
            </a:r>
          </a:p>
        </p:txBody>
      </p:sp>
      <p:graphicFrame>
        <p:nvGraphicFramePr>
          <p:cNvPr id="4" name="Diagram 3"/>
          <p:cNvGraphicFramePr/>
          <p:nvPr/>
        </p:nvGraphicFramePr>
        <p:xfrm>
          <a:off x="5056315" y="1199627"/>
          <a:ext cx="4915219" cy="45971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idx="4294967295"/>
          </p:nvPr>
        </p:nvSpPr>
        <p:spPr>
          <a:xfrm>
            <a:off x="774700" y="246063"/>
            <a:ext cx="8610600" cy="1116012"/>
          </a:xfrm>
        </p:spPr>
        <p:txBody>
          <a:bodyPr>
            <a:normAutofit fontScale="90000"/>
          </a:bodyPr>
          <a:lstStyle/>
          <a:p>
            <a:pPr eaLnBrk="1" hangingPunct="1">
              <a:defRPr/>
            </a:pPr>
            <a:r>
              <a:rPr lang="en-US" dirty="0" err="1" smtClean="0">
                <a:ea typeface="MS PGothic" panose="020B0600070205080204" pitchFamily="34" charset="-128"/>
              </a:rPr>
              <a:t>Nanocomp</a:t>
            </a:r>
            <a:r>
              <a:rPr lang="en-US" dirty="0" smtClean="0">
                <a:ea typeface="MS PGothic" panose="020B0600070205080204" pitchFamily="34" charset="-128"/>
              </a:rPr>
              <a:t> (NH) produces </a:t>
            </a:r>
            <a:r>
              <a:rPr lang="en-US" dirty="0" err="1" smtClean="0">
                <a:ea typeface="MS PGothic" panose="020B0600070205080204" pitchFamily="34" charset="-128"/>
              </a:rPr>
              <a:t>CNTs</a:t>
            </a:r>
            <a:r>
              <a:rPr lang="en-US" dirty="0" smtClean="0">
                <a:ea typeface="MS PGothic" panose="020B0600070205080204" pitchFamily="34" charset="-128"/>
              </a:rPr>
              <a:t> in these enclosed furnaces </a:t>
            </a:r>
            <a:endParaRPr lang="en-US" dirty="0" smtClean="0">
              <a:solidFill>
                <a:schemeClr val="tx1"/>
              </a:solidFill>
              <a:ea typeface="MS PGothic" panose="020B0600070205080204" pitchFamily="34" charset="-128"/>
            </a:endParaRPr>
          </a:p>
        </p:txBody>
      </p:sp>
      <p:pic>
        <p:nvPicPr>
          <p:cNvPr id="195586" name="Picture 4" descr="Furnace-4-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1600200"/>
            <a:ext cx="5649913" cy="449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5587" name="Text Box 5"/>
          <p:cNvSpPr txBox="1">
            <a:spLocks noChangeArrowheads="1"/>
          </p:cNvSpPr>
          <p:nvPr/>
        </p:nvSpPr>
        <p:spPr bwMode="auto">
          <a:xfrm>
            <a:off x="1600200" y="6248400"/>
            <a:ext cx="6172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eaLnBrk="1" hangingPunct="1"/>
            <a:r>
              <a:rPr lang="en-US" altLang="en-US" sz="1400"/>
              <a:t>Photo courtesy NIOSH and Nanocomp Technologies, Inc. </a:t>
            </a:r>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752475" y="274638"/>
            <a:ext cx="8275638" cy="1143000"/>
          </a:xfrm>
        </p:spPr>
        <p:txBody>
          <a:bodyPr>
            <a:normAutofit fontScale="90000"/>
          </a:bodyPr>
          <a:lstStyle/>
          <a:p>
            <a:pPr eaLnBrk="1" hangingPunct="1">
              <a:defRPr/>
            </a:pPr>
            <a:r>
              <a:rPr lang="en-US" dirty="0" smtClean="0">
                <a:solidFill>
                  <a:schemeClr val="bg2">
                    <a:lumMod val="75000"/>
                  </a:schemeClr>
                </a:solidFill>
                <a:ea typeface="MS PGothic" panose="020B0600070205080204" pitchFamily="34" charset="-128"/>
              </a:rPr>
              <a:t>Broader view of manufacturing containment</a:t>
            </a:r>
          </a:p>
        </p:txBody>
      </p:sp>
      <p:pic>
        <p:nvPicPr>
          <p:cNvPr id="86019" name="Picture 3" descr="manufacturing-facility"/>
          <p:cNvPicPr>
            <a:picLocks noGrp="1" noChangeAspect="1" noChangeArrowheads="1"/>
          </p:cNvPicPr>
          <p:nvPr>
            <p:ph idx="1"/>
          </p:nvPr>
        </p:nvPicPr>
        <p:blipFill>
          <a:blip r:embed="rId3" cstate="print"/>
          <a:srcRect/>
          <a:stretch>
            <a:fillRect/>
          </a:stretch>
        </p:blipFill>
        <p:spPr>
          <a:xfrm>
            <a:off x="1371600" y="1600200"/>
            <a:ext cx="6324600" cy="4341128"/>
          </a:xfr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97635" name="Text Box 4"/>
          <p:cNvSpPr txBox="1">
            <a:spLocks noChangeArrowheads="1"/>
          </p:cNvSpPr>
          <p:nvPr/>
        </p:nvSpPr>
        <p:spPr bwMode="auto">
          <a:xfrm>
            <a:off x="1524000" y="6096000"/>
            <a:ext cx="5791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algn="ctr" eaLnBrk="1" hangingPunct="1"/>
            <a:r>
              <a:rPr lang="en-US" altLang="en-US" sz="1400"/>
              <a:t>Photo courtesy NIOSH and Nanocomp Technologies, Inc. </a:t>
            </a:r>
          </a:p>
        </p:txBody>
      </p:sp>
      <p:sp>
        <p:nvSpPr>
          <p:cNvPr id="197636" name="Left Arrow 5"/>
          <p:cNvSpPr>
            <a:spLocks noChangeArrowheads="1"/>
          </p:cNvSpPr>
          <p:nvPr/>
        </p:nvSpPr>
        <p:spPr bwMode="auto">
          <a:xfrm>
            <a:off x="5638800" y="2438400"/>
            <a:ext cx="990600" cy="381000"/>
          </a:xfrm>
          <a:prstGeom prst="leftArrow">
            <a:avLst>
              <a:gd name="adj1" fmla="val 50000"/>
              <a:gd name="adj2" fmla="val 50002"/>
            </a:avLst>
          </a:pr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marL="342900" indent="-342900"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eaLnBrk="1" hangingPunct="1">
              <a:spcBef>
                <a:spcPct val="20000"/>
              </a:spcBef>
              <a:buFontTx/>
              <a:buChar char="•"/>
            </a:pPr>
            <a:endParaRPr lang="en-US" altLang="en-US"/>
          </a:p>
        </p:txBody>
      </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Title 2"/>
          <p:cNvSpPr>
            <a:spLocks noGrp="1"/>
          </p:cNvSpPr>
          <p:nvPr>
            <p:ph type="ctrTitle"/>
          </p:nvPr>
        </p:nvSpPr>
        <p:spPr>
          <a:xfrm>
            <a:off x="0" y="152400"/>
            <a:ext cx="9220200" cy="1470025"/>
          </a:xfrm>
        </p:spPr>
        <p:txBody>
          <a:bodyPr/>
          <a:lstStyle/>
          <a:p>
            <a:r>
              <a:rPr lang="en-US" altLang="en-US" sz="3600" smtClean="0">
                <a:latin typeface="Tahoma" pitchFamily="34" charset="0"/>
              </a:rPr>
              <a:t>Gloveboxes are a type of containment </a:t>
            </a:r>
            <a:br>
              <a:rPr lang="en-US" altLang="en-US" sz="3600" smtClean="0">
                <a:latin typeface="Tahoma" pitchFamily="34" charset="0"/>
              </a:rPr>
            </a:br>
            <a:r>
              <a:rPr lang="en-US" altLang="en-US" sz="3600" smtClean="0">
                <a:latin typeface="Tahoma" pitchFamily="34" charset="0"/>
              </a:rPr>
              <a:t>being used for handling nanoparticles</a:t>
            </a:r>
          </a:p>
        </p:txBody>
      </p:sp>
      <p:sp>
        <p:nvSpPr>
          <p:cNvPr id="199682" name="Subtitle 9"/>
          <p:cNvSpPr>
            <a:spLocks noGrp="1"/>
          </p:cNvSpPr>
          <p:nvPr>
            <p:ph type="subTitle" idx="1"/>
          </p:nvPr>
        </p:nvSpPr>
        <p:spPr>
          <a:xfrm>
            <a:off x="1143000" y="5638800"/>
            <a:ext cx="6400800" cy="1752600"/>
          </a:xfrm>
        </p:spPr>
        <p:txBody>
          <a:bodyPr/>
          <a:lstStyle/>
          <a:p>
            <a:r>
              <a:rPr lang="en-US" altLang="en-US" sz="2800" smtClean="0">
                <a:cs typeface="ＭＳ Ｐゴシック" pitchFamily="34" charset="-128"/>
              </a:rPr>
              <a:t>Nanomaterial testing.  Photo courtesy EPI Services, Inc.</a:t>
            </a:r>
          </a:p>
          <a:p>
            <a:endParaRPr lang="en-US" altLang="en-US" sz="2800" smtClean="0">
              <a:cs typeface="ＭＳ Ｐゴシック" pitchFamily="34" charset="-128"/>
            </a:endParaRPr>
          </a:p>
        </p:txBody>
      </p:sp>
      <p:pic>
        <p:nvPicPr>
          <p:cNvPr id="199683" name="Picture 3" descr="Nano Handsaw_064.jpg"/>
          <p:cNvPicPr>
            <a:picLocks noChangeAspect="1"/>
          </p:cNvPicPr>
          <p:nvPr/>
        </p:nvPicPr>
        <p:blipFill>
          <a:blip r:embed="rId3" cstate="print">
            <a:extLst>
              <a:ext uri="{28A0092B-C50C-407E-A947-70E740481C1C}">
                <a14:useLocalDpi xmlns:a14="http://schemas.microsoft.com/office/drawing/2010/main" val="0"/>
              </a:ext>
            </a:extLst>
          </a:blip>
          <a:srcRect b="12144"/>
          <a:stretch>
            <a:fillRect/>
          </a:stretch>
        </p:blipFill>
        <p:spPr bwMode="auto">
          <a:xfrm>
            <a:off x="1600200" y="1752600"/>
            <a:ext cx="5967413" cy="393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99684" name="Group 7"/>
          <p:cNvGrpSpPr>
            <a:grpSpLocks/>
          </p:cNvGrpSpPr>
          <p:nvPr/>
        </p:nvGrpSpPr>
        <p:grpSpPr bwMode="auto">
          <a:xfrm>
            <a:off x="7318375" y="4873625"/>
            <a:ext cx="1441450" cy="1244600"/>
            <a:chOff x="7317619" y="4872974"/>
            <a:chExt cx="1442527" cy="1245112"/>
          </a:xfrm>
        </p:grpSpPr>
        <p:sp>
          <p:nvSpPr>
            <p:cNvPr id="6" name="Left Arrow 5"/>
            <p:cNvSpPr>
              <a:spLocks noChangeArrowheads="1"/>
            </p:cNvSpPr>
            <p:nvPr/>
          </p:nvSpPr>
          <p:spPr bwMode="auto">
            <a:xfrm rot="3181973">
              <a:off x="7215261" y="4975332"/>
              <a:ext cx="670201" cy="465486"/>
            </a:xfrm>
            <a:prstGeom prst="leftArrow">
              <a:avLst>
                <a:gd name="adj1" fmla="val 50000"/>
                <a:gd name="adj2" fmla="val 49999"/>
              </a:avLst>
            </a:prstGeom>
            <a:solidFill>
              <a:srgbClr val="C00000"/>
            </a:solidFill>
            <a:ln w="9525">
              <a:solidFill>
                <a:srgbClr val="B6DCDF"/>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199686" name="TextBox 6"/>
            <p:cNvSpPr txBox="1">
              <a:spLocks noChangeArrowheads="1"/>
            </p:cNvSpPr>
            <p:nvPr/>
          </p:nvSpPr>
          <p:spPr bwMode="auto">
            <a:xfrm>
              <a:off x="7772400" y="5410200"/>
              <a:ext cx="987746"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eaLnBrk="1" hangingPunct="1"/>
              <a:r>
                <a:rPr lang="en-US" altLang="en-US" sz="4000" b="1">
                  <a:solidFill>
                    <a:srgbClr val="C00000"/>
                  </a:solidFill>
                </a:rPr>
                <a:t>?</a:t>
              </a:r>
            </a:p>
          </p:txBody>
        </p:sp>
      </p:gr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Title 1"/>
          <p:cNvSpPr>
            <a:spLocks noGrp="1"/>
          </p:cNvSpPr>
          <p:nvPr>
            <p:ph type="ctrTitle"/>
          </p:nvPr>
        </p:nvSpPr>
        <p:spPr>
          <a:xfrm>
            <a:off x="685800" y="2130425"/>
            <a:ext cx="7772400" cy="1470025"/>
          </a:xfrm>
        </p:spPr>
        <p:txBody>
          <a:bodyPr/>
          <a:lstStyle/>
          <a:p>
            <a:r>
              <a:rPr lang="en-US" altLang="en-US" smtClean="0">
                <a:latin typeface="Tahoma" pitchFamily="34" charset="0"/>
              </a:rPr>
              <a:t>Engineering Controls: </a:t>
            </a:r>
            <a:br>
              <a:rPr lang="en-US" altLang="en-US" smtClean="0">
                <a:latin typeface="Tahoma" pitchFamily="34" charset="0"/>
              </a:rPr>
            </a:br>
            <a:r>
              <a:rPr lang="en-US" altLang="en-US" smtClean="0">
                <a:latin typeface="Tahoma" pitchFamily="34" charset="0"/>
              </a:rPr>
              <a:t>Ventilation</a:t>
            </a:r>
          </a:p>
        </p:txBody>
      </p:sp>
      <p:sp>
        <p:nvSpPr>
          <p:cNvPr id="201730" name="Subtitle 2"/>
          <p:cNvSpPr>
            <a:spLocks noGrp="1"/>
          </p:cNvSpPr>
          <p:nvPr>
            <p:ph type="subTitle" idx="1"/>
          </p:nvPr>
        </p:nvSpPr>
        <p:spPr>
          <a:xfrm>
            <a:off x="960438" y="3686175"/>
            <a:ext cx="5354637" cy="1752600"/>
          </a:xfrm>
        </p:spPr>
        <p:txBody>
          <a:bodyPr/>
          <a:lstStyle/>
          <a:p>
            <a:pPr algn="l"/>
            <a:endParaRPr lang="en-US" altLang="en-US" smtClean="0">
              <a:cs typeface="ＭＳ Ｐゴシック" pitchFamily="34" charset="-128"/>
            </a:endParaRPr>
          </a:p>
        </p:txBody>
      </p:sp>
      <p:graphicFrame>
        <p:nvGraphicFramePr>
          <p:cNvPr id="5" name="Diagram 4"/>
          <p:cNvGraphicFramePr/>
          <p:nvPr/>
        </p:nvGraphicFramePr>
        <p:xfrm>
          <a:off x="5056315" y="1199627"/>
          <a:ext cx="4915219" cy="45971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Title 1"/>
          <p:cNvSpPr>
            <a:spLocks noGrp="1"/>
          </p:cNvSpPr>
          <p:nvPr>
            <p:ph type="title"/>
          </p:nvPr>
        </p:nvSpPr>
        <p:spPr>
          <a:xfrm>
            <a:off x="381000" y="457200"/>
            <a:ext cx="8382000" cy="1143000"/>
          </a:xfrm>
        </p:spPr>
        <p:txBody>
          <a:bodyPr/>
          <a:lstStyle/>
          <a:p>
            <a:r>
              <a:rPr lang="en-US" altLang="en-US" smtClean="0">
                <a:latin typeface="Tahoma" pitchFamily="34" charset="0"/>
              </a:rPr>
              <a:t>LEVs work on construction, too, as CPWR has demonstrated</a:t>
            </a:r>
          </a:p>
        </p:txBody>
      </p:sp>
      <p:pic>
        <p:nvPicPr>
          <p:cNvPr id="203778" name="Picture 2"/>
          <p:cNvPicPr>
            <a:picLocks noChangeAspect="1"/>
          </p:cNvPicPr>
          <p:nvPr/>
        </p:nvPicPr>
        <p:blipFill>
          <a:blip r:embed="rId2">
            <a:extLst>
              <a:ext uri="{28A0092B-C50C-407E-A947-70E740481C1C}">
                <a14:useLocalDpi xmlns:a14="http://schemas.microsoft.com/office/drawing/2010/main" val="0"/>
              </a:ext>
            </a:extLst>
          </a:blip>
          <a:srcRect b="5763"/>
          <a:stretch>
            <a:fillRect/>
          </a:stretch>
        </p:blipFill>
        <p:spPr bwMode="auto">
          <a:xfrm>
            <a:off x="4800600" y="2133600"/>
            <a:ext cx="3894138" cy="308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3779" name="Picture 3"/>
          <p:cNvPicPr>
            <a:picLocks noChangeAspect="1"/>
          </p:cNvPicPr>
          <p:nvPr/>
        </p:nvPicPr>
        <p:blipFill>
          <a:blip r:embed="rId3">
            <a:extLst>
              <a:ext uri="{28A0092B-C50C-407E-A947-70E740481C1C}">
                <a14:useLocalDpi xmlns:a14="http://schemas.microsoft.com/office/drawing/2010/main" val="0"/>
              </a:ext>
            </a:extLst>
          </a:blip>
          <a:srcRect r="25772" b="4762"/>
          <a:stretch>
            <a:fillRect/>
          </a:stretch>
        </p:blipFill>
        <p:spPr bwMode="auto">
          <a:xfrm>
            <a:off x="1066800" y="2133600"/>
            <a:ext cx="3573463"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2650" y="695325"/>
            <a:ext cx="8394700" cy="1143000"/>
          </a:xfrm>
        </p:spPr>
        <p:txBody>
          <a:bodyPr>
            <a:normAutofit fontScale="90000"/>
          </a:bodyPr>
          <a:lstStyle/>
          <a:p>
            <a:pPr>
              <a:defRPr/>
            </a:pPr>
            <a:r>
              <a:rPr lang="en-US" dirty="0" smtClean="0">
                <a:ea typeface="MS PGothic" panose="020B0600070205080204" pitchFamily="34" charset="-128"/>
              </a:rPr>
              <a:t>What is the most penetrating </a:t>
            </a:r>
            <a:br>
              <a:rPr lang="en-US" dirty="0" smtClean="0">
                <a:ea typeface="MS PGothic" panose="020B0600070205080204" pitchFamily="34" charset="-128"/>
              </a:rPr>
            </a:br>
            <a:r>
              <a:rPr lang="en-US" dirty="0" smtClean="0">
                <a:ea typeface="MS PGothic" panose="020B0600070205080204" pitchFamily="34" charset="-128"/>
              </a:rPr>
              <a:t>particle size? </a:t>
            </a:r>
            <a:br>
              <a:rPr lang="en-US" dirty="0" smtClean="0">
                <a:ea typeface="MS PGothic" panose="020B0600070205080204" pitchFamily="34" charset="-128"/>
              </a:rPr>
            </a:br>
            <a:endParaRPr lang="en-US" dirty="0">
              <a:ea typeface="MS PGothic" panose="020B0600070205080204" pitchFamily="34" charset="-128"/>
            </a:endParaRPr>
          </a:p>
        </p:txBody>
      </p:sp>
      <p:sp>
        <p:nvSpPr>
          <p:cNvPr id="204802" name="TextBox 4"/>
          <p:cNvSpPr txBox="1">
            <a:spLocks noChangeArrowheads="1"/>
          </p:cNvSpPr>
          <p:nvPr/>
        </p:nvSpPr>
        <p:spPr bwMode="auto">
          <a:xfrm>
            <a:off x="2625725" y="5138738"/>
            <a:ext cx="386873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algn="ctr" eaLnBrk="1" hangingPunct="1"/>
            <a:r>
              <a:rPr lang="en-US" altLang="en-US" sz="2400"/>
              <a:t>Particle diameter</a:t>
            </a:r>
          </a:p>
        </p:txBody>
      </p:sp>
      <p:sp>
        <p:nvSpPr>
          <p:cNvPr id="204803" name="TextBox 5"/>
          <p:cNvSpPr txBox="1">
            <a:spLocks noChangeArrowheads="1"/>
          </p:cNvSpPr>
          <p:nvPr/>
        </p:nvSpPr>
        <p:spPr bwMode="auto">
          <a:xfrm rot="-5400000">
            <a:off x="-885825" y="3562351"/>
            <a:ext cx="38687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algn="ctr" eaLnBrk="1" hangingPunct="1"/>
            <a:r>
              <a:rPr lang="en-US" altLang="en-US" sz="2400"/>
              <a:t>Efficiency</a:t>
            </a:r>
          </a:p>
        </p:txBody>
      </p:sp>
      <p:sp>
        <p:nvSpPr>
          <p:cNvPr id="204804" name="TextBox 6"/>
          <p:cNvSpPr txBox="1">
            <a:spLocks noChangeArrowheads="1"/>
          </p:cNvSpPr>
          <p:nvPr/>
        </p:nvSpPr>
        <p:spPr bwMode="auto">
          <a:xfrm>
            <a:off x="2160588" y="5867400"/>
            <a:ext cx="48006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eaLnBrk="1" hangingPunct="1"/>
            <a:r>
              <a:rPr lang="en-US" altLang="en-US" sz="2000"/>
              <a:t>Courtesy Roland Berry-Ann, NIOSH</a:t>
            </a:r>
          </a:p>
        </p:txBody>
      </p:sp>
      <p:pic>
        <p:nvPicPr>
          <p:cNvPr id="204805" name="Picture 2"/>
          <p:cNvPicPr>
            <a:picLocks noChangeAspect="1"/>
          </p:cNvPicPr>
          <p:nvPr/>
        </p:nvPicPr>
        <p:blipFill>
          <a:blip r:embed="rId3">
            <a:extLst>
              <a:ext uri="{28A0092B-C50C-407E-A947-70E740481C1C}">
                <a14:useLocalDpi xmlns:a14="http://schemas.microsoft.com/office/drawing/2010/main" val="0"/>
              </a:ext>
            </a:extLst>
          </a:blip>
          <a:srcRect l="9154" b="8777"/>
          <a:stretch>
            <a:fillRect/>
          </a:stretch>
        </p:blipFill>
        <p:spPr bwMode="auto">
          <a:xfrm>
            <a:off x="1409700" y="1882775"/>
            <a:ext cx="7340600" cy="315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6849" name="Title 1"/>
          <p:cNvSpPr>
            <a:spLocks noGrp="1"/>
          </p:cNvSpPr>
          <p:nvPr>
            <p:ph type="ctrTitle"/>
          </p:nvPr>
        </p:nvSpPr>
        <p:spPr>
          <a:xfrm>
            <a:off x="914400" y="228600"/>
            <a:ext cx="7772400" cy="1470025"/>
          </a:xfrm>
        </p:spPr>
        <p:txBody>
          <a:bodyPr/>
          <a:lstStyle/>
          <a:p>
            <a:r>
              <a:rPr lang="en-US" altLang="en-US" sz="7200" smtClean="0">
                <a:latin typeface="Tahoma" pitchFamily="34" charset="0"/>
              </a:rPr>
              <a:t>PPE</a:t>
            </a:r>
          </a:p>
        </p:txBody>
      </p:sp>
      <p:sp>
        <p:nvSpPr>
          <p:cNvPr id="206850" name="Subtitle 2"/>
          <p:cNvSpPr>
            <a:spLocks noGrp="1"/>
          </p:cNvSpPr>
          <p:nvPr>
            <p:ph type="subTitle" idx="1"/>
          </p:nvPr>
        </p:nvSpPr>
        <p:spPr>
          <a:xfrm>
            <a:off x="969963" y="1676400"/>
            <a:ext cx="5354637" cy="1752600"/>
          </a:xfrm>
        </p:spPr>
        <p:txBody>
          <a:bodyPr/>
          <a:lstStyle/>
          <a:p>
            <a:pPr algn="l"/>
            <a:r>
              <a:rPr lang="en-US" altLang="en-US" smtClean="0">
                <a:cs typeface="ＭＳ Ｐゴシック" pitchFamily="34" charset="-128"/>
              </a:rPr>
              <a:t>Should respirators work against nanoparticles?</a:t>
            </a:r>
          </a:p>
        </p:txBody>
      </p:sp>
      <p:graphicFrame>
        <p:nvGraphicFramePr>
          <p:cNvPr id="5" name="Diagram 4"/>
          <p:cNvGraphicFramePr/>
          <p:nvPr/>
        </p:nvGraphicFramePr>
        <p:xfrm>
          <a:off x="5056315" y="1199627"/>
          <a:ext cx="4915219" cy="45971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06852" name="Picture 5"/>
          <p:cNvPicPr>
            <a:picLocks noChangeAspect="1" noChangeArrowheads="1"/>
          </p:cNvPicPr>
          <p:nvPr/>
        </p:nvPicPr>
        <p:blipFill>
          <a:blip r:embed="rId8">
            <a:extLst>
              <a:ext uri="{28A0092B-C50C-407E-A947-70E740481C1C}">
                <a14:useLocalDpi xmlns:a14="http://schemas.microsoft.com/office/drawing/2010/main" val="0"/>
              </a:ext>
            </a:extLst>
          </a:blip>
          <a:srcRect b="14439"/>
          <a:stretch>
            <a:fillRect/>
          </a:stretch>
        </p:blipFill>
        <p:spPr bwMode="auto">
          <a:xfrm>
            <a:off x="1143000" y="3048000"/>
            <a:ext cx="4267200" cy="208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457200" y="5305425"/>
            <a:ext cx="6019800" cy="1323975"/>
          </a:xfrm>
          <a:prstGeom prst="rect">
            <a:avLst/>
          </a:prstGeom>
          <a:noFill/>
        </p:spPr>
        <p:txBody>
          <a:bodyPr>
            <a:spAutoFit/>
          </a:bodyPr>
          <a:lstStyle/>
          <a:p>
            <a:pPr>
              <a:defRPr/>
            </a:pPr>
            <a:r>
              <a:rPr lang="en-US" sz="2000" b="1" dirty="0">
                <a:solidFill>
                  <a:schemeClr val="accent6">
                    <a:lumMod val="75000"/>
                  </a:schemeClr>
                </a:solidFill>
                <a:ea typeface="MS PGothic" panose="020B0600070205080204" pitchFamily="34" charset="-128"/>
              </a:rPr>
              <a:t>EPA requires full-face N-100 cartridge respirators for CNT manufacturers under a consent order, unless they prove no exposure.</a:t>
            </a:r>
            <a:endParaRPr lang="en-US" sz="2000" dirty="0">
              <a:solidFill>
                <a:schemeClr val="accent6">
                  <a:lumMod val="75000"/>
                </a:schemeClr>
              </a:solidFill>
              <a:ea typeface="MS PGothic" panose="020B0600070205080204" pitchFamily="34" charset="-128"/>
            </a:endParaRPr>
          </a:p>
          <a:p>
            <a:pPr>
              <a:defRPr/>
            </a:pPr>
            <a:endParaRPr lang="en-US" sz="2000" dirty="0">
              <a:solidFill>
                <a:schemeClr val="accent6">
                  <a:lumMod val="75000"/>
                </a:schemeClr>
              </a:solidFill>
              <a:ea typeface="MS PGothic" panose="020B0600070205080204"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7" name="Title 4"/>
          <p:cNvSpPr>
            <a:spLocks noGrp="1"/>
          </p:cNvSpPr>
          <p:nvPr>
            <p:ph type="ctrTitle"/>
          </p:nvPr>
        </p:nvSpPr>
        <p:spPr>
          <a:xfrm>
            <a:off x="685800" y="1143000"/>
            <a:ext cx="7772400" cy="1470025"/>
          </a:xfrm>
        </p:spPr>
        <p:txBody>
          <a:bodyPr/>
          <a:lstStyle/>
          <a:p>
            <a:pPr marL="514350" indent="-514350"/>
            <a:r>
              <a:rPr lang="en-US" altLang="en-US" sz="4800" smtClean="0">
                <a:latin typeface="Tahoma" pitchFamily="34" charset="0"/>
              </a:rPr>
              <a:t>	List several resources that might be useful</a:t>
            </a:r>
          </a:p>
        </p:txBody>
      </p:sp>
      <p:sp>
        <p:nvSpPr>
          <p:cNvPr id="3" name="Subtitle 2"/>
          <p:cNvSpPr>
            <a:spLocks noGrp="1"/>
          </p:cNvSpPr>
          <p:nvPr>
            <p:ph type="subTitle" idx="1"/>
          </p:nvPr>
        </p:nvSpPr>
        <p:spPr>
          <a:xfrm>
            <a:off x="1219200" y="3733800"/>
            <a:ext cx="6400800" cy="1752600"/>
          </a:xfrm>
          <a:ln>
            <a:miter lim="800000"/>
            <a:headEnd/>
            <a:tailEnd/>
          </a:ln>
          <a:extLst>
            <a:ext uri="{FAA26D3D-D897-4be2-8F04-BA451C77F1D7}">
              <ma14:placeholderFlag xmlns:ma14="http://schemas.microsoft.com/office/mac/drawingml/2011/main" xmlns="" val="1"/>
            </a:ext>
          </a:extLst>
        </p:spPr>
        <p:txBody>
          <a:bodyPr/>
          <a:lstStyle/>
          <a:p>
            <a:pPr>
              <a:defRPr/>
            </a:pPr>
            <a:r>
              <a:rPr lang="en-US" sz="6600"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a typeface="ＭＳ Ｐゴシック" charset="-128"/>
              </a:rPr>
              <a:t>Objective 8</a:t>
            </a:r>
            <a:endParaRPr lang="en-US" sz="6600"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a typeface="ＭＳ Ｐゴシック" charset="-128"/>
            </a:endParaRPr>
          </a:p>
          <a:p>
            <a:pPr>
              <a:defRPr/>
            </a:pPr>
            <a:endParaRPr lang="en-US" sz="6600" dirty="0">
              <a:ea typeface="ＭＳ Ｐゴシック" charset="-128"/>
            </a:endParaRPr>
          </a:p>
        </p:txBody>
      </p:sp>
      <p:graphicFrame>
        <p:nvGraphicFramePr>
          <p:cNvPr id="7" name="Diagram 6"/>
          <p:cNvGraphicFramePr/>
          <p:nvPr/>
        </p:nvGraphicFramePr>
        <p:xfrm>
          <a:off x="1524000" y="304800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itle 4"/>
          <p:cNvSpPr>
            <a:spLocks noGrp="1"/>
          </p:cNvSpPr>
          <p:nvPr>
            <p:ph type="ctrTitle"/>
          </p:nvPr>
        </p:nvSpPr>
        <p:spPr>
          <a:xfrm>
            <a:off x="685800" y="381000"/>
            <a:ext cx="7772400" cy="1470025"/>
          </a:xfrm>
        </p:spPr>
        <p:txBody>
          <a:bodyPr/>
          <a:lstStyle/>
          <a:p>
            <a:r>
              <a:rPr lang="en-US" altLang="en-US" smtClean="0">
                <a:latin typeface="Tahoma" pitchFamily="34" charset="0"/>
              </a:rPr>
              <a:t>What are the key concepts for workers?</a:t>
            </a:r>
          </a:p>
        </p:txBody>
      </p:sp>
      <p:sp>
        <p:nvSpPr>
          <p:cNvPr id="6" name="Subtitle 5"/>
          <p:cNvSpPr>
            <a:spLocks noGrp="1"/>
          </p:cNvSpPr>
          <p:nvPr>
            <p:ph type="subTitle" idx="1"/>
          </p:nvPr>
        </p:nvSpPr>
        <p:spPr>
          <a:xfrm>
            <a:off x="-76200" y="5562600"/>
            <a:ext cx="9296400" cy="1752600"/>
          </a:xfrm>
        </p:spPr>
        <p:txBody>
          <a:bodyPr/>
          <a:lstStyle/>
          <a:p>
            <a:r>
              <a:rPr lang="en-US" altLang="en-US" sz="2800" smtClean="0">
                <a:effectLst>
                  <a:outerShdw blurRad="38100" dist="38100" dir="2700000" algn="tl">
                    <a:srgbClr val="C0C0C0"/>
                  </a:outerShdw>
                </a:effectLst>
                <a:cs typeface="ＭＳ Ｐゴシック" pitchFamily="34" charset="-128"/>
              </a:rPr>
              <a:t>Incredibly small, amazing properties, tremendous variety and created for some purpose</a:t>
            </a:r>
          </a:p>
        </p:txBody>
      </p:sp>
      <p:grpSp>
        <p:nvGrpSpPr>
          <p:cNvPr id="30723" name="Group 3"/>
          <p:cNvGrpSpPr>
            <a:grpSpLocks/>
          </p:cNvGrpSpPr>
          <p:nvPr/>
        </p:nvGrpSpPr>
        <p:grpSpPr bwMode="auto">
          <a:xfrm>
            <a:off x="1117600" y="1905000"/>
            <a:ext cx="6908800" cy="3546475"/>
            <a:chOff x="1120775" y="1165225"/>
            <a:chExt cx="6908800" cy="3546475"/>
          </a:xfrm>
        </p:grpSpPr>
        <p:pic>
          <p:nvPicPr>
            <p:cNvPr id="30724" name="Picture 2" descr="color_TOP2"/>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r="19298" b="17375"/>
            <a:stretch>
              <a:fillRect/>
            </a:stretch>
          </p:blipFill>
          <p:spPr bwMode="auto">
            <a:xfrm>
              <a:off x="1120775" y="1189038"/>
              <a:ext cx="2647950" cy="1858962"/>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30725" name="Picture 3" descr="p-2-1"/>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l="17975" t="13654" r="9810" b="31270"/>
            <a:stretch>
              <a:fillRect/>
            </a:stretch>
          </p:blipFill>
          <p:spPr bwMode="auto">
            <a:xfrm>
              <a:off x="5895975" y="1165225"/>
              <a:ext cx="2130425" cy="1882775"/>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30726" name="Picture 4" descr="nanolettcover2"/>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t="42760" r="453"/>
            <a:stretch>
              <a:fillRect/>
            </a:stretch>
          </p:blipFill>
          <p:spPr bwMode="auto">
            <a:xfrm>
              <a:off x="3759200" y="1189038"/>
              <a:ext cx="2108200" cy="2149475"/>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30727" name="Picture 5" descr="C3-1"/>
            <p:cNvPicPr>
              <a:picLocks noChangeAspect="1" noChangeArrowheads="1"/>
            </p:cNvPicPr>
            <p:nvPr/>
          </p:nvPicPr>
          <p:blipFill>
            <a:blip r:embed="rId6">
              <a:extLst>
                <a:ext uri="{28A0092B-C50C-407E-A947-70E740481C1C}">
                  <a14:useLocalDpi xmlns:a14="http://schemas.microsoft.com/office/drawing/2010/main" val="0"/>
                </a:ext>
              </a:extLst>
            </a:blip>
            <a:srcRect t="12386" b="19536"/>
            <a:stretch>
              <a:fillRect/>
            </a:stretch>
          </p:blipFill>
          <p:spPr bwMode="auto">
            <a:xfrm>
              <a:off x="3021013" y="3048000"/>
              <a:ext cx="1717675" cy="1652588"/>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30728" name="Picture 6" descr="Toc"/>
            <p:cNvPicPr>
              <a:picLocks noChangeAspect="1" noChangeArrowheads="1"/>
            </p:cNvPicPr>
            <p:nvPr/>
          </p:nvPicPr>
          <p:blipFill>
            <a:blip r:embed="rId7">
              <a:extLst>
                <a:ext uri="{28A0092B-C50C-407E-A947-70E740481C1C}">
                  <a14:useLocalDpi xmlns:a14="http://schemas.microsoft.com/office/drawing/2010/main" val="0"/>
                </a:ext>
              </a:extLst>
            </a:blip>
            <a:srcRect l="49158" b="7047"/>
            <a:stretch>
              <a:fillRect/>
            </a:stretch>
          </p:blipFill>
          <p:spPr bwMode="auto">
            <a:xfrm>
              <a:off x="4748213" y="3048000"/>
              <a:ext cx="1174750" cy="1660525"/>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30729" name="Picture 8" descr="Untitled-1 copy"/>
            <p:cNvPicPr>
              <a:picLocks noChangeAspect="1" noChangeArrowheads="1"/>
            </p:cNvPicPr>
            <p:nvPr/>
          </p:nvPicPr>
          <p:blipFill>
            <a:blip r:embed="rId8">
              <a:lum bright="-12000" contrast="-12000"/>
              <a:extLst>
                <a:ext uri="{28A0092B-C50C-407E-A947-70E740481C1C}">
                  <a14:useLocalDpi xmlns:a14="http://schemas.microsoft.com/office/drawing/2010/main" val="0"/>
                </a:ext>
              </a:extLst>
            </a:blip>
            <a:srcRect/>
            <a:stretch>
              <a:fillRect/>
            </a:stretch>
          </p:blipFill>
          <p:spPr bwMode="auto">
            <a:xfrm>
              <a:off x="1120775" y="3048000"/>
              <a:ext cx="1897063" cy="16637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30730" name="Picture 10" descr="Untitled-1"/>
            <p:cNvPicPr>
              <a:picLocks noChangeAspect="1" noChangeArrowheads="1"/>
            </p:cNvPicPr>
            <p:nvPr/>
          </p:nvPicPr>
          <p:blipFill>
            <a:blip r:embed="rId9">
              <a:extLst>
                <a:ext uri="{28A0092B-C50C-407E-A947-70E740481C1C}">
                  <a14:useLocalDpi xmlns:a14="http://schemas.microsoft.com/office/drawing/2010/main" val="0"/>
                </a:ext>
              </a:extLst>
            </a:blip>
            <a:srcRect t="522" b="9903"/>
            <a:stretch>
              <a:fillRect/>
            </a:stretch>
          </p:blipFill>
          <p:spPr bwMode="auto">
            <a:xfrm>
              <a:off x="5922963" y="3038475"/>
              <a:ext cx="2106612" cy="16637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stretch>
            <a:fillRect/>
          </a:stretch>
        </p:blipFill>
        <p:spPr>
          <a:xfrm>
            <a:off x="4581796" y="762000"/>
            <a:ext cx="3984590" cy="523200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209922" name="Title 2"/>
          <p:cNvSpPr>
            <a:spLocks noGrp="1"/>
          </p:cNvSpPr>
          <p:nvPr>
            <p:ph type="title"/>
          </p:nvPr>
        </p:nvSpPr>
        <p:spPr>
          <a:xfrm>
            <a:off x="457200" y="2438400"/>
            <a:ext cx="4419600" cy="1143000"/>
          </a:xfrm>
        </p:spPr>
        <p:txBody>
          <a:bodyPr/>
          <a:lstStyle/>
          <a:p>
            <a:r>
              <a:rPr lang="en-US" altLang="en-US" smtClean="0">
                <a:latin typeface="Tahoma" pitchFamily="34" charset="0"/>
              </a:rPr>
              <a:t>NIEHS has the only guidance on training workers about nanotechnology risks </a:t>
            </a:r>
          </a:p>
        </p:txBody>
      </p:sp>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Title 1"/>
          <p:cNvSpPr>
            <a:spLocks noGrp="1"/>
          </p:cNvSpPr>
          <p:nvPr>
            <p:ph type="title"/>
          </p:nvPr>
        </p:nvSpPr>
        <p:spPr/>
        <p:txBody>
          <a:bodyPr/>
          <a:lstStyle/>
          <a:p>
            <a:r>
              <a:rPr lang="en-US" altLang="en-US" smtClean="0">
                <a:latin typeface="Tahoma" pitchFamily="34" charset="0"/>
              </a:rPr>
              <a:t>An 8-hour course is available for free at two locations</a:t>
            </a:r>
          </a:p>
        </p:txBody>
      </p:sp>
      <p:sp>
        <p:nvSpPr>
          <p:cNvPr id="211970" name="Text Placeholder 3"/>
          <p:cNvSpPr>
            <a:spLocks noGrp="1"/>
          </p:cNvSpPr>
          <p:nvPr>
            <p:ph type="body" idx="1"/>
          </p:nvPr>
        </p:nvSpPr>
        <p:spPr>
          <a:xfrm>
            <a:off x="457200" y="1535113"/>
            <a:ext cx="4040188" cy="639762"/>
          </a:xfrm>
        </p:spPr>
        <p:txBody>
          <a:bodyPr/>
          <a:lstStyle/>
          <a:p>
            <a:r>
              <a:rPr lang="en-US" altLang="en-US" smtClean="0">
                <a:cs typeface="ＭＳ Ｐゴシック" pitchFamily="34" charset="-128"/>
              </a:rPr>
              <a:t>The GoodNanoGuide</a:t>
            </a:r>
          </a:p>
        </p:txBody>
      </p:sp>
      <p:sp>
        <p:nvSpPr>
          <p:cNvPr id="211971" name="Content Placeholder 4"/>
          <p:cNvSpPr>
            <a:spLocks noGrp="1"/>
          </p:cNvSpPr>
          <p:nvPr>
            <p:ph sz="half" idx="2"/>
          </p:nvPr>
        </p:nvSpPr>
        <p:spPr>
          <a:xfrm>
            <a:off x="457200" y="2174875"/>
            <a:ext cx="4040188" cy="3951288"/>
          </a:xfrm>
        </p:spPr>
        <p:txBody>
          <a:bodyPr/>
          <a:lstStyle/>
          <a:p>
            <a:pPr marL="0" indent="0">
              <a:buFont typeface="Arial" pitchFamily="34" charset="0"/>
              <a:buNone/>
            </a:pPr>
            <a:r>
              <a:rPr lang="en-US" altLang="en-US" smtClean="0">
                <a:cs typeface="ＭＳ Ｐゴシック" pitchFamily="34" charset="-128"/>
              </a:rPr>
              <a:t>www.goodnanoguide.org</a:t>
            </a:r>
          </a:p>
        </p:txBody>
      </p:sp>
      <p:sp>
        <p:nvSpPr>
          <p:cNvPr id="211972" name="Text Placeholder 5"/>
          <p:cNvSpPr>
            <a:spLocks noGrp="1"/>
          </p:cNvSpPr>
          <p:nvPr>
            <p:ph type="body" sz="quarter" idx="3"/>
          </p:nvPr>
        </p:nvSpPr>
        <p:spPr>
          <a:xfrm>
            <a:off x="4645025" y="1535113"/>
            <a:ext cx="4041775" cy="639762"/>
          </a:xfrm>
        </p:spPr>
        <p:txBody>
          <a:bodyPr/>
          <a:lstStyle/>
          <a:p>
            <a:r>
              <a:rPr lang="en-US" altLang="en-US" smtClean="0">
                <a:cs typeface="ＭＳ Ｐゴシック" pitchFamily="34" charset="-128"/>
              </a:rPr>
              <a:t>OSHA Training Institute</a:t>
            </a:r>
          </a:p>
        </p:txBody>
      </p:sp>
      <p:pic>
        <p:nvPicPr>
          <p:cNvPr id="211973" name="Content Placeholder 9"/>
          <p:cNvPicPr>
            <a:picLocks noGrp="1" noChangeAspect="1"/>
          </p:cNvPicPr>
          <p:nvPr>
            <p:ph sz="quarter" idx="4"/>
          </p:nvPr>
        </p:nvPicPr>
        <p:blipFill>
          <a:blip r:embed="rId2">
            <a:extLst>
              <a:ext uri="{28A0092B-C50C-407E-A947-70E740481C1C}">
                <a14:useLocalDpi xmlns:a14="http://schemas.microsoft.com/office/drawing/2010/main" val="0"/>
              </a:ext>
            </a:extLst>
          </a:blip>
          <a:srcRect l="4417" r="4417"/>
          <a:stretch>
            <a:fillRect/>
          </a:stretch>
        </p:blipFill>
        <p:spPr>
          <a:xfrm>
            <a:off x="533400" y="2743200"/>
            <a:ext cx="3730625" cy="3646488"/>
          </a:xfrm>
        </p:spPr>
      </p:pic>
      <p:pic>
        <p:nvPicPr>
          <p:cNvPr id="211974" name="Picture 1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2819400"/>
            <a:ext cx="4089400" cy="117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Title 3"/>
          <p:cNvSpPr>
            <a:spLocks noGrp="1"/>
          </p:cNvSpPr>
          <p:nvPr>
            <p:ph type="title"/>
          </p:nvPr>
        </p:nvSpPr>
        <p:spPr>
          <a:xfrm>
            <a:off x="655638" y="327025"/>
            <a:ext cx="8221662" cy="823913"/>
          </a:xfrm>
        </p:spPr>
        <p:txBody>
          <a:bodyPr/>
          <a:lstStyle/>
          <a:p>
            <a:r>
              <a:rPr lang="en-US" altLang="en-US" sz="3600" smtClean="0">
                <a:latin typeface="Tahoma" pitchFamily="34" charset="0"/>
              </a:rPr>
              <a:t>NIOSH Nanotechnology Topic Page</a:t>
            </a:r>
          </a:p>
        </p:txBody>
      </p:sp>
      <p:sp>
        <p:nvSpPr>
          <p:cNvPr id="212994" name="Text Placeholder 5"/>
          <p:cNvSpPr>
            <a:spLocks noGrp="1"/>
          </p:cNvSpPr>
          <p:nvPr>
            <p:ph type="body" sz="half" idx="2"/>
          </p:nvPr>
        </p:nvSpPr>
        <p:spPr>
          <a:xfrm>
            <a:off x="5562600" y="2598738"/>
            <a:ext cx="3657600" cy="3725862"/>
          </a:xfrm>
        </p:spPr>
        <p:txBody>
          <a:bodyPr/>
          <a:lstStyle/>
          <a:p>
            <a:r>
              <a:rPr lang="en-US" altLang="en-US" sz="2800" smtClean="0">
                <a:cs typeface="ＭＳ Ｐゴシック" pitchFamily="34" charset="-128"/>
              </a:rPr>
              <a:t>Recommendations and Guidance</a:t>
            </a:r>
          </a:p>
          <a:p>
            <a:r>
              <a:rPr lang="en-US" altLang="en-US" sz="2800" smtClean="0">
                <a:cs typeface="ＭＳ Ｐゴシック" pitchFamily="34" charset="-128"/>
              </a:rPr>
              <a:t>News on OHS</a:t>
            </a:r>
          </a:p>
        </p:txBody>
      </p:sp>
      <p:sp>
        <p:nvSpPr>
          <p:cNvPr id="11" name="Rounded Rectangle 10"/>
          <p:cNvSpPr/>
          <p:nvPr/>
        </p:nvSpPr>
        <p:spPr>
          <a:xfrm>
            <a:off x="647700" y="1455738"/>
            <a:ext cx="8153400" cy="876300"/>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ct val="20000"/>
              </a:spcBef>
              <a:defRPr/>
            </a:pPr>
            <a:r>
              <a:rPr lang="en-US" sz="2800" dirty="0">
                <a:solidFill>
                  <a:schemeClr val="accent6">
                    <a:lumMod val="50000"/>
                  </a:schemeClr>
                </a:solidFill>
              </a:rPr>
              <a:t>http://www.cdc.gov/niosh/topics/nanotech/default.html</a:t>
            </a:r>
          </a:p>
        </p:txBody>
      </p:sp>
      <p:pic>
        <p:nvPicPr>
          <p:cNvPr id="212996"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0" y="2590800"/>
            <a:ext cx="4960938" cy="366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Title 4"/>
          <p:cNvSpPr>
            <a:spLocks noGrp="1"/>
          </p:cNvSpPr>
          <p:nvPr>
            <p:ph type="ctrTitle"/>
          </p:nvPr>
        </p:nvSpPr>
        <p:spPr>
          <a:xfrm>
            <a:off x="304800" y="-304800"/>
            <a:ext cx="8458200" cy="1470025"/>
          </a:xfrm>
        </p:spPr>
        <p:txBody>
          <a:bodyPr/>
          <a:lstStyle/>
          <a:p>
            <a:r>
              <a:rPr lang="en-US" altLang="en-US" sz="3200" smtClean="0">
                <a:latin typeface="Tahoma" pitchFamily="34" charset="0"/>
              </a:rPr>
              <a:t>AIHA Nanotechnology Working Group</a:t>
            </a:r>
          </a:p>
        </p:txBody>
      </p:sp>
      <p:sp>
        <p:nvSpPr>
          <p:cNvPr id="214018" name="Subtitle 5"/>
          <p:cNvSpPr>
            <a:spLocks noGrp="1"/>
          </p:cNvSpPr>
          <p:nvPr>
            <p:ph type="subTitle" idx="1"/>
          </p:nvPr>
        </p:nvSpPr>
        <p:spPr/>
        <p:txBody>
          <a:bodyPr/>
          <a:lstStyle/>
          <a:p>
            <a:endParaRPr lang="en-US" altLang="en-US" smtClean="0">
              <a:cs typeface="ＭＳ Ｐゴシック" pitchFamily="34" charset="-128"/>
            </a:endParaRPr>
          </a:p>
        </p:txBody>
      </p:sp>
      <p:pic>
        <p:nvPicPr>
          <p:cNvPr id="99330" name="Picture 2"/>
          <p:cNvPicPr>
            <a:picLocks noChangeAspect="1" noChangeArrowheads="1"/>
          </p:cNvPicPr>
          <p:nvPr/>
        </p:nvPicPr>
        <p:blipFill>
          <a:blip r:embed="rId2">
            <a:extLst>
              <a:ext uri="{28A0092B-C50C-407E-A947-70E740481C1C}">
                <a14:useLocalDpi xmlns:a14="http://schemas.microsoft.com/office/drawing/2010/main" val="0"/>
              </a:ext>
            </a:extLst>
          </a:blip>
          <a:srcRect t="7292" r="6250" b="10417"/>
          <a:stretch>
            <a:fillRect/>
          </a:stretch>
        </p:blipFill>
        <p:spPr bwMode="auto">
          <a:xfrm>
            <a:off x="0" y="838200"/>
            <a:ext cx="9144000" cy="6019800"/>
          </a:xfrm>
          <a:prstGeom prst="rect">
            <a:avLst/>
          </a:prstGeom>
          <a:noFill/>
          <a:ln w="38100" cap="sq">
            <a:solidFill>
              <a:srgbClr val="000000"/>
            </a:solidFill>
            <a:miter lim="800000"/>
            <a:headEnd/>
            <a:tailEnd/>
          </a:ln>
          <a:effectLst>
            <a:outerShdw blurRad="50800" dist="38100" dir="2700000" algn="tl" rotWithShape="0">
              <a:srgbClr val="808080">
                <a:alpha val="42998"/>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5041" name="Title 3"/>
          <p:cNvSpPr>
            <a:spLocks noGrp="1"/>
          </p:cNvSpPr>
          <p:nvPr>
            <p:ph type="title"/>
          </p:nvPr>
        </p:nvSpPr>
        <p:spPr>
          <a:xfrm>
            <a:off x="609600" y="2286000"/>
            <a:ext cx="8229600" cy="1143000"/>
          </a:xfrm>
        </p:spPr>
        <p:txBody>
          <a:bodyPr/>
          <a:lstStyle/>
          <a:p>
            <a:r>
              <a:rPr lang="en-US" altLang="en-US" sz="6000" smtClean="0">
                <a:solidFill>
                  <a:srgbClr val="800000"/>
                </a:solidFill>
                <a:latin typeface="Tahoma" pitchFamily="34" charset="0"/>
              </a:rPr>
              <a:t>Thanks! Questions?</a:t>
            </a:r>
            <a:br>
              <a:rPr lang="en-US" altLang="en-US" sz="6000" smtClean="0">
                <a:solidFill>
                  <a:srgbClr val="800000"/>
                </a:solidFill>
                <a:latin typeface="Tahoma" pitchFamily="34" charset="0"/>
              </a:rPr>
            </a:br>
            <a:r>
              <a:rPr lang="en-US" altLang="en-US" sz="3200" smtClean="0">
                <a:solidFill>
                  <a:srgbClr val="4C4C4C"/>
                </a:solidFill>
                <a:latin typeface="Tahoma" pitchFamily="34" charset="0"/>
              </a:rPr>
              <a:t>Bruce Lippy, Ph.D., CIH, CSP</a:t>
            </a:r>
            <a:br>
              <a:rPr lang="en-US" altLang="en-US" sz="3200" smtClean="0">
                <a:solidFill>
                  <a:srgbClr val="4C4C4C"/>
                </a:solidFill>
                <a:latin typeface="Tahoma" pitchFamily="34" charset="0"/>
              </a:rPr>
            </a:br>
            <a:r>
              <a:rPr lang="en-US" altLang="en-US" sz="3200" smtClean="0">
                <a:solidFill>
                  <a:srgbClr val="4C4C4C"/>
                </a:solidFill>
                <a:latin typeface="Tahoma" pitchFamily="34" charset="0"/>
              </a:rPr>
              <a:t>Director of Safety Research</a:t>
            </a:r>
            <a:br>
              <a:rPr lang="en-US" altLang="en-US" sz="3200" smtClean="0">
                <a:solidFill>
                  <a:srgbClr val="4C4C4C"/>
                </a:solidFill>
                <a:latin typeface="Tahoma" pitchFamily="34" charset="0"/>
              </a:rPr>
            </a:br>
            <a:r>
              <a:rPr lang="en-US" altLang="en-US" sz="3200" smtClean="0">
                <a:solidFill>
                  <a:srgbClr val="4C4C4C"/>
                </a:solidFill>
                <a:latin typeface="Tahoma" pitchFamily="34" charset="0"/>
              </a:rPr>
              <a:t>blippy@cpwr.com </a:t>
            </a:r>
            <a:br>
              <a:rPr lang="en-US" altLang="en-US" sz="3200" smtClean="0">
                <a:solidFill>
                  <a:srgbClr val="4C4C4C"/>
                </a:solidFill>
                <a:latin typeface="Tahoma" pitchFamily="34" charset="0"/>
              </a:rPr>
            </a:br>
            <a:r>
              <a:rPr lang="en-US" altLang="en-US" sz="3200" smtClean="0">
                <a:solidFill>
                  <a:srgbClr val="4C4C4C"/>
                </a:solidFill>
                <a:latin typeface="Tahoma" pitchFamily="34" charset="0"/>
              </a:rPr>
              <a:t>301-578-8500</a:t>
            </a:r>
            <a:br>
              <a:rPr lang="en-US" altLang="en-US" sz="3200" smtClean="0">
                <a:solidFill>
                  <a:srgbClr val="4C4C4C"/>
                </a:solidFill>
                <a:latin typeface="Tahoma" pitchFamily="34" charset="0"/>
              </a:rPr>
            </a:br>
            <a:r>
              <a:rPr lang="en-US" altLang="en-US" sz="3200" smtClean="0">
                <a:solidFill>
                  <a:srgbClr val="4C4C4C"/>
                </a:solidFill>
                <a:latin typeface="Tahoma" pitchFamily="34" charset="0"/>
              </a:rPr>
              <a:t>410-916-0359 cell</a:t>
            </a:r>
            <a:br>
              <a:rPr lang="en-US" altLang="en-US" sz="3200" smtClean="0">
                <a:solidFill>
                  <a:srgbClr val="4C4C4C"/>
                </a:solidFill>
                <a:latin typeface="Tahoma" pitchFamily="34" charset="0"/>
              </a:rPr>
            </a:br>
            <a:r>
              <a:rPr lang="en-US" altLang="en-US" sz="3200" smtClean="0">
                <a:solidFill>
                  <a:srgbClr val="4C4C4C"/>
                </a:solidFill>
                <a:latin typeface="Tahoma" pitchFamily="34" charset="0"/>
              </a:rPr>
              <a:t>http://www.elcosh.org</a:t>
            </a:r>
            <a:br>
              <a:rPr lang="en-US" altLang="en-US" sz="3200" smtClean="0">
                <a:solidFill>
                  <a:srgbClr val="4C4C4C"/>
                </a:solidFill>
                <a:latin typeface="Tahoma" pitchFamily="34" charset="0"/>
              </a:rPr>
            </a:br>
            <a:r>
              <a:rPr lang="en-US" altLang="en-US" sz="3200" smtClean="0">
                <a:solidFill>
                  <a:srgbClr val="4C4C4C"/>
                </a:solidFill>
                <a:latin typeface="Tahoma" pitchFamily="34" charset="0"/>
              </a:rPr>
              <a:t/>
            </a:r>
            <a:br>
              <a:rPr lang="en-US" altLang="en-US" sz="3200" smtClean="0">
                <a:solidFill>
                  <a:srgbClr val="4C4C4C"/>
                </a:solidFill>
                <a:latin typeface="Tahoma" pitchFamily="34" charset="0"/>
              </a:rPr>
            </a:br>
            <a:endParaRPr lang="en-US" altLang="en-US" sz="3200" smtClean="0">
              <a:solidFill>
                <a:srgbClr val="4C4C4C"/>
              </a:solidFill>
              <a:latin typeface="Tahoma" pitchFamily="34" charset="0"/>
            </a:endParaRPr>
          </a:p>
        </p:txBody>
      </p:sp>
      <p:pic>
        <p:nvPicPr>
          <p:cNvPr id="2150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4576763"/>
            <a:ext cx="9564688" cy="2305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Number Placeholder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eaLnBrk="1" hangingPunct="1"/>
            <a:fld id="{E0064CD4-101C-4B18-B745-6BB2A4697AF9}" type="slidenum">
              <a:rPr lang="en-US" altLang="en-US" sz="2400">
                <a:solidFill>
                  <a:srgbClr val="000000"/>
                </a:solidFill>
              </a:rPr>
              <a:pPr eaLnBrk="1" hangingPunct="1"/>
              <a:t>12</a:t>
            </a:fld>
            <a:endParaRPr lang="en-US" altLang="en-US" sz="2400">
              <a:solidFill>
                <a:srgbClr val="000000"/>
              </a:solidFill>
            </a:endParaRPr>
          </a:p>
        </p:txBody>
      </p:sp>
      <p:sp>
        <p:nvSpPr>
          <p:cNvPr id="32770" name="Rectangle 2"/>
          <p:cNvSpPr>
            <a:spLocks noGrp="1" noChangeArrowheads="1"/>
          </p:cNvSpPr>
          <p:nvPr>
            <p:ph type="title"/>
          </p:nvPr>
        </p:nvSpPr>
        <p:spPr>
          <a:xfrm>
            <a:off x="0" y="71438"/>
            <a:ext cx="9144000" cy="750887"/>
          </a:xfrm>
        </p:spPr>
        <p:txBody>
          <a:bodyPr/>
          <a:lstStyle/>
          <a:p>
            <a:pPr eaLnBrk="1" hangingPunct="1"/>
            <a:r>
              <a:rPr lang="en-US" altLang="en-US" sz="3200" smtClean="0">
                <a:solidFill>
                  <a:schemeClr val="accent2"/>
                </a:solidFill>
                <a:latin typeface="Tahoma" pitchFamily="34" charset="0"/>
              </a:rPr>
              <a:t>A range of particle sizes, shapes, and types</a:t>
            </a:r>
          </a:p>
        </p:txBody>
      </p:sp>
      <p:sp>
        <p:nvSpPr>
          <p:cNvPr id="19460" name="Text Box 3"/>
          <p:cNvSpPr txBox="1">
            <a:spLocks noChangeArrowheads="1"/>
          </p:cNvSpPr>
          <p:nvPr/>
        </p:nvSpPr>
        <p:spPr bwMode="auto">
          <a:xfrm>
            <a:off x="0" y="6381750"/>
            <a:ext cx="3641725" cy="460375"/>
          </a:xfrm>
          <a:prstGeom prst="rect">
            <a:avLst/>
          </a:prstGeom>
          <a:noFill/>
          <a:ln w="9525">
            <a:noFill/>
            <a:miter lim="800000"/>
            <a:headEnd/>
            <a:tailEnd/>
          </a:ln>
        </p:spPr>
        <p:txBody>
          <a:bodyPr wrap="none">
            <a:spAutoFit/>
          </a:bodyPr>
          <a:lstStyle/>
          <a:p>
            <a:pPr eaLnBrk="0" hangingPunct="0">
              <a:defRPr/>
            </a:pPr>
            <a:r>
              <a:rPr lang="en-US" sz="2400" dirty="0">
                <a:solidFill>
                  <a:srgbClr val="333399"/>
                </a:solidFill>
                <a:latin typeface="Arial" charset="0"/>
                <a:ea typeface="+mn-ea"/>
              </a:rPr>
              <a:t>National Cancer Institute</a:t>
            </a:r>
          </a:p>
        </p:txBody>
      </p:sp>
      <p:pic>
        <p:nvPicPr>
          <p:cNvPr id="32772" name="Picture 4" descr="McNeil-fig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1775" y="1284288"/>
            <a:ext cx="8731250"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2" name="Text Box 5"/>
          <p:cNvSpPr txBox="1">
            <a:spLocks noChangeArrowheads="1"/>
          </p:cNvSpPr>
          <p:nvPr/>
        </p:nvSpPr>
        <p:spPr bwMode="auto">
          <a:xfrm>
            <a:off x="4695825" y="1230313"/>
            <a:ext cx="1093788" cy="290512"/>
          </a:xfrm>
          <a:prstGeom prst="rect">
            <a:avLst/>
          </a:prstGeom>
          <a:solidFill>
            <a:schemeClr val="bg1"/>
          </a:solidFill>
          <a:ln w="9525">
            <a:noFill/>
            <a:miter lim="800000"/>
            <a:headEnd/>
            <a:tailEnd/>
          </a:ln>
        </p:spPr>
        <p:txBody>
          <a:bodyPr wrap="none">
            <a:spAutoFit/>
          </a:bodyPr>
          <a:lstStyle/>
          <a:p>
            <a:pPr>
              <a:defRPr/>
            </a:pPr>
            <a:r>
              <a:rPr lang="en-US" sz="1300" b="1">
                <a:solidFill>
                  <a:srgbClr val="000000"/>
                </a:solidFill>
                <a:latin typeface="Arial" charset="0"/>
                <a:ea typeface="+mn-ea"/>
              </a:rPr>
              <a:t>Human Cell</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icture 6" descr="earth_ris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0"/>
            <a:ext cx="9709150" cy="708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4392" name="Rectangle 8"/>
          <p:cNvSpPr>
            <a:spLocks noGrp="1" noChangeArrowheads="1"/>
          </p:cNvSpPr>
          <p:nvPr>
            <p:ph type="title"/>
          </p:nvPr>
        </p:nvSpPr>
        <p:spPr>
          <a:xfrm>
            <a:off x="914400" y="5486400"/>
            <a:ext cx="7772400" cy="1143000"/>
          </a:xfrm>
        </p:spPr>
        <p:txBody>
          <a:bodyPr/>
          <a:lstStyle/>
          <a:p>
            <a:pPr>
              <a:defRPr/>
            </a:pPr>
            <a:r>
              <a:rPr lang="en-US" dirty="0" smtClean="0">
                <a:solidFill>
                  <a:schemeClr val="bg1"/>
                </a:solidFill>
                <a:ea typeface="MS PGothic" panose="020B0600070205080204" pitchFamily="34" charset="-128"/>
                <a:cs typeface="+mj-cs"/>
              </a:rPr>
              <a:t>Getting a handle on size</a:t>
            </a:r>
          </a:p>
        </p:txBody>
      </p:sp>
      <p:pic>
        <p:nvPicPr>
          <p:cNvPr id="784394" name="Picture 10" descr="soccer ball.jpg"/>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268788" y="3124200"/>
            <a:ext cx="2046287"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8" name="Picture 2" descr="File:Fullerene.png">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97725" y="4629150"/>
            <a:ext cx="1114425"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nodeType="clickEffect">
                                  <p:stCondLst>
                                    <p:cond delay="0"/>
                                  </p:stCondLst>
                                  <p:childTnLst>
                                    <p:set>
                                      <p:cBhvr>
                                        <p:cTn id="6" dur="1" fill="hold">
                                          <p:stCondLst>
                                            <p:cond delay="0"/>
                                          </p:stCondLst>
                                        </p:cTn>
                                        <p:tgtEl>
                                          <p:spTgt spid="784394"/>
                                        </p:tgtEl>
                                        <p:attrNameLst>
                                          <p:attrName>style.visibility</p:attrName>
                                        </p:attrNameLst>
                                      </p:cBhvr>
                                      <p:to>
                                        <p:strVal val="visible"/>
                                      </p:to>
                                    </p:set>
                                    <p:animEffect transition="in" filter="wipe(down)">
                                      <p:cBhvr>
                                        <p:cTn id="7" dur="580">
                                          <p:stCondLst>
                                            <p:cond delay="0"/>
                                          </p:stCondLst>
                                        </p:cTn>
                                        <p:tgtEl>
                                          <p:spTgt spid="784394"/>
                                        </p:tgtEl>
                                      </p:cBhvr>
                                    </p:animEffect>
                                    <p:anim calcmode="lin" valueType="num">
                                      <p:cBhvr>
                                        <p:cTn id="8" dur="1822" tmFilter="0,0; 0.14,0.36; 0.43,0.73; 0.71,0.91; 1.0,1.0">
                                          <p:stCondLst>
                                            <p:cond delay="0"/>
                                          </p:stCondLst>
                                        </p:cTn>
                                        <p:tgtEl>
                                          <p:spTgt spid="78439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8439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8439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8439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84394"/>
                                        </p:tgtEl>
                                        <p:attrNameLst>
                                          <p:attrName>ppt_y</p:attrName>
                                        </p:attrNameLst>
                                      </p:cBhvr>
                                      <p:tavLst>
                                        <p:tav tm="0" fmla="#ppt_y-sin(pi*$)/81">
                                          <p:val>
                                            <p:fltVal val="0"/>
                                          </p:val>
                                        </p:tav>
                                        <p:tav tm="100000">
                                          <p:val>
                                            <p:fltVal val="1"/>
                                          </p:val>
                                        </p:tav>
                                      </p:tavLst>
                                    </p:anim>
                                    <p:animScale>
                                      <p:cBhvr>
                                        <p:cTn id="13" dur="26">
                                          <p:stCondLst>
                                            <p:cond delay="650"/>
                                          </p:stCondLst>
                                        </p:cTn>
                                        <p:tgtEl>
                                          <p:spTgt spid="784394"/>
                                        </p:tgtEl>
                                      </p:cBhvr>
                                      <p:to x="100000" y="60000"/>
                                    </p:animScale>
                                    <p:animScale>
                                      <p:cBhvr>
                                        <p:cTn id="14" dur="166" decel="50000">
                                          <p:stCondLst>
                                            <p:cond delay="676"/>
                                          </p:stCondLst>
                                        </p:cTn>
                                        <p:tgtEl>
                                          <p:spTgt spid="784394"/>
                                        </p:tgtEl>
                                      </p:cBhvr>
                                      <p:to x="100000" y="100000"/>
                                    </p:animScale>
                                    <p:animScale>
                                      <p:cBhvr>
                                        <p:cTn id="15" dur="26">
                                          <p:stCondLst>
                                            <p:cond delay="1312"/>
                                          </p:stCondLst>
                                        </p:cTn>
                                        <p:tgtEl>
                                          <p:spTgt spid="784394"/>
                                        </p:tgtEl>
                                      </p:cBhvr>
                                      <p:to x="100000" y="80000"/>
                                    </p:animScale>
                                    <p:animScale>
                                      <p:cBhvr>
                                        <p:cTn id="16" dur="166" decel="50000">
                                          <p:stCondLst>
                                            <p:cond delay="1338"/>
                                          </p:stCondLst>
                                        </p:cTn>
                                        <p:tgtEl>
                                          <p:spTgt spid="784394"/>
                                        </p:tgtEl>
                                      </p:cBhvr>
                                      <p:to x="100000" y="100000"/>
                                    </p:animScale>
                                    <p:animScale>
                                      <p:cBhvr>
                                        <p:cTn id="17" dur="26">
                                          <p:stCondLst>
                                            <p:cond delay="1642"/>
                                          </p:stCondLst>
                                        </p:cTn>
                                        <p:tgtEl>
                                          <p:spTgt spid="784394"/>
                                        </p:tgtEl>
                                      </p:cBhvr>
                                      <p:to x="100000" y="90000"/>
                                    </p:animScale>
                                    <p:animScale>
                                      <p:cBhvr>
                                        <p:cTn id="18" dur="166" decel="50000">
                                          <p:stCondLst>
                                            <p:cond delay="1668"/>
                                          </p:stCondLst>
                                        </p:cTn>
                                        <p:tgtEl>
                                          <p:spTgt spid="784394"/>
                                        </p:tgtEl>
                                      </p:cBhvr>
                                      <p:to x="100000" y="100000"/>
                                    </p:animScale>
                                    <p:animScale>
                                      <p:cBhvr>
                                        <p:cTn id="19" dur="26">
                                          <p:stCondLst>
                                            <p:cond delay="1808"/>
                                          </p:stCondLst>
                                        </p:cTn>
                                        <p:tgtEl>
                                          <p:spTgt spid="784394"/>
                                        </p:tgtEl>
                                      </p:cBhvr>
                                      <p:to x="100000" y="95000"/>
                                    </p:animScale>
                                    <p:animScale>
                                      <p:cBhvr>
                                        <p:cTn id="20" dur="166" decel="50000">
                                          <p:stCondLst>
                                            <p:cond delay="1834"/>
                                          </p:stCondLst>
                                        </p:cTn>
                                        <p:tgtEl>
                                          <p:spTgt spid="784394"/>
                                        </p:tgtEl>
                                      </p:cBhvr>
                                      <p:to x="100000" y="100000"/>
                                    </p:animScale>
                                  </p:childTnLst>
                                </p:cTn>
                              </p:par>
                            </p:childTnLst>
                          </p:cTn>
                        </p:par>
                      </p:childTnLst>
                    </p:cTn>
                  </p:par>
                  <p:par>
                    <p:cTn id="21" fill="hold" nodeType="clickPar">
                      <p:stCondLst>
                        <p:cond delay="indefinite"/>
                      </p:stCondLst>
                      <p:childTnLst>
                        <p:par>
                          <p:cTn id="22" fill="hold" nodeType="withGroup">
                            <p:stCondLst>
                              <p:cond delay="0"/>
                            </p:stCondLst>
                            <p:childTnLst>
                              <p:par>
                                <p:cTn id="23" presetID="26" presetClass="entr" presetSubtype="0" fill="hold" nodeType="clickEffect">
                                  <p:stCondLst>
                                    <p:cond delay="0"/>
                                  </p:stCondLst>
                                  <p:childTnLst>
                                    <p:set>
                                      <p:cBhvr>
                                        <p:cTn id="24" dur="1" fill="hold">
                                          <p:stCondLst>
                                            <p:cond delay="0"/>
                                          </p:stCondLst>
                                        </p:cTn>
                                        <p:tgtEl>
                                          <p:spTgt spid="4098"/>
                                        </p:tgtEl>
                                        <p:attrNameLst>
                                          <p:attrName>style.visibility</p:attrName>
                                        </p:attrNameLst>
                                      </p:cBhvr>
                                      <p:to>
                                        <p:strVal val="visible"/>
                                      </p:to>
                                    </p:set>
                                    <p:animEffect transition="in" filter="wipe(down)">
                                      <p:cBhvr>
                                        <p:cTn id="25" dur="580">
                                          <p:stCondLst>
                                            <p:cond delay="0"/>
                                          </p:stCondLst>
                                        </p:cTn>
                                        <p:tgtEl>
                                          <p:spTgt spid="4098"/>
                                        </p:tgtEl>
                                      </p:cBhvr>
                                    </p:animEffect>
                                    <p:anim calcmode="lin" valueType="num">
                                      <p:cBhvr>
                                        <p:cTn id="26" dur="1822" tmFilter="0,0; 0.14,0.36; 0.43,0.73; 0.71,0.91; 1.0,1.0">
                                          <p:stCondLst>
                                            <p:cond delay="0"/>
                                          </p:stCondLst>
                                        </p:cTn>
                                        <p:tgtEl>
                                          <p:spTgt spid="4098"/>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4098"/>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4098"/>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4098"/>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4098"/>
                                        </p:tgtEl>
                                        <p:attrNameLst>
                                          <p:attrName>ppt_y</p:attrName>
                                        </p:attrNameLst>
                                      </p:cBhvr>
                                      <p:tavLst>
                                        <p:tav tm="0" fmla="#ppt_y-sin(pi*$)/81">
                                          <p:val>
                                            <p:fltVal val="0"/>
                                          </p:val>
                                        </p:tav>
                                        <p:tav tm="100000">
                                          <p:val>
                                            <p:fltVal val="1"/>
                                          </p:val>
                                        </p:tav>
                                      </p:tavLst>
                                    </p:anim>
                                    <p:animScale>
                                      <p:cBhvr>
                                        <p:cTn id="31" dur="26">
                                          <p:stCondLst>
                                            <p:cond delay="650"/>
                                          </p:stCondLst>
                                        </p:cTn>
                                        <p:tgtEl>
                                          <p:spTgt spid="4098"/>
                                        </p:tgtEl>
                                      </p:cBhvr>
                                      <p:to x="100000" y="60000"/>
                                    </p:animScale>
                                    <p:animScale>
                                      <p:cBhvr>
                                        <p:cTn id="32" dur="166" decel="50000">
                                          <p:stCondLst>
                                            <p:cond delay="676"/>
                                          </p:stCondLst>
                                        </p:cTn>
                                        <p:tgtEl>
                                          <p:spTgt spid="4098"/>
                                        </p:tgtEl>
                                      </p:cBhvr>
                                      <p:to x="100000" y="100000"/>
                                    </p:animScale>
                                    <p:animScale>
                                      <p:cBhvr>
                                        <p:cTn id="33" dur="26">
                                          <p:stCondLst>
                                            <p:cond delay="1312"/>
                                          </p:stCondLst>
                                        </p:cTn>
                                        <p:tgtEl>
                                          <p:spTgt spid="4098"/>
                                        </p:tgtEl>
                                      </p:cBhvr>
                                      <p:to x="100000" y="80000"/>
                                    </p:animScale>
                                    <p:animScale>
                                      <p:cBhvr>
                                        <p:cTn id="34" dur="166" decel="50000">
                                          <p:stCondLst>
                                            <p:cond delay="1338"/>
                                          </p:stCondLst>
                                        </p:cTn>
                                        <p:tgtEl>
                                          <p:spTgt spid="4098"/>
                                        </p:tgtEl>
                                      </p:cBhvr>
                                      <p:to x="100000" y="100000"/>
                                    </p:animScale>
                                    <p:animScale>
                                      <p:cBhvr>
                                        <p:cTn id="35" dur="26">
                                          <p:stCondLst>
                                            <p:cond delay="1642"/>
                                          </p:stCondLst>
                                        </p:cTn>
                                        <p:tgtEl>
                                          <p:spTgt spid="4098"/>
                                        </p:tgtEl>
                                      </p:cBhvr>
                                      <p:to x="100000" y="90000"/>
                                    </p:animScale>
                                    <p:animScale>
                                      <p:cBhvr>
                                        <p:cTn id="36" dur="166" decel="50000">
                                          <p:stCondLst>
                                            <p:cond delay="1668"/>
                                          </p:stCondLst>
                                        </p:cTn>
                                        <p:tgtEl>
                                          <p:spTgt spid="4098"/>
                                        </p:tgtEl>
                                      </p:cBhvr>
                                      <p:to x="100000" y="100000"/>
                                    </p:animScale>
                                    <p:animScale>
                                      <p:cBhvr>
                                        <p:cTn id="37" dur="26">
                                          <p:stCondLst>
                                            <p:cond delay="1808"/>
                                          </p:stCondLst>
                                        </p:cTn>
                                        <p:tgtEl>
                                          <p:spTgt spid="4098"/>
                                        </p:tgtEl>
                                      </p:cBhvr>
                                      <p:to x="100000" y="95000"/>
                                    </p:animScale>
                                    <p:animScale>
                                      <p:cBhvr>
                                        <p:cTn id="38" dur="166" decel="50000">
                                          <p:stCondLst>
                                            <p:cond delay="1834"/>
                                          </p:stCondLst>
                                        </p:cTn>
                                        <p:tgtEl>
                                          <p:spTgt spid="409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6865" name="Title 1"/>
          <p:cNvSpPr>
            <a:spLocks noGrp="1"/>
          </p:cNvSpPr>
          <p:nvPr>
            <p:ph type="title"/>
          </p:nvPr>
        </p:nvSpPr>
        <p:spPr/>
        <p:txBody>
          <a:bodyPr/>
          <a:lstStyle/>
          <a:p>
            <a:r>
              <a:rPr lang="en-US" altLang="en-US" smtClean="0">
                <a:latin typeface="Tahoma" pitchFamily="34" charset="0"/>
              </a:rPr>
              <a:t>Carbon nanotubes are smaller than asbestos fibers</a:t>
            </a:r>
          </a:p>
        </p:txBody>
      </p:sp>
      <p:pic>
        <p:nvPicPr>
          <p:cNvPr id="36866" name="Picture 2" descr="C:\Users\blippy\AppData\Local\Microsoft\Windows\Temporary Internet Files\Content.IE5\2K3VPIIT\CNT Chrysotil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3638" y="1524000"/>
            <a:ext cx="6837362" cy="475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7" name="TextBox 2"/>
          <p:cNvSpPr txBox="1">
            <a:spLocks noChangeArrowheads="1"/>
          </p:cNvSpPr>
          <p:nvPr/>
        </p:nvSpPr>
        <p:spPr bwMode="auto">
          <a:xfrm>
            <a:off x="990600" y="6280150"/>
            <a:ext cx="75438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eaLnBrk="1" hangingPunct="1"/>
            <a:r>
              <a:rPr lang="en-US" altLang="en-US" sz="2400"/>
              <a:t>Photo courtesy Andreas Saldivar, AMA Analytical</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itle 1"/>
          <p:cNvSpPr>
            <a:spLocks noGrp="1"/>
          </p:cNvSpPr>
          <p:nvPr>
            <p:ph type="title"/>
          </p:nvPr>
        </p:nvSpPr>
        <p:spPr>
          <a:xfrm>
            <a:off x="228600" y="838200"/>
            <a:ext cx="8686800" cy="1143000"/>
          </a:xfrm>
        </p:spPr>
        <p:txBody>
          <a:bodyPr/>
          <a:lstStyle/>
          <a:p>
            <a:r>
              <a:rPr lang="en-US" altLang="en-US" smtClean="0">
                <a:latin typeface="Tahoma" pitchFamily="34" charset="0"/>
              </a:rPr>
              <a:t>How can we communicate this in training?</a:t>
            </a:r>
          </a:p>
        </p:txBody>
      </p:sp>
      <p:pic>
        <p:nvPicPr>
          <p:cNvPr id="37890" name="Picture 3"/>
          <p:cNvPicPr>
            <a:picLocks noChangeAspect="1"/>
          </p:cNvPicPr>
          <p:nvPr/>
        </p:nvPicPr>
        <p:blipFill>
          <a:blip r:embed="rId2">
            <a:extLst>
              <a:ext uri="{28A0092B-C50C-407E-A947-70E740481C1C}">
                <a14:useLocalDpi xmlns:a14="http://schemas.microsoft.com/office/drawing/2010/main" val="0"/>
              </a:ext>
            </a:extLst>
          </a:blip>
          <a:srcRect l="1160" t="14397" r="1447" b="65839"/>
          <a:stretch>
            <a:fillRect/>
          </a:stretch>
        </p:blipFill>
        <p:spPr bwMode="auto">
          <a:xfrm>
            <a:off x="257175" y="2984500"/>
            <a:ext cx="8277225"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8"/>
          <p:cNvGrpSpPr>
            <a:grpSpLocks/>
          </p:cNvGrpSpPr>
          <p:nvPr/>
        </p:nvGrpSpPr>
        <p:grpSpPr bwMode="auto">
          <a:xfrm>
            <a:off x="304800" y="3124200"/>
            <a:ext cx="8305800" cy="1676400"/>
            <a:chOff x="304800" y="3124200"/>
            <a:chExt cx="8305800" cy="1676400"/>
          </a:xfrm>
        </p:grpSpPr>
        <p:sp>
          <p:nvSpPr>
            <p:cNvPr id="7" name="Left-Right Arrow 6"/>
            <p:cNvSpPr/>
            <p:nvPr/>
          </p:nvSpPr>
          <p:spPr bwMode="auto">
            <a:xfrm>
              <a:off x="304800" y="3124200"/>
              <a:ext cx="8305800" cy="1676400"/>
            </a:xfrm>
            <a:prstGeom prst="leftRightArrow">
              <a:avLst/>
            </a:prstGeom>
            <a:solidFill>
              <a:srgbClr val="FFFF00"/>
            </a:solidFill>
            <a:ln w="12700" cap="flat" cmpd="sng" algn="ctr">
              <a:solidFill>
                <a:schemeClr val="tx1"/>
              </a:solidFill>
              <a:prstDash val="solid"/>
              <a:round/>
              <a:headEnd type="none" w="med" len="med"/>
              <a:tailEnd type="none" w="med" len="med"/>
            </a:ln>
            <a:effectLst/>
            <a:extLst/>
          </p:spPr>
          <p:txBody>
            <a:bodyPr lIns="90488" tIns="44450" rIns="90488" bIns="44450" anchor="ctr"/>
            <a:lstStyle/>
            <a:p>
              <a:pPr algn="ctr" eaLnBrk="0" hangingPunct="0">
                <a:defRPr/>
              </a:pPr>
              <a:endParaRPr lang="en-US" sz="2800" b="1">
                <a:solidFill>
                  <a:schemeClr val="hlink"/>
                </a:solidFill>
                <a:effectLst>
                  <a:outerShdw blurRad="38100" dist="38100" dir="2700000" algn="tl">
                    <a:srgbClr val="000000">
                      <a:alpha val="43137"/>
                    </a:srgbClr>
                  </a:outerShdw>
                </a:effectLst>
                <a:latin typeface="Tahoma" charset="0"/>
                <a:ea typeface="ＭＳ Ｐゴシック" charset="0"/>
              </a:endParaRPr>
            </a:p>
          </p:txBody>
        </p:sp>
        <p:sp>
          <p:nvSpPr>
            <p:cNvPr id="37893" name="TextBox 2"/>
            <p:cNvSpPr txBox="1">
              <a:spLocks noChangeArrowheads="1"/>
            </p:cNvSpPr>
            <p:nvPr/>
          </p:nvSpPr>
          <p:spPr bwMode="auto">
            <a:xfrm>
              <a:off x="533400" y="3657600"/>
              <a:ext cx="7772400"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algn="ctr" eaLnBrk="1" hangingPunct="1"/>
              <a:r>
                <a:rPr lang="en-US" altLang="en-US" b="1"/>
                <a:t>1 Billion nanometers = 1 meter ≈ 1 yard</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icture 6"/>
          <p:cNvPicPr>
            <a:picLocks noChangeAspect="1" noChangeArrowheads="1"/>
          </p:cNvPicPr>
          <p:nvPr/>
        </p:nvPicPr>
        <p:blipFill>
          <a:blip r:embed="rId3">
            <a:extLst>
              <a:ext uri="{28A0092B-C50C-407E-A947-70E740481C1C}">
                <a14:useLocalDpi xmlns:a14="http://schemas.microsoft.com/office/drawing/2010/main" val="0"/>
              </a:ext>
            </a:extLst>
          </a:blip>
          <a:srcRect l="12491" r="12491"/>
          <a:stretch>
            <a:fillRect/>
          </a:stretch>
        </p:blipFill>
        <p:spPr bwMode="auto">
          <a:xfrm>
            <a:off x="0" y="1588"/>
            <a:ext cx="9144000" cy="68564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8914" name="Title 1"/>
          <p:cNvSpPr>
            <a:spLocks noGrp="1"/>
          </p:cNvSpPr>
          <p:nvPr>
            <p:ph type="ctrTitle"/>
          </p:nvPr>
        </p:nvSpPr>
        <p:spPr>
          <a:xfrm>
            <a:off x="609600" y="358775"/>
            <a:ext cx="7772400" cy="1470025"/>
          </a:xfrm>
        </p:spPr>
        <p:txBody>
          <a:bodyPr/>
          <a:lstStyle/>
          <a:p>
            <a:r>
              <a:rPr lang="en-US" altLang="en-US" smtClean="0">
                <a:solidFill>
                  <a:schemeClr val="bg1"/>
                </a:solidFill>
                <a:latin typeface="Tahoma" pitchFamily="34" charset="0"/>
              </a:rPr>
              <a:t>Humans have dealt with natural nanoparticles for a long time</a:t>
            </a:r>
          </a:p>
        </p:txBody>
      </p:sp>
      <p:sp>
        <p:nvSpPr>
          <p:cNvPr id="38915" name="Subtitle 2"/>
          <p:cNvSpPr>
            <a:spLocks noGrp="1"/>
          </p:cNvSpPr>
          <p:nvPr>
            <p:ph type="subTitle" idx="1"/>
          </p:nvPr>
        </p:nvSpPr>
        <p:spPr>
          <a:xfrm>
            <a:off x="152400" y="6248400"/>
            <a:ext cx="8229600" cy="609600"/>
          </a:xfrm>
        </p:spPr>
        <p:txBody>
          <a:bodyPr/>
          <a:lstStyle/>
          <a:p>
            <a:pPr algn="l"/>
            <a:r>
              <a:rPr lang="en-US" altLang="en-US" sz="1800" smtClean="0">
                <a:solidFill>
                  <a:srgbClr val="FFC000"/>
                </a:solidFill>
                <a:cs typeface="ＭＳ Ｐゴシック" pitchFamily="34" charset="-128"/>
              </a:rPr>
              <a:t>Mount Rinjani in Indonesia, Image courtesy Wikimedia</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1" name="Picture 3" descr="E:\WTC Pictures\NYWTC 9-22-01\DSCN0218.JPG"/>
          <p:cNvPicPr>
            <a:picLocks noChangeAspect="1" noChangeArrowheads="1"/>
          </p:cNvPicPr>
          <p:nvPr/>
        </p:nvPicPr>
        <p:blipFill>
          <a:blip r:embed="rId3">
            <a:extLst>
              <a:ext uri="{28A0092B-C50C-407E-A947-70E740481C1C}">
                <a14:useLocalDpi xmlns:a14="http://schemas.microsoft.com/office/drawing/2010/main" val="0"/>
              </a:ext>
            </a:extLst>
          </a:blip>
          <a:srcRect l="6218" b="7813"/>
          <a:stretch>
            <a:fillRect/>
          </a:stretch>
        </p:blipFill>
        <p:spPr bwMode="auto">
          <a:xfrm>
            <a:off x="3916363" y="0"/>
            <a:ext cx="5243512" cy="687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2" name="Title 1"/>
          <p:cNvSpPr>
            <a:spLocks noGrp="1"/>
          </p:cNvSpPr>
          <p:nvPr>
            <p:ph type="ctrTitle"/>
          </p:nvPr>
        </p:nvSpPr>
        <p:spPr>
          <a:xfrm>
            <a:off x="152400" y="2209800"/>
            <a:ext cx="3548063" cy="1470025"/>
          </a:xfrm>
        </p:spPr>
        <p:txBody>
          <a:bodyPr/>
          <a:lstStyle/>
          <a:p>
            <a:pPr algn="r"/>
            <a:r>
              <a:rPr lang="en-US" altLang="en-US" sz="3600" smtClean="0">
                <a:latin typeface="Tahoma" pitchFamily="34" charset="0"/>
              </a:rPr>
              <a:t>Carbon nanotubes were in the air at Ground Zero. </a:t>
            </a:r>
            <a:br>
              <a:rPr lang="en-US" altLang="en-US" sz="3600" smtClean="0">
                <a:latin typeface="Tahoma" pitchFamily="34" charset="0"/>
              </a:rPr>
            </a:br>
            <a:r>
              <a:rPr lang="en-US" altLang="en-US" sz="3600" smtClean="0">
                <a:latin typeface="Tahoma" pitchFamily="34" charset="0"/>
              </a:rPr>
              <a:t/>
            </a:r>
            <a:br>
              <a:rPr lang="en-US" altLang="en-US" sz="3600" smtClean="0">
                <a:latin typeface="Tahoma" pitchFamily="34" charset="0"/>
              </a:rPr>
            </a:br>
            <a:r>
              <a:rPr lang="en-US" altLang="en-US" sz="3600" smtClean="0">
                <a:latin typeface="Tahoma" pitchFamily="34" charset="0"/>
              </a:rPr>
              <a:t>ENPs?</a:t>
            </a:r>
          </a:p>
        </p:txBody>
      </p:sp>
      <p:sp>
        <p:nvSpPr>
          <p:cNvPr id="3" name="Subtitle 2"/>
          <p:cNvSpPr>
            <a:spLocks noGrp="1"/>
          </p:cNvSpPr>
          <p:nvPr>
            <p:ph type="subTitle" idx="1"/>
          </p:nvPr>
        </p:nvSpPr>
        <p:spPr>
          <a:xfrm>
            <a:off x="244475" y="5105400"/>
            <a:ext cx="3581400" cy="1752600"/>
          </a:xfrm>
        </p:spPr>
        <p:txBody>
          <a:bodyPr/>
          <a:lstStyle/>
          <a:p>
            <a:pPr algn="r"/>
            <a:r>
              <a:rPr lang="en-US" altLang="en-US" sz="4000" smtClean="0">
                <a:solidFill>
                  <a:srgbClr val="5A0000"/>
                </a:solidFill>
                <a:cs typeface="ＭＳ Ｐゴシック" pitchFamily="34" charset="-128"/>
              </a:rPr>
              <a:t>No, incidental</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Title 4"/>
          <p:cNvSpPr>
            <a:spLocks noGrp="1"/>
          </p:cNvSpPr>
          <p:nvPr>
            <p:ph type="ctrTitle"/>
          </p:nvPr>
        </p:nvSpPr>
        <p:spPr>
          <a:xfrm>
            <a:off x="419100" y="1219200"/>
            <a:ext cx="8305800" cy="1470025"/>
          </a:xfrm>
        </p:spPr>
        <p:txBody>
          <a:bodyPr/>
          <a:lstStyle/>
          <a:p>
            <a:r>
              <a:rPr lang="en-US" altLang="en-US" sz="4800" smtClean="0">
                <a:latin typeface="Tahoma" pitchFamily="34" charset="0"/>
              </a:rPr>
              <a:t>Describe recent regulatory developments</a:t>
            </a:r>
          </a:p>
        </p:txBody>
      </p:sp>
      <p:sp>
        <p:nvSpPr>
          <p:cNvPr id="3" name="Subtitle 2"/>
          <p:cNvSpPr>
            <a:spLocks noGrp="1"/>
          </p:cNvSpPr>
          <p:nvPr>
            <p:ph type="subTitle" idx="1"/>
          </p:nvPr>
        </p:nvSpPr>
        <p:spPr>
          <a:ln>
            <a:miter lim="800000"/>
            <a:headEnd/>
            <a:tailEnd/>
          </a:ln>
          <a:extLst>
            <a:ext uri="{FAA26D3D-D897-4be2-8F04-BA451C77F1D7}">
              <ma14:placeholderFlag xmlns:ma14="http://schemas.microsoft.com/office/mac/drawingml/2011/main" xmlns="" val="1"/>
            </a:ext>
          </a:extLst>
        </p:spPr>
        <p:txBody>
          <a:bodyPr/>
          <a:lstStyle/>
          <a:p>
            <a:pPr>
              <a:defRPr/>
            </a:pPr>
            <a:r>
              <a:rPr lang="en-US" sz="6000"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a typeface="ＭＳ Ｐゴシック" charset="-128"/>
              </a:rPr>
              <a:t>	Objective 2</a:t>
            </a:r>
            <a:endParaRPr lang="en-US" sz="6000"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a typeface="ＭＳ Ｐゴシック" charset="-128"/>
            </a:endParaRPr>
          </a:p>
        </p:txBody>
      </p:sp>
      <p:graphicFrame>
        <p:nvGraphicFramePr>
          <p:cNvPr id="4" name="Diagram 3"/>
          <p:cNvGraphicFramePr/>
          <p:nvPr/>
        </p:nvGraphicFramePr>
        <p:xfrm>
          <a:off x="1219200" y="3352800"/>
          <a:ext cx="7058211"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Title 1"/>
          <p:cNvSpPr>
            <a:spLocks noGrp="1"/>
          </p:cNvSpPr>
          <p:nvPr>
            <p:ph type="title"/>
          </p:nvPr>
        </p:nvSpPr>
        <p:spPr>
          <a:xfrm>
            <a:off x="609600" y="533400"/>
            <a:ext cx="8229600" cy="1143000"/>
          </a:xfrm>
        </p:spPr>
        <p:txBody>
          <a:bodyPr/>
          <a:lstStyle/>
          <a:p>
            <a:r>
              <a:rPr lang="en-US" altLang="en-US" smtClean="0">
                <a:latin typeface="Tahoma" pitchFamily="34" charset="0"/>
              </a:rPr>
              <a:t>FDA has announced it may broaden its definition  </a:t>
            </a:r>
          </a:p>
        </p:txBody>
      </p:sp>
      <p:sp>
        <p:nvSpPr>
          <p:cNvPr id="3" name="Content Placeholder 2"/>
          <p:cNvSpPr>
            <a:spLocks noGrp="1"/>
          </p:cNvSpPr>
          <p:nvPr>
            <p:ph idx="1"/>
          </p:nvPr>
        </p:nvSpPr>
        <p:spPr>
          <a:xfrm>
            <a:off x="457200" y="2133600"/>
            <a:ext cx="8229600" cy="4525963"/>
          </a:xfrm>
          <a:extLst>
            <a:ext uri="{FAA26D3D-D897-4be2-8F04-BA451C77F1D7}">
              <ma14:placeholderFlag xmlns:ma14="http://schemas.microsoft.com/office/mac/drawingml/2011/main" xmlns="" val="1"/>
            </a:ext>
          </a:extLst>
        </p:spPr>
        <p:txBody>
          <a:bodyPr/>
          <a:lstStyle/>
          <a:p>
            <a:pPr marL="0" indent="0">
              <a:buFont typeface="Arial" pitchFamily="34" charset="0"/>
              <a:buNone/>
              <a:defRPr/>
            </a:pPr>
            <a:r>
              <a:rPr lang="en-US" dirty="0" smtClean="0">
                <a:ea typeface="MS PGothic" panose="020B0600070205080204" pitchFamily="34" charset="-128"/>
              </a:rPr>
              <a:t>Engineered </a:t>
            </a:r>
            <a:r>
              <a:rPr lang="en-US" dirty="0">
                <a:ea typeface="MS PGothic" panose="020B0600070205080204" pitchFamily="34" charset="-128"/>
              </a:rPr>
              <a:t>to exhibit properties or phenomena, including physical or chemical properties or biological effects, that are attributable to its dimension(s), even if these dimensions fall outside the nanoscale range, </a:t>
            </a:r>
            <a:r>
              <a:rPr lang="en-US"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a typeface="MS PGothic" panose="020B0600070205080204" pitchFamily="34" charset="-128"/>
              </a:rPr>
              <a:t>up to one micrometer (1,000 nm</a:t>
            </a:r>
            <a:r>
              <a:rPr lang="en-US"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a typeface="MS PGothic" panose="020B0600070205080204" pitchFamily="34" charset="-128"/>
              </a:rPr>
              <a:t>).</a:t>
            </a:r>
          </a:p>
          <a:p>
            <a:pPr marL="0" indent="0">
              <a:buFont typeface="Arial" pitchFamily="34" charset="0"/>
              <a:buNone/>
              <a:defRPr/>
            </a:pPr>
            <a:r>
              <a:rPr lang="en-US" sz="2000" b="1" i="1" dirty="0" smtClean="0">
                <a:solidFill>
                  <a:srgbClr val="C00000"/>
                </a:solidFill>
                <a:ea typeface="MS PGothic" panose="020B0600070205080204" pitchFamily="34" charset="-128"/>
              </a:rPr>
              <a:t>Considering </a:t>
            </a:r>
            <a:r>
              <a:rPr lang="en-US" sz="2000" b="1" i="1" dirty="0">
                <a:solidFill>
                  <a:srgbClr val="C00000"/>
                </a:solidFill>
                <a:ea typeface="MS PGothic" panose="020B0600070205080204" pitchFamily="34" charset="-128"/>
              </a:rPr>
              <a:t>Whether an FDA-Regulated Product Involves the Application of </a:t>
            </a:r>
            <a:r>
              <a:rPr lang="en-US" sz="2000" b="1" i="1" dirty="0" smtClean="0">
                <a:solidFill>
                  <a:srgbClr val="C00000"/>
                </a:solidFill>
                <a:ea typeface="MS PGothic" panose="020B0600070205080204" pitchFamily="34" charset="-128"/>
              </a:rPr>
              <a:t>Nanotechnology: Guidance </a:t>
            </a:r>
            <a:r>
              <a:rPr lang="en-US" sz="2000" b="1" i="1" dirty="0">
                <a:solidFill>
                  <a:srgbClr val="C00000"/>
                </a:solidFill>
                <a:ea typeface="MS PGothic" panose="020B0600070205080204" pitchFamily="34" charset="-128"/>
              </a:rPr>
              <a:t>for </a:t>
            </a:r>
            <a:r>
              <a:rPr lang="en-US" sz="2000" b="1" i="1" dirty="0" smtClean="0">
                <a:solidFill>
                  <a:srgbClr val="C00000"/>
                </a:solidFill>
                <a:ea typeface="MS PGothic" panose="020B0600070205080204" pitchFamily="34" charset="-128"/>
              </a:rPr>
              <a:t>Industry</a:t>
            </a:r>
            <a:r>
              <a:rPr lang="en-US" sz="2000" b="1" dirty="0" smtClean="0">
                <a:solidFill>
                  <a:srgbClr val="C00000"/>
                </a:solidFill>
                <a:ea typeface="MS PGothic" panose="020B0600070205080204" pitchFamily="34" charset="-128"/>
              </a:rPr>
              <a:t>, June 2014</a:t>
            </a:r>
            <a:endParaRPr lang="en-US" sz="2000" b="1" dirty="0">
              <a:solidFill>
                <a:srgbClr val="C00000"/>
              </a:solidFill>
              <a:ea typeface="MS PGothic" panose="020B0600070205080204" pitchFamily="34" charset="-128"/>
            </a:endParaRPr>
          </a:p>
          <a:p>
            <a:pPr marL="0" indent="0">
              <a:buFont typeface="Arial" pitchFamily="34" charset="0"/>
              <a:buNone/>
              <a:defRPr/>
            </a:pPr>
            <a:endParaRPr lang="en-US" b="1" dirty="0" smtClean="0">
              <a:ln w="12700" cmpd="sng">
                <a:solidFill>
                  <a:schemeClr val="accent4"/>
                </a:solidFill>
                <a:prstDash val="solid"/>
              </a:ln>
              <a:solidFill>
                <a:srgbClr val="C00000"/>
              </a:solidFill>
              <a:ea typeface="MS PGothic" panose="020B0600070205080204" pitchFamily="34" charset="-128"/>
            </a:endParaRPr>
          </a:p>
          <a:p>
            <a:pPr marL="0" indent="0">
              <a:buFont typeface="Arial" pitchFamily="34" charset="0"/>
              <a:buNone/>
              <a:defRPr/>
            </a:pPr>
            <a:endParaRPr lang="en-US"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a typeface="MS PGothic" panose="020B0600070205080204" pitchFamily="34" charset="-128"/>
            </a:endParaRPr>
          </a:p>
        </p:txBody>
      </p:sp>
      <p:pic>
        <p:nvPicPr>
          <p:cNvPr id="45059" name="Picture 5"/>
          <p:cNvPicPr>
            <a:picLocks noChangeAspect="1"/>
          </p:cNvPicPr>
          <p:nvPr/>
        </p:nvPicPr>
        <p:blipFill>
          <a:blip r:embed="rId3">
            <a:extLst>
              <a:ext uri="{28A0092B-C50C-407E-A947-70E740481C1C}">
                <a14:useLocalDpi xmlns:a14="http://schemas.microsoft.com/office/drawing/2010/main" val="0"/>
              </a:ext>
            </a:extLst>
          </a:blip>
          <a:srcRect t="21460" b="23549"/>
          <a:stretch>
            <a:fillRect/>
          </a:stretch>
        </p:blipFill>
        <p:spPr bwMode="auto">
          <a:xfrm>
            <a:off x="7315200" y="6045200"/>
            <a:ext cx="1735138"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p:cNvSpPr>
            <a:spLocks noGrp="1"/>
          </p:cNvSpPr>
          <p:nvPr>
            <p:ph type="title"/>
          </p:nvPr>
        </p:nvSpPr>
        <p:spPr>
          <a:xfrm>
            <a:off x="0" y="127000"/>
            <a:ext cx="9144000" cy="487363"/>
          </a:xfrm>
        </p:spPr>
        <p:txBody>
          <a:bodyPr/>
          <a:lstStyle/>
          <a:p>
            <a:r>
              <a:rPr lang="en-US" altLang="en-US" sz="2800" smtClean="0">
                <a:solidFill>
                  <a:srgbClr val="275C9D"/>
                </a:solidFill>
                <a:latin typeface="Tahoma" pitchFamily="34" charset="0"/>
              </a:rPr>
              <a:t>What is the context for the NSC Labor Division?</a:t>
            </a:r>
          </a:p>
        </p:txBody>
      </p:sp>
      <p:sp>
        <p:nvSpPr>
          <p:cNvPr id="15362" name="Slide Number Placeholder 2"/>
          <p:cNvSpPr>
            <a:spLocks noGrp="1"/>
          </p:cNvSpPr>
          <p:nvPr>
            <p:ph type="sldNum" sz="quarter" idx="11"/>
          </p:nvPr>
        </p:nvSpPr>
        <p:spPr>
          <a:xfrm>
            <a:off x="8382000" y="6394450"/>
            <a:ext cx="7493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eaLnBrk="1" hangingPunct="1"/>
            <a:fld id="{9926D765-0209-4A2E-9A70-605FFC71C61E}" type="slidenum">
              <a:rPr lang="en-US" altLang="en-US" sz="2400">
                <a:solidFill>
                  <a:srgbClr val="000000"/>
                </a:solidFill>
              </a:rPr>
              <a:pPr eaLnBrk="1" hangingPunct="1"/>
              <a:t>2</a:t>
            </a:fld>
            <a:endParaRPr lang="en-US" altLang="en-US" sz="2400">
              <a:solidFill>
                <a:srgbClr val="000000"/>
              </a:solidFill>
            </a:endParaRPr>
          </a:p>
        </p:txBody>
      </p:sp>
      <p:sp>
        <p:nvSpPr>
          <p:cNvPr id="7" name="Oval 6"/>
          <p:cNvSpPr>
            <a:spLocks noChangeArrowheads="1"/>
          </p:cNvSpPr>
          <p:nvPr/>
        </p:nvSpPr>
        <p:spPr bwMode="auto">
          <a:xfrm>
            <a:off x="428625" y="673100"/>
            <a:ext cx="4572000" cy="3657600"/>
          </a:xfrm>
          <a:prstGeom prst="ellipse">
            <a:avLst/>
          </a:prstGeom>
          <a:noFill/>
          <a:ln w="38100">
            <a:solidFill>
              <a:srgbClr val="62B0E0"/>
            </a:solidFill>
            <a:round/>
            <a:headEnd/>
            <a:tailEnd/>
          </a:ln>
          <a:effectLst>
            <a:outerShdw blurRad="40000" dist="23000" dir="5400000" rotWithShape="0">
              <a:srgbClr val="80808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US" sz="1800">
              <a:ln>
                <a:solidFill>
                  <a:srgbClr val="62B0E0"/>
                </a:solidFill>
              </a:ln>
              <a:solidFill>
                <a:srgbClr val="FFFFFF"/>
              </a:solidFill>
              <a:latin typeface="+mn-lt"/>
              <a:ea typeface="+mn-ea"/>
            </a:endParaRPr>
          </a:p>
        </p:txBody>
      </p:sp>
      <p:sp>
        <p:nvSpPr>
          <p:cNvPr id="8" name="Oval 7"/>
          <p:cNvSpPr>
            <a:spLocks noChangeArrowheads="1"/>
          </p:cNvSpPr>
          <p:nvPr/>
        </p:nvSpPr>
        <p:spPr bwMode="auto">
          <a:xfrm>
            <a:off x="4114800" y="647700"/>
            <a:ext cx="4572000" cy="3657600"/>
          </a:xfrm>
          <a:prstGeom prst="ellipse">
            <a:avLst/>
          </a:prstGeom>
          <a:noFill/>
          <a:ln w="38100">
            <a:solidFill>
              <a:srgbClr val="62B0E0"/>
            </a:solidFill>
            <a:round/>
            <a:headEnd/>
            <a:tailEnd/>
          </a:ln>
          <a:effectLst>
            <a:outerShdw blurRad="40000" dist="23000" dir="5400000" rotWithShape="0">
              <a:srgbClr val="80808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US" sz="1800">
              <a:ln>
                <a:solidFill>
                  <a:srgbClr val="62B0E0"/>
                </a:solidFill>
              </a:ln>
              <a:solidFill>
                <a:srgbClr val="FFFFFF"/>
              </a:solidFill>
              <a:latin typeface="+mn-lt"/>
              <a:ea typeface="+mn-ea"/>
            </a:endParaRPr>
          </a:p>
        </p:txBody>
      </p:sp>
      <p:sp>
        <p:nvSpPr>
          <p:cNvPr id="12" name="Oval 11"/>
          <p:cNvSpPr>
            <a:spLocks noChangeArrowheads="1"/>
          </p:cNvSpPr>
          <p:nvPr/>
        </p:nvSpPr>
        <p:spPr bwMode="auto">
          <a:xfrm>
            <a:off x="2286000" y="3022600"/>
            <a:ext cx="4572000" cy="3657600"/>
          </a:xfrm>
          <a:prstGeom prst="ellipse">
            <a:avLst/>
          </a:prstGeom>
          <a:noFill/>
          <a:ln w="38100">
            <a:solidFill>
              <a:srgbClr val="62B0E0"/>
            </a:solidFill>
            <a:round/>
            <a:headEnd/>
            <a:tailEnd/>
          </a:ln>
          <a:effectLst>
            <a:outerShdw blurRad="40000" dist="23000" dir="5400000" rotWithShape="0">
              <a:srgbClr val="80808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US" sz="1800">
              <a:ln>
                <a:solidFill>
                  <a:srgbClr val="62B0E0"/>
                </a:solidFill>
              </a:ln>
              <a:solidFill>
                <a:srgbClr val="FFFFFF"/>
              </a:solidFill>
              <a:latin typeface="+mn-lt"/>
              <a:ea typeface="+mn-ea"/>
            </a:endParaRPr>
          </a:p>
        </p:txBody>
      </p:sp>
      <p:pic>
        <p:nvPicPr>
          <p:cNvPr id="15366" name="Picture 1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1158875"/>
            <a:ext cx="2684463"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p:cNvSpPr txBox="1"/>
          <p:nvPr/>
        </p:nvSpPr>
        <p:spPr>
          <a:xfrm>
            <a:off x="304800" y="2660650"/>
            <a:ext cx="3111500" cy="1200150"/>
          </a:xfrm>
          <a:prstGeom prst="rect">
            <a:avLst/>
          </a:prstGeom>
          <a:noFill/>
        </p:spPr>
        <p:txBody>
          <a:bodyPr>
            <a:spAutoFit/>
          </a:bodyPr>
          <a:lstStyle/>
          <a:p>
            <a:pPr algn="ctr">
              <a:defRPr/>
            </a:pPr>
            <a:r>
              <a:rPr lang="en-US" sz="2400" dirty="0">
                <a:solidFill>
                  <a:srgbClr val="000000"/>
                </a:solidFill>
                <a:latin typeface="Arial" charset="0"/>
                <a:ea typeface="+mn-ea"/>
              </a:rPr>
              <a:t>Safety, Health, </a:t>
            </a:r>
            <a:br>
              <a:rPr lang="en-US" sz="2400" dirty="0">
                <a:solidFill>
                  <a:srgbClr val="000000"/>
                </a:solidFill>
                <a:latin typeface="Arial" charset="0"/>
                <a:ea typeface="+mn-ea"/>
              </a:rPr>
            </a:br>
            <a:r>
              <a:rPr lang="en-US" sz="2400" dirty="0">
                <a:solidFill>
                  <a:srgbClr val="000000"/>
                </a:solidFill>
                <a:latin typeface="Arial" charset="0"/>
                <a:ea typeface="+mn-ea"/>
              </a:rPr>
              <a:t>Well-being, and</a:t>
            </a:r>
            <a:br>
              <a:rPr lang="en-US" sz="2400" dirty="0">
                <a:solidFill>
                  <a:srgbClr val="000000"/>
                </a:solidFill>
                <a:latin typeface="Arial" charset="0"/>
                <a:ea typeface="+mn-ea"/>
              </a:rPr>
            </a:br>
            <a:r>
              <a:rPr lang="en-US" sz="2400" dirty="0">
                <a:solidFill>
                  <a:srgbClr val="000000"/>
                </a:solidFill>
                <a:latin typeface="Arial" charset="0"/>
                <a:ea typeface="+mn-ea"/>
              </a:rPr>
              <a:t>Productivity</a:t>
            </a:r>
          </a:p>
        </p:txBody>
      </p:sp>
      <p:sp>
        <p:nvSpPr>
          <p:cNvPr id="15" name="TextBox 14"/>
          <p:cNvSpPr txBox="1"/>
          <p:nvPr/>
        </p:nvSpPr>
        <p:spPr>
          <a:xfrm>
            <a:off x="6197600" y="2906713"/>
            <a:ext cx="1824038" cy="830262"/>
          </a:xfrm>
          <a:prstGeom prst="rect">
            <a:avLst/>
          </a:prstGeom>
          <a:noFill/>
        </p:spPr>
        <p:txBody>
          <a:bodyPr wrap="none">
            <a:spAutoFit/>
          </a:bodyPr>
          <a:lstStyle/>
          <a:p>
            <a:pPr algn="ctr">
              <a:defRPr/>
            </a:pPr>
            <a:r>
              <a:rPr lang="en-US" sz="2400" dirty="0">
                <a:solidFill>
                  <a:srgbClr val="000000"/>
                </a:solidFill>
                <a:latin typeface="Arial" charset="0"/>
                <a:ea typeface="+mn-ea"/>
              </a:rPr>
              <a:t>Emerging</a:t>
            </a:r>
            <a:br>
              <a:rPr lang="en-US" sz="2400" dirty="0">
                <a:solidFill>
                  <a:srgbClr val="000000"/>
                </a:solidFill>
                <a:latin typeface="Arial" charset="0"/>
                <a:ea typeface="+mn-ea"/>
              </a:rPr>
            </a:br>
            <a:r>
              <a:rPr lang="en-US" sz="2400" dirty="0">
                <a:solidFill>
                  <a:srgbClr val="000000"/>
                </a:solidFill>
                <a:latin typeface="Arial" charset="0"/>
                <a:ea typeface="+mn-ea"/>
              </a:rPr>
              <a:t> Technology</a:t>
            </a:r>
          </a:p>
        </p:txBody>
      </p:sp>
      <p:sp>
        <p:nvSpPr>
          <p:cNvPr id="16" name="TextBox 15"/>
          <p:cNvSpPr txBox="1"/>
          <p:nvPr/>
        </p:nvSpPr>
        <p:spPr>
          <a:xfrm>
            <a:off x="3233738" y="5943600"/>
            <a:ext cx="2671762" cy="461963"/>
          </a:xfrm>
          <a:prstGeom prst="rect">
            <a:avLst/>
          </a:prstGeom>
          <a:noFill/>
        </p:spPr>
        <p:txBody>
          <a:bodyPr wrap="none">
            <a:spAutoFit/>
          </a:bodyPr>
          <a:lstStyle/>
          <a:p>
            <a:pPr>
              <a:defRPr/>
            </a:pPr>
            <a:r>
              <a:rPr lang="en-US" sz="2400" dirty="0">
                <a:solidFill>
                  <a:srgbClr val="000000"/>
                </a:solidFill>
                <a:latin typeface="Arial" charset="0"/>
                <a:ea typeface="+mn-ea"/>
              </a:rPr>
              <a:t>Risk Management</a:t>
            </a:r>
          </a:p>
        </p:txBody>
      </p:sp>
      <p:pic>
        <p:nvPicPr>
          <p:cNvPr id="15370" name="Picture 3" descr="R and R graphic.jpg"/>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3554413" y="4230688"/>
            <a:ext cx="2046287" cy="173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9575" y="1203325"/>
            <a:ext cx="2078038" cy="169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17"/>
          <p:cNvSpPr/>
          <p:nvPr/>
        </p:nvSpPr>
        <p:spPr>
          <a:xfrm>
            <a:off x="0" y="6548438"/>
            <a:ext cx="2779713" cy="307975"/>
          </a:xfrm>
          <a:prstGeom prst="rect">
            <a:avLst/>
          </a:prstGeom>
        </p:spPr>
        <p:txBody>
          <a:bodyPr wrap="none">
            <a:spAutoFit/>
          </a:bodyPr>
          <a:lstStyle/>
          <a:p>
            <a:pPr>
              <a:defRPr/>
            </a:pPr>
            <a:r>
              <a:rPr lang="en-US" sz="1800" dirty="0">
                <a:solidFill>
                  <a:srgbClr val="000000"/>
                </a:solidFill>
                <a:latin typeface="Arial"/>
                <a:ea typeface="Times New Roman" panose="02020603050405020304" pitchFamily="18" charset="0"/>
              </a:rPr>
              <a:t>Adapted from L. J. Cash (2014)</a:t>
            </a:r>
            <a:endParaRPr lang="en-US" sz="1800" dirty="0">
              <a:solidFill>
                <a:srgbClr val="000000"/>
              </a:solidFill>
              <a:latin typeface="Arial"/>
              <a:ea typeface="+mn-ea"/>
            </a:endParaRPr>
          </a:p>
        </p:txBody>
      </p:sp>
      <p:sp>
        <p:nvSpPr>
          <p:cNvPr id="15373" name="TextBox 4"/>
          <p:cNvSpPr txBox="1">
            <a:spLocks noChangeArrowheads="1"/>
          </p:cNvSpPr>
          <p:nvPr/>
        </p:nvSpPr>
        <p:spPr bwMode="auto">
          <a:xfrm>
            <a:off x="4292600" y="2806700"/>
            <a:ext cx="43021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eaLnBrk="1" hangingPunct="1"/>
            <a:r>
              <a:rPr lang="en-US" altLang="en-US" sz="7200" b="1">
                <a:solidFill>
                  <a:schemeClr val="accent1"/>
                </a:solidFill>
              </a:rPr>
              <a:t>*</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Title 3"/>
          <p:cNvSpPr>
            <a:spLocks noGrp="1"/>
          </p:cNvSpPr>
          <p:nvPr>
            <p:ph type="ctrTitle"/>
          </p:nvPr>
        </p:nvSpPr>
        <p:spPr>
          <a:xfrm>
            <a:off x="585788" y="1362075"/>
            <a:ext cx="8458200" cy="1470025"/>
          </a:xfrm>
        </p:spPr>
        <p:txBody>
          <a:bodyPr/>
          <a:lstStyle/>
          <a:p>
            <a:r>
              <a:rPr lang="en-US" altLang="en-US" smtClean="0">
                <a:latin typeface="Tahoma" pitchFamily="34" charset="0"/>
              </a:rPr>
              <a:t>“FDA has not established regulatory definitions of nanotechnology, nanomaterial, nanoscale, or other related terms.” June 2014</a:t>
            </a:r>
            <a:br>
              <a:rPr lang="en-US" altLang="en-US" smtClean="0">
                <a:latin typeface="Tahoma" pitchFamily="34" charset="0"/>
              </a:rPr>
            </a:br>
            <a:endParaRPr lang="en-US" altLang="en-US" smtClean="0">
              <a:latin typeface="Tahoma" pitchFamily="34" charset="0"/>
            </a:endParaRPr>
          </a:p>
        </p:txBody>
      </p:sp>
      <p:sp>
        <p:nvSpPr>
          <p:cNvPr id="7" name="Subtitle 6"/>
          <p:cNvSpPr>
            <a:spLocks noGrp="1"/>
          </p:cNvSpPr>
          <p:nvPr>
            <p:ph type="subTitle" idx="1"/>
          </p:nvPr>
        </p:nvSpPr>
        <p:spPr>
          <a:xfrm>
            <a:off x="685800" y="3886200"/>
            <a:ext cx="7696200" cy="1752600"/>
          </a:xfrm>
        </p:spPr>
        <p:txBody>
          <a:bodyPr/>
          <a:lstStyle/>
          <a:p>
            <a:pPr>
              <a:defRPr/>
            </a:pPr>
            <a:r>
              <a:rPr lang="en-US" sz="2400" i="1" dirty="0">
                <a:solidFill>
                  <a:schemeClr val="bg2">
                    <a:lumMod val="75000"/>
                  </a:schemeClr>
                </a:solidFill>
                <a:ea typeface="MS PGothic" panose="020B0600070205080204" pitchFamily="34" charset="-128"/>
              </a:rPr>
              <a:t>Considering Whether an FDA-Regulated Product Involves the Application of Nanotechnology: Guidance for Industry</a:t>
            </a:r>
            <a:r>
              <a:rPr lang="en-US" sz="2400" dirty="0">
                <a:solidFill>
                  <a:schemeClr val="bg2">
                    <a:lumMod val="75000"/>
                  </a:schemeClr>
                </a:solidFill>
                <a:ea typeface="MS PGothic" panose="020B0600070205080204" pitchFamily="34" charset="-128"/>
              </a:rPr>
              <a:t>, June 2014</a:t>
            </a:r>
          </a:p>
          <a:p>
            <a:pPr>
              <a:defRPr/>
            </a:pPr>
            <a:endParaRPr lang="en-US" sz="2400" dirty="0">
              <a:ea typeface="MS PGothic" panose="020B0600070205080204" pitchFamily="34" charset="-128"/>
            </a:endParaRPr>
          </a:p>
        </p:txBody>
      </p:sp>
      <p:pic>
        <p:nvPicPr>
          <p:cNvPr id="47107" name="Picture 7"/>
          <p:cNvPicPr>
            <a:picLocks noChangeAspect="1"/>
          </p:cNvPicPr>
          <p:nvPr/>
        </p:nvPicPr>
        <p:blipFill>
          <a:blip r:embed="rId3">
            <a:extLst>
              <a:ext uri="{28A0092B-C50C-407E-A947-70E740481C1C}">
                <a14:useLocalDpi xmlns:a14="http://schemas.microsoft.com/office/drawing/2010/main" val="0"/>
              </a:ext>
            </a:extLst>
          </a:blip>
          <a:srcRect t="21460" b="23549"/>
          <a:stretch>
            <a:fillRect/>
          </a:stretch>
        </p:blipFill>
        <p:spPr bwMode="auto">
          <a:xfrm>
            <a:off x="7026275" y="5791200"/>
            <a:ext cx="2024063"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0" name="Diagram 9"/>
          <p:cNvGraphicFramePr/>
          <p:nvPr/>
        </p:nvGraphicFramePr>
        <p:xfrm>
          <a:off x="1524000" y="1397000"/>
          <a:ext cx="6096000"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1" name="Up Arrow Callout 10"/>
          <p:cNvSpPr/>
          <p:nvPr/>
        </p:nvSpPr>
        <p:spPr bwMode="auto">
          <a:xfrm>
            <a:off x="2362200" y="5092700"/>
            <a:ext cx="3902075" cy="1600200"/>
          </a:xfrm>
          <a:prstGeom prst="upArrowCallout">
            <a:avLst/>
          </a:prstGeom>
          <a:ln>
            <a:headEnd type="none" w="med" len="med"/>
            <a:tailEnd type="none" w="med" len="med"/>
          </a:ln>
        </p:spPr>
        <p:style>
          <a:lnRef idx="2">
            <a:schemeClr val="accent4"/>
          </a:lnRef>
          <a:fillRef idx="1">
            <a:schemeClr val="lt1"/>
          </a:fillRef>
          <a:effectRef idx="0">
            <a:schemeClr val="accent4"/>
          </a:effectRef>
          <a:fontRef idx="minor">
            <a:schemeClr val="dk1"/>
          </a:fontRef>
        </p:style>
        <p:txBody>
          <a:bodyPr/>
          <a:lstStyle/>
          <a:p>
            <a:pPr algn="ctr">
              <a:spcBef>
                <a:spcPct val="20000"/>
              </a:spcBef>
              <a:defRPr/>
            </a:pPr>
            <a:r>
              <a:rPr lang="en-US" b="1" dirty="0">
                <a:solidFill>
                  <a:srgbClr val="C00000"/>
                </a:solidFill>
              </a:rPr>
              <a:t>Nonbinding Recommendations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9153" name="Title 1"/>
          <p:cNvSpPr>
            <a:spLocks noGrp="1"/>
          </p:cNvSpPr>
          <p:nvPr>
            <p:ph type="title"/>
          </p:nvPr>
        </p:nvSpPr>
        <p:spPr>
          <a:xfrm>
            <a:off x="457200" y="838200"/>
            <a:ext cx="8229600" cy="1143000"/>
          </a:xfrm>
        </p:spPr>
        <p:txBody>
          <a:bodyPr/>
          <a:lstStyle/>
          <a:p>
            <a:r>
              <a:rPr lang="en-US" altLang="en-US" smtClean="0">
                <a:latin typeface="Tahoma" pitchFamily="34" charset="0"/>
              </a:rPr>
              <a:t>EPA continues to regulate nanomaterials under TSCA’s SNURs for Premanufacture Notices (PMN)</a:t>
            </a:r>
          </a:p>
        </p:txBody>
      </p:sp>
      <p:sp>
        <p:nvSpPr>
          <p:cNvPr id="49154" name="Subtitle 2"/>
          <p:cNvSpPr>
            <a:spLocks noGrp="1"/>
          </p:cNvSpPr>
          <p:nvPr>
            <p:ph idx="1"/>
          </p:nvPr>
        </p:nvSpPr>
        <p:spPr>
          <a:xfrm>
            <a:off x="401638" y="2895600"/>
            <a:ext cx="8229600" cy="4525963"/>
          </a:xfrm>
        </p:spPr>
        <p:txBody>
          <a:bodyPr/>
          <a:lstStyle/>
          <a:p>
            <a:r>
              <a:rPr lang="en-US" altLang="en-US" sz="3600" smtClean="0">
                <a:cs typeface="ＭＳ Ｐゴシック" pitchFamily="34" charset="-128"/>
              </a:rPr>
              <a:t>July 8, 2014 promulgate SNUR for 2 CNTs</a:t>
            </a:r>
          </a:p>
          <a:p>
            <a:r>
              <a:rPr lang="en-US" altLang="en-US" sz="3600" smtClean="0">
                <a:cs typeface="ＭＳ Ｐゴシック" pitchFamily="34" charset="-128"/>
              </a:rPr>
              <a:t>Requires: </a:t>
            </a:r>
            <a:r>
              <a:rPr lang="en-US" altLang="en-US" sz="3600" b="1" smtClean="0">
                <a:solidFill>
                  <a:srgbClr val="C00000"/>
                </a:solidFill>
                <a:cs typeface="ＭＳ Ｐゴシック" pitchFamily="34" charset="-128"/>
              </a:rPr>
              <a:t>PPE,</a:t>
            </a:r>
            <a:r>
              <a:rPr lang="en-US" altLang="en-US" sz="3600" smtClean="0">
                <a:cs typeface="ＭＳ Ｐゴシック" pitchFamily="34" charset="-128"/>
              </a:rPr>
              <a:t> defined volume of production, and no surface water releases</a:t>
            </a:r>
          </a:p>
          <a:p>
            <a:endParaRPr lang="en-US" altLang="en-US" sz="3600" smtClean="0">
              <a:cs typeface="ＭＳ Ｐゴシック" pitchFamily="34" charset="-128"/>
            </a:endParaRPr>
          </a:p>
        </p:txBody>
      </p:sp>
      <p:pic>
        <p:nvPicPr>
          <p:cNvPr id="49155"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077200" y="5715000"/>
            <a:ext cx="1049338" cy="114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Title 1"/>
          <p:cNvSpPr>
            <a:spLocks noGrp="1"/>
          </p:cNvSpPr>
          <p:nvPr>
            <p:ph type="ctrTitle"/>
          </p:nvPr>
        </p:nvSpPr>
        <p:spPr>
          <a:xfrm>
            <a:off x="571500" y="914400"/>
            <a:ext cx="8001000" cy="1470025"/>
          </a:xfrm>
        </p:spPr>
        <p:txBody>
          <a:bodyPr/>
          <a:lstStyle/>
          <a:p>
            <a:pPr eaLnBrk="1" hangingPunct="1">
              <a:defRPr/>
            </a:pPr>
            <a:r>
              <a:rPr lang="en-US" sz="3200" dirty="0">
                <a:solidFill>
                  <a:schemeClr val="accent6">
                    <a:lumMod val="75000"/>
                  </a:schemeClr>
                </a:solidFill>
                <a:ea typeface="MS PGothic" panose="020B0600070205080204" pitchFamily="34" charset="-128"/>
              </a:rPr>
              <a:t>EPA requires full-face N-100 cartridge respirators for CNT manufacturers under a consent order, unless they prove no exposure.</a:t>
            </a:r>
            <a:br>
              <a:rPr lang="en-US" sz="3200" dirty="0">
                <a:solidFill>
                  <a:schemeClr val="accent6">
                    <a:lumMod val="75000"/>
                  </a:schemeClr>
                </a:solidFill>
                <a:ea typeface="MS PGothic" panose="020B0600070205080204" pitchFamily="34" charset="-128"/>
              </a:rPr>
            </a:br>
            <a:r>
              <a:rPr lang="en-US" sz="3200" dirty="0">
                <a:solidFill>
                  <a:schemeClr val="accent6">
                    <a:lumMod val="75000"/>
                  </a:schemeClr>
                </a:solidFill>
                <a:ea typeface="MS PGothic" panose="020B0600070205080204" pitchFamily="34" charset="-128"/>
              </a:rPr>
              <a:t/>
            </a:r>
            <a:br>
              <a:rPr lang="en-US" sz="3200" dirty="0">
                <a:solidFill>
                  <a:schemeClr val="accent6">
                    <a:lumMod val="75000"/>
                  </a:schemeClr>
                </a:solidFill>
                <a:ea typeface="MS PGothic" panose="020B0600070205080204" pitchFamily="34" charset="-128"/>
              </a:rPr>
            </a:br>
            <a:endParaRPr lang="en-US" altLang="en-US" sz="3200" dirty="0" smtClean="0">
              <a:latin typeface="Tahoma" panose="020B0604030504040204" pitchFamily="34" charset="0"/>
              <a:ea typeface="MS PGothic" panose="020B0600070205080204" pitchFamily="34" charset="-128"/>
              <a:cs typeface="Tahoma" panose="020B0604030504040204" pitchFamily="34" charset="0"/>
            </a:endParaRPr>
          </a:p>
        </p:txBody>
      </p:sp>
      <p:sp>
        <p:nvSpPr>
          <p:cNvPr id="51202" name="Subtitle 2"/>
          <p:cNvSpPr>
            <a:spLocks noGrp="1"/>
          </p:cNvSpPr>
          <p:nvPr>
            <p:ph type="subTitle" idx="1"/>
          </p:nvPr>
        </p:nvSpPr>
        <p:spPr>
          <a:xfrm>
            <a:off x="1066800" y="2590800"/>
            <a:ext cx="5354638" cy="1752600"/>
          </a:xfrm>
        </p:spPr>
        <p:txBody>
          <a:bodyPr/>
          <a:lstStyle/>
          <a:p>
            <a:pPr algn="l"/>
            <a:r>
              <a:rPr lang="en-US" altLang="en-US" smtClean="0">
                <a:cs typeface="ＭＳ Ｐゴシック" pitchFamily="34" charset="-128"/>
              </a:rPr>
              <a:t>Any issues with this?</a:t>
            </a:r>
          </a:p>
        </p:txBody>
      </p:sp>
      <p:graphicFrame>
        <p:nvGraphicFramePr>
          <p:cNvPr id="5" name="Diagram 4"/>
          <p:cNvGraphicFramePr/>
          <p:nvPr/>
        </p:nvGraphicFramePr>
        <p:xfrm>
          <a:off x="5334000" y="2184601"/>
          <a:ext cx="4762819" cy="45209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1204" name="Picture 1"/>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676400" y="3467100"/>
            <a:ext cx="3810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5" name="TextBox 2"/>
          <p:cNvSpPr txBox="1">
            <a:spLocks noChangeArrowheads="1"/>
          </p:cNvSpPr>
          <p:nvPr/>
        </p:nvSpPr>
        <p:spPr bwMode="auto">
          <a:xfrm>
            <a:off x="741363" y="4829175"/>
            <a:ext cx="1524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eaLnBrk="1" hangingPunct="1"/>
            <a:r>
              <a:rPr lang="en-US" altLang="en-US" sz="1800"/>
              <a:t>Image courtesy North Company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Title 3"/>
          <p:cNvSpPr>
            <a:spLocks noGrp="1"/>
          </p:cNvSpPr>
          <p:nvPr>
            <p:ph type="title"/>
          </p:nvPr>
        </p:nvSpPr>
        <p:spPr>
          <a:xfrm>
            <a:off x="457200" y="381000"/>
            <a:ext cx="8229600" cy="1143000"/>
          </a:xfrm>
        </p:spPr>
        <p:txBody>
          <a:bodyPr/>
          <a:lstStyle/>
          <a:p>
            <a:r>
              <a:rPr lang="en-US" altLang="en-US" sz="3200" smtClean="0">
                <a:latin typeface="Tahoma" pitchFamily="34" charset="0"/>
              </a:rPr>
              <a:t>EHS research made up 7% of the 2015 federal nanotechnology</a:t>
            </a:r>
          </a:p>
        </p:txBody>
      </p:sp>
      <p:pic>
        <p:nvPicPr>
          <p:cNvPr id="53250" name="Picture 4"/>
          <p:cNvPicPr>
            <a:picLocks noChangeAspect="1"/>
          </p:cNvPicPr>
          <p:nvPr/>
        </p:nvPicPr>
        <p:blipFill>
          <a:blip r:embed="rId2">
            <a:extLst>
              <a:ext uri="{28A0092B-C50C-407E-A947-70E740481C1C}">
                <a14:useLocalDpi xmlns:a14="http://schemas.microsoft.com/office/drawing/2010/main" val="0"/>
              </a:ext>
            </a:extLst>
          </a:blip>
          <a:srcRect t="8926"/>
          <a:stretch>
            <a:fillRect/>
          </a:stretch>
        </p:blipFill>
        <p:spPr bwMode="auto">
          <a:xfrm>
            <a:off x="401638" y="1979613"/>
            <a:ext cx="8340725"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Title 1"/>
          <p:cNvSpPr>
            <a:spLocks noGrp="1"/>
          </p:cNvSpPr>
          <p:nvPr>
            <p:ph type="title"/>
          </p:nvPr>
        </p:nvSpPr>
        <p:spPr>
          <a:xfrm>
            <a:off x="457200" y="609600"/>
            <a:ext cx="8229600" cy="1143000"/>
          </a:xfrm>
        </p:spPr>
        <p:txBody>
          <a:bodyPr/>
          <a:lstStyle/>
          <a:p>
            <a:r>
              <a:rPr lang="en-US" altLang="en-US" smtClean="0">
                <a:latin typeface="Tahoma" pitchFamily="34" charset="0"/>
              </a:rPr>
              <a:t>NIOSH’s portion of the total federal nano research budget for 2015 is 0.7%</a:t>
            </a:r>
          </a:p>
        </p:txBody>
      </p:sp>
      <p:pic>
        <p:nvPicPr>
          <p:cNvPr id="542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2438400"/>
            <a:ext cx="48768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Merge 7"/>
          <p:cNvSpPr/>
          <p:nvPr/>
        </p:nvSpPr>
        <p:spPr bwMode="auto">
          <a:xfrm rot="21015800">
            <a:off x="3219229" y="2864911"/>
            <a:ext cx="1607660" cy="1976218"/>
          </a:xfrm>
          <a:prstGeom prst="flowChartMerge">
            <a:avLst/>
          </a:prstGeom>
          <a:noFill/>
          <a:ln w="50800" cap="flat" cmpd="sng" algn="ctr">
            <a:solidFill>
              <a:srgbClr val="FF0000"/>
            </a:solidFill>
            <a:prstDash val="solid"/>
            <a:round/>
            <a:headEnd type="none" w="med" len="med"/>
            <a:tailEnd type="none" w="med" len="med"/>
          </a:ln>
          <a:effectLst>
            <a:glow rad="114300">
              <a:srgbClr val="FFFF00">
                <a:alpha val="78000"/>
              </a:srgbClr>
            </a:glow>
          </a:effectLst>
        </p:spPr>
        <p:txBody>
          <a:bodyPr/>
          <a:lstStyle/>
          <a:p>
            <a:pPr marL="342900" indent="-342900">
              <a:spcBef>
                <a:spcPct val="20000"/>
              </a:spcBef>
              <a:buFontTx/>
              <a:buChar char="•"/>
              <a:defRPr/>
            </a:pPr>
            <a:endParaRPr lang="en-US">
              <a:ln>
                <a:solidFill>
                  <a:srgbClr val="FF0000"/>
                </a:solidFill>
              </a:ln>
              <a:latin typeface="Arial" charset="0"/>
              <a:ea typeface="MS PGothic" panose="020B0600070205080204"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68675" y="2032000"/>
            <a:ext cx="5775325" cy="482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6322" name="Title 1"/>
          <p:cNvSpPr>
            <a:spLocks noGrp="1"/>
          </p:cNvSpPr>
          <p:nvPr>
            <p:ph type="title"/>
          </p:nvPr>
        </p:nvSpPr>
        <p:spPr>
          <a:xfrm>
            <a:off x="457200" y="533400"/>
            <a:ext cx="8229600" cy="1143000"/>
          </a:xfrm>
        </p:spPr>
        <p:txBody>
          <a:bodyPr/>
          <a:lstStyle/>
          <a:p>
            <a:r>
              <a:rPr lang="en-US" altLang="en-US" sz="3200" smtClean="0">
                <a:latin typeface="Tahoma" pitchFamily="34" charset="0"/>
              </a:rPr>
              <a:t>NIOSH has created solid guidance on controlling exposures during production and downstream handling</a:t>
            </a:r>
          </a:p>
        </p:txBody>
      </p:sp>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l="33240" t="21579" r="35458" b="7391"/>
          <a:stretch>
            <a:fillRect/>
          </a:stretch>
        </p:blipFill>
        <p:spPr bwMode="auto">
          <a:xfrm rot="-448939">
            <a:off x="328613" y="2452688"/>
            <a:ext cx="3017837" cy="3856037"/>
          </a:xfrm>
          <a:prstGeom prst="rect">
            <a:avLst/>
          </a:prstGeom>
          <a:noFill/>
          <a:ln>
            <a:noFill/>
          </a:ln>
          <a:effectLst>
            <a:outerShdw blurRad="292100" dist="139700" dir="2700000" algn="tl" rotWithShape="0">
              <a:srgbClr val="333333">
                <a:alpha val="6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Title 1"/>
          <p:cNvSpPr>
            <a:spLocks noGrp="1"/>
          </p:cNvSpPr>
          <p:nvPr>
            <p:ph type="title"/>
          </p:nvPr>
        </p:nvSpPr>
        <p:spPr/>
        <p:txBody>
          <a:bodyPr/>
          <a:lstStyle/>
          <a:p>
            <a:r>
              <a:rPr lang="en-US" altLang="en-US" smtClean="0">
                <a:latin typeface="Tahoma" pitchFamily="34" charset="0"/>
              </a:rPr>
              <a:t>There are no OSHA PELs, but there are recommended OELs</a:t>
            </a:r>
          </a:p>
        </p:txBody>
      </p:sp>
      <p:graphicFrame>
        <p:nvGraphicFramePr>
          <p:cNvPr id="7" name="Table 6"/>
          <p:cNvGraphicFramePr>
            <a:graphicFrameLocks noGrp="1"/>
          </p:cNvGraphicFramePr>
          <p:nvPr/>
        </p:nvGraphicFramePr>
        <p:xfrm>
          <a:off x="685800" y="1798638"/>
          <a:ext cx="7772399" cy="4373561"/>
        </p:xfrm>
        <a:graphic>
          <a:graphicData uri="http://schemas.openxmlformats.org/drawingml/2006/table">
            <a:tbl>
              <a:tblPr firstRow="1" bandRow="1">
                <a:tableStyleId>{9DCAF9ED-07DC-4A11-8D7F-57B35C25682E}</a:tableStyleId>
              </a:tblPr>
              <a:tblGrid>
                <a:gridCol w="2163452"/>
                <a:gridCol w="2243578"/>
                <a:gridCol w="1917569"/>
                <a:gridCol w="1447800"/>
              </a:tblGrid>
              <a:tr h="536369">
                <a:tc>
                  <a:txBody>
                    <a:bodyPr/>
                    <a:lstStyle/>
                    <a:p>
                      <a:pPr algn="ctr"/>
                      <a:r>
                        <a:rPr lang="en-US" sz="2000" dirty="0" smtClean="0"/>
                        <a:t>Nanomaterial</a:t>
                      </a:r>
                      <a:endParaRPr lang="en-US" sz="2000" dirty="0"/>
                    </a:p>
                  </a:txBody>
                  <a:tcPr marT="45712" marB="45712"/>
                </a:tc>
                <a:tc>
                  <a:txBody>
                    <a:bodyPr/>
                    <a:lstStyle/>
                    <a:p>
                      <a:pPr algn="ctr"/>
                      <a:r>
                        <a:rPr lang="en-US" sz="2000" dirty="0" smtClean="0"/>
                        <a:t>OEL (mg/m</a:t>
                      </a:r>
                      <a:r>
                        <a:rPr lang="en-US" sz="2000" baseline="30000" dirty="0" smtClean="0"/>
                        <a:t>3</a:t>
                      </a:r>
                      <a:r>
                        <a:rPr lang="en-US" sz="2000" baseline="0" dirty="0" smtClean="0"/>
                        <a:t>)</a:t>
                      </a:r>
                      <a:r>
                        <a:rPr lang="en-US" sz="2000" dirty="0" smtClean="0"/>
                        <a:t> </a:t>
                      </a:r>
                      <a:endParaRPr lang="en-US" sz="2000" dirty="0"/>
                    </a:p>
                  </a:txBody>
                  <a:tcPr marT="45712" marB="45712"/>
                </a:tc>
                <a:tc>
                  <a:txBody>
                    <a:bodyPr/>
                    <a:lstStyle/>
                    <a:p>
                      <a:pPr algn="ctr"/>
                      <a:r>
                        <a:rPr lang="en-US" sz="2000" dirty="0" smtClean="0"/>
                        <a:t>Ref</a:t>
                      </a:r>
                      <a:endParaRPr lang="en-US" sz="2000" dirty="0"/>
                    </a:p>
                  </a:txBody>
                  <a:tcPr marT="45712" marB="45712"/>
                </a:tc>
                <a:tc>
                  <a:txBody>
                    <a:bodyPr/>
                    <a:lstStyle/>
                    <a:p>
                      <a:pPr algn="ctr"/>
                      <a:r>
                        <a:rPr lang="en-US" sz="2000" dirty="0" smtClean="0"/>
                        <a:t>Year</a:t>
                      </a:r>
                      <a:endParaRPr lang="en-US" sz="2000" dirty="0"/>
                    </a:p>
                  </a:txBody>
                  <a:tcPr marT="45712" marB="45712"/>
                </a:tc>
              </a:tr>
              <a:tr h="1279064">
                <a:tc>
                  <a:txBody>
                    <a:bodyPr/>
                    <a:lstStyle/>
                    <a:p>
                      <a:r>
                        <a:rPr lang="en-US" sz="2800" b="1" dirty="0" smtClean="0"/>
                        <a:t>Titanium dioxide</a:t>
                      </a:r>
                      <a:endParaRPr lang="en-US" sz="2800" b="1" dirty="0"/>
                    </a:p>
                  </a:txBody>
                  <a:tcPr marT="45712" marB="45712"/>
                </a:tc>
                <a:tc>
                  <a:txBody>
                    <a:bodyPr/>
                    <a:lstStyle/>
                    <a:p>
                      <a:r>
                        <a:rPr lang="en-US" sz="2800" b="1" dirty="0" smtClean="0"/>
                        <a:t>0.3 </a:t>
                      </a:r>
                      <a:r>
                        <a:rPr lang="en-US" sz="2800" b="1" baseline="0" dirty="0" smtClean="0"/>
                        <a:t>ultrafine</a:t>
                      </a:r>
                    </a:p>
                    <a:p>
                      <a:r>
                        <a:rPr lang="en-US" sz="2800" b="1" baseline="0" dirty="0" smtClean="0"/>
                        <a:t>2.4 fine</a:t>
                      </a:r>
                      <a:endParaRPr lang="en-US" sz="2800" b="1" baseline="30000" dirty="0"/>
                    </a:p>
                  </a:txBody>
                  <a:tcPr marT="45712" marB="45712"/>
                </a:tc>
                <a:tc>
                  <a:txBody>
                    <a:bodyPr/>
                    <a:lstStyle/>
                    <a:p>
                      <a:r>
                        <a:rPr lang="en-US" sz="2800" b="1" dirty="0" smtClean="0"/>
                        <a:t>NIOSH REL</a:t>
                      </a:r>
                      <a:endParaRPr lang="en-US" sz="2800" b="1" dirty="0"/>
                    </a:p>
                  </a:txBody>
                  <a:tcPr marT="45712" marB="45712"/>
                </a:tc>
                <a:tc>
                  <a:txBody>
                    <a:bodyPr/>
                    <a:lstStyle/>
                    <a:p>
                      <a:pPr algn="ctr"/>
                      <a:r>
                        <a:rPr lang="en-US" sz="2800" b="1" dirty="0" smtClean="0"/>
                        <a:t>2011</a:t>
                      </a:r>
                      <a:endParaRPr lang="en-US" sz="2800" b="1" dirty="0"/>
                    </a:p>
                  </a:txBody>
                  <a:tcPr marT="45712" marB="45712"/>
                </a:tc>
              </a:tr>
              <a:tr h="1279064">
                <a:tc>
                  <a:txBody>
                    <a:bodyPr/>
                    <a:lstStyle/>
                    <a:p>
                      <a:r>
                        <a:rPr lang="en-US" sz="2800" b="1" dirty="0" smtClean="0"/>
                        <a:t>MWCNTs</a:t>
                      </a:r>
                      <a:endParaRPr lang="en-US" sz="2800" b="1" dirty="0"/>
                    </a:p>
                  </a:txBody>
                  <a:tcPr marT="45712" marB="45712"/>
                </a:tc>
                <a:tc>
                  <a:txBody>
                    <a:bodyPr/>
                    <a:lstStyle/>
                    <a:p>
                      <a:r>
                        <a:rPr lang="en-US" sz="2800" b="1" dirty="0" smtClean="0"/>
                        <a:t>0.05</a:t>
                      </a:r>
                      <a:endParaRPr lang="en-US" sz="2800" b="1" dirty="0"/>
                    </a:p>
                  </a:txBody>
                  <a:tcPr marT="45712" marB="45712"/>
                </a:tc>
                <a:tc>
                  <a:txBody>
                    <a:bodyPr/>
                    <a:lstStyle/>
                    <a:p>
                      <a:r>
                        <a:rPr lang="en-US" sz="2800" b="1" dirty="0" smtClean="0"/>
                        <a:t>Bayer Co.</a:t>
                      </a:r>
                      <a:endParaRPr lang="en-US" sz="2800" b="1" dirty="0"/>
                    </a:p>
                  </a:txBody>
                  <a:tcPr marT="45712" marB="45712"/>
                </a:tc>
                <a:tc>
                  <a:txBody>
                    <a:bodyPr/>
                    <a:lstStyle/>
                    <a:p>
                      <a:pPr algn="ctr"/>
                      <a:r>
                        <a:rPr lang="en-US" sz="2800" b="1" dirty="0" smtClean="0"/>
                        <a:t>2010</a:t>
                      </a:r>
                      <a:endParaRPr lang="en-US" sz="2800" b="1" dirty="0"/>
                    </a:p>
                  </a:txBody>
                  <a:tcPr marT="45712" marB="45712"/>
                </a:tc>
              </a:tr>
              <a:tr h="1279064">
                <a:tc>
                  <a:txBody>
                    <a:bodyPr/>
                    <a:lstStyle/>
                    <a:p>
                      <a:r>
                        <a:rPr lang="en-US" sz="2800" b="1" dirty="0" smtClean="0"/>
                        <a:t>CNTs and </a:t>
                      </a:r>
                      <a:r>
                        <a:rPr lang="en-US" sz="2800" b="1" dirty="0" err="1" smtClean="0"/>
                        <a:t>nanofibers</a:t>
                      </a:r>
                      <a:endParaRPr lang="en-US" sz="2800" b="1" dirty="0"/>
                    </a:p>
                  </a:txBody>
                  <a:tcPr marT="45712" marB="45712"/>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b="1" dirty="0" smtClean="0"/>
                        <a:t>0.001</a:t>
                      </a:r>
                      <a:endParaRPr lang="en-US" sz="2800" b="1" dirty="0"/>
                    </a:p>
                  </a:txBody>
                  <a:tcPr marT="45712" marB="45712"/>
                </a:tc>
                <a:tc>
                  <a:txBody>
                    <a:bodyPr/>
                    <a:lstStyle/>
                    <a:p>
                      <a:r>
                        <a:rPr lang="en-US" sz="2800" b="1" dirty="0" smtClean="0"/>
                        <a:t>NIOSH REL</a:t>
                      </a:r>
                      <a:endParaRPr lang="en-US" sz="2800" b="1" dirty="0"/>
                    </a:p>
                  </a:txBody>
                  <a:tcPr marT="45712" marB="45712"/>
                </a:tc>
                <a:tc>
                  <a:txBody>
                    <a:bodyPr/>
                    <a:lstStyle/>
                    <a:p>
                      <a:pPr algn="ctr"/>
                      <a:r>
                        <a:rPr lang="en-US" sz="2800" b="1" dirty="0" smtClean="0"/>
                        <a:t>2013</a:t>
                      </a:r>
                      <a:endParaRPr lang="en-US" sz="2800" b="1" dirty="0"/>
                    </a:p>
                  </a:txBody>
                  <a:tcPr marT="45712" marB="45712"/>
                </a:tc>
              </a:tr>
            </a:tbl>
          </a:graphicData>
        </a:graphic>
      </p:graphicFrame>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Title 1"/>
          <p:cNvSpPr>
            <a:spLocks noGrp="1"/>
          </p:cNvSpPr>
          <p:nvPr>
            <p:ph type="ctrTitle"/>
          </p:nvPr>
        </p:nvSpPr>
        <p:spPr>
          <a:xfrm>
            <a:off x="685800" y="2130425"/>
            <a:ext cx="7772400" cy="1470025"/>
          </a:xfrm>
        </p:spPr>
        <p:txBody>
          <a:bodyPr/>
          <a:lstStyle/>
          <a:p>
            <a:r>
              <a:rPr lang="en-US" altLang="en-US" smtClean="0">
                <a:latin typeface="Tahoma" pitchFamily="34" charset="0"/>
              </a:rPr>
              <a:t>1-30-15, ACGIH announced “nanoscale primary particle notation” is under study for a TLV</a:t>
            </a:r>
          </a:p>
        </p:txBody>
      </p:sp>
      <p:sp>
        <p:nvSpPr>
          <p:cNvPr id="59394" name="Subtitle 2"/>
          <p:cNvSpPr>
            <a:spLocks noGrp="1"/>
          </p:cNvSpPr>
          <p:nvPr>
            <p:ph type="subTitle" idx="1"/>
          </p:nvPr>
        </p:nvSpPr>
        <p:spPr>
          <a:xfrm>
            <a:off x="1219200" y="4572000"/>
            <a:ext cx="6400800" cy="1752600"/>
          </a:xfrm>
        </p:spPr>
        <p:txBody>
          <a:bodyPr/>
          <a:lstStyle/>
          <a:p>
            <a:r>
              <a:rPr lang="en-US" altLang="en-US" smtClean="0">
                <a:cs typeface="ＭＳ Ｐゴシック" pitchFamily="34" charset="-128"/>
              </a:rPr>
              <a:t>Comments are solicited</a:t>
            </a:r>
          </a:p>
        </p:txBody>
      </p:sp>
      <p:pic>
        <p:nvPicPr>
          <p:cNvPr id="59395"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58000" y="4991100"/>
            <a:ext cx="19812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Title 4"/>
          <p:cNvSpPr>
            <a:spLocks noGrp="1"/>
          </p:cNvSpPr>
          <p:nvPr>
            <p:ph type="ctrTitle"/>
          </p:nvPr>
        </p:nvSpPr>
        <p:spPr>
          <a:xfrm>
            <a:off x="228600" y="838200"/>
            <a:ext cx="8686800" cy="1470025"/>
          </a:xfrm>
        </p:spPr>
        <p:txBody>
          <a:bodyPr/>
          <a:lstStyle/>
          <a:p>
            <a:pPr marL="514350" indent="-514350"/>
            <a:r>
              <a:rPr lang="en-US" altLang="en-US" smtClean="0">
                <a:latin typeface="Tahoma" pitchFamily="34" charset="0"/>
              </a:rPr>
              <a:t>	Discuss the availability and limitations of nanoproduct inventories</a:t>
            </a:r>
          </a:p>
        </p:txBody>
      </p:sp>
      <p:sp>
        <p:nvSpPr>
          <p:cNvPr id="3" name="Subtitle 2"/>
          <p:cNvSpPr>
            <a:spLocks noGrp="1"/>
          </p:cNvSpPr>
          <p:nvPr>
            <p:ph type="subTitle" idx="1"/>
          </p:nvPr>
        </p:nvSpPr>
        <p:spPr>
          <a:xfrm>
            <a:off x="1371600" y="3505200"/>
            <a:ext cx="6400800" cy="1752600"/>
          </a:xfrm>
          <a:ln>
            <a:miter lim="800000"/>
            <a:headEnd/>
            <a:tailEnd/>
          </a:ln>
          <a:extLst>
            <a:ext uri="{FAA26D3D-D897-4be2-8F04-BA451C77F1D7}">
              <ma14:placeholderFlag xmlns:ma14="http://schemas.microsoft.com/office/mac/drawingml/2011/main" xmlns="" val="1"/>
            </a:ext>
          </a:extLst>
        </p:spPr>
        <p:txBody>
          <a:bodyPr/>
          <a:lstStyle/>
          <a:p>
            <a:pPr>
              <a:defRPr/>
            </a:pPr>
            <a:r>
              <a:rPr lang="en-US" sz="6600"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a typeface="ＭＳ Ｐゴシック" charset="-128"/>
              </a:rPr>
              <a:t>Objective </a:t>
            </a:r>
            <a:r>
              <a:rPr lang="en-US" sz="6600"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a typeface="ＭＳ Ｐゴシック" charset="-128"/>
              </a:rPr>
              <a:t>3</a:t>
            </a:r>
          </a:p>
          <a:p>
            <a:pPr>
              <a:defRPr/>
            </a:pPr>
            <a:endParaRPr lang="en-US" sz="6600" dirty="0">
              <a:ea typeface="ＭＳ Ｐゴシック" charset="-128"/>
            </a:endParaRPr>
          </a:p>
        </p:txBody>
      </p:sp>
      <p:graphicFrame>
        <p:nvGraphicFramePr>
          <p:cNvPr id="7" name="Diagram 6"/>
          <p:cNvGraphicFramePr/>
          <p:nvPr/>
        </p:nvGraphicFramePr>
        <p:xfrm>
          <a:off x="1567330" y="340360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Title 3"/>
          <p:cNvSpPr>
            <a:spLocks noGrp="1"/>
          </p:cNvSpPr>
          <p:nvPr>
            <p:ph type="title"/>
          </p:nvPr>
        </p:nvSpPr>
        <p:spPr>
          <a:xfrm>
            <a:off x="488950" y="754063"/>
            <a:ext cx="8229600" cy="1143000"/>
          </a:xfrm>
        </p:spPr>
        <p:txBody>
          <a:bodyPr/>
          <a:lstStyle/>
          <a:p>
            <a:r>
              <a:rPr lang="en-US" altLang="en-US" smtClean="0">
                <a:latin typeface="Tahoma" pitchFamily="34" charset="0"/>
              </a:rPr>
              <a:t>Does anyone know how many nano-enabled products are in commerce?</a:t>
            </a:r>
          </a:p>
        </p:txBody>
      </p:sp>
      <p:pic>
        <p:nvPicPr>
          <p:cNvPr id="62466" name="Picture 6"/>
          <p:cNvPicPr>
            <a:picLocks noChangeAspect="1"/>
          </p:cNvPicPr>
          <p:nvPr/>
        </p:nvPicPr>
        <p:blipFill>
          <a:blip r:embed="rId3">
            <a:extLst>
              <a:ext uri="{28A0092B-C50C-407E-A947-70E740481C1C}">
                <a14:useLocalDpi xmlns:a14="http://schemas.microsoft.com/office/drawing/2010/main" val="0"/>
              </a:ext>
            </a:extLst>
          </a:blip>
          <a:srcRect b="25455"/>
          <a:stretch>
            <a:fillRect/>
          </a:stretch>
        </p:blipFill>
        <p:spPr bwMode="auto">
          <a:xfrm>
            <a:off x="1689100" y="2438400"/>
            <a:ext cx="5765800" cy="3224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ight Arrow 9"/>
          <p:cNvSpPr>
            <a:spLocks noChangeArrowheads="1"/>
          </p:cNvSpPr>
          <p:nvPr/>
        </p:nvSpPr>
        <p:spPr bwMode="auto">
          <a:xfrm rot="-10526774">
            <a:off x="5507038" y="2863850"/>
            <a:ext cx="1905000" cy="1143000"/>
          </a:xfrm>
          <a:prstGeom prst="rightArrow">
            <a:avLst>
              <a:gd name="adj1" fmla="val 50000"/>
              <a:gd name="adj2" fmla="val 50000"/>
            </a:avLst>
          </a:pr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marL="342900" indent="-342900"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eaLnBrk="1" hangingPunct="1">
              <a:spcBef>
                <a:spcPct val="20000"/>
              </a:spcBef>
              <a:buFontTx/>
              <a:buChar char="•"/>
            </a:pPr>
            <a:endParaRPr lang="en-US" altLang="en-US">
              <a:solidFill>
                <a:srgbClr val="C00000"/>
              </a:solidFill>
            </a:endParaRPr>
          </a:p>
        </p:txBody>
      </p:sp>
      <p:sp>
        <p:nvSpPr>
          <p:cNvPr id="62468" name="Rectangle 1"/>
          <p:cNvSpPr>
            <a:spLocks noChangeArrowheads="1"/>
          </p:cNvSpPr>
          <p:nvPr/>
        </p:nvSpPr>
        <p:spPr bwMode="auto">
          <a:xfrm>
            <a:off x="762000" y="5935663"/>
            <a:ext cx="609600" cy="693737"/>
          </a:xfrm>
          <a:prstGeom prst="rect">
            <a:avLst/>
          </a:prstGeom>
          <a:noFill/>
          <a:ln w="4127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marL="342900" indent="-342900"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eaLnBrk="1" hangingPunct="1">
              <a:spcBef>
                <a:spcPct val="20000"/>
              </a:spcBef>
              <a:buFontTx/>
              <a:buChar char="•"/>
            </a:pPr>
            <a:endParaRPr lang="en-US" altLang="en-US"/>
          </a:p>
        </p:txBody>
      </p:sp>
      <p:sp>
        <p:nvSpPr>
          <p:cNvPr id="62469" name="TextBox 2"/>
          <p:cNvSpPr txBox="1">
            <a:spLocks noChangeArrowheads="1"/>
          </p:cNvSpPr>
          <p:nvPr/>
        </p:nvSpPr>
        <p:spPr bwMode="auto">
          <a:xfrm>
            <a:off x="1371600" y="6008688"/>
            <a:ext cx="10223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eaLnBrk="1" hangingPunct="1"/>
            <a:r>
              <a:rPr lang="en-US" altLang="en-US"/>
              <a:t>Yes</a:t>
            </a:r>
          </a:p>
        </p:txBody>
      </p:sp>
      <p:sp>
        <p:nvSpPr>
          <p:cNvPr id="62470" name="Rectangle 7"/>
          <p:cNvSpPr>
            <a:spLocks noChangeArrowheads="1"/>
          </p:cNvSpPr>
          <p:nvPr/>
        </p:nvSpPr>
        <p:spPr bwMode="auto">
          <a:xfrm>
            <a:off x="3124200" y="5943600"/>
            <a:ext cx="609600" cy="693738"/>
          </a:xfrm>
          <a:prstGeom prst="rect">
            <a:avLst/>
          </a:prstGeom>
          <a:noFill/>
          <a:ln w="4127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marL="342900" indent="-342900"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eaLnBrk="1" hangingPunct="1">
              <a:spcBef>
                <a:spcPct val="20000"/>
              </a:spcBef>
              <a:buFontTx/>
              <a:buChar char="•"/>
            </a:pPr>
            <a:endParaRPr lang="en-US" altLang="en-US"/>
          </a:p>
        </p:txBody>
      </p:sp>
      <p:sp>
        <p:nvSpPr>
          <p:cNvPr id="62471" name="TextBox 8"/>
          <p:cNvSpPr txBox="1">
            <a:spLocks noChangeArrowheads="1"/>
          </p:cNvSpPr>
          <p:nvPr/>
        </p:nvSpPr>
        <p:spPr bwMode="auto">
          <a:xfrm>
            <a:off x="3810000" y="6045200"/>
            <a:ext cx="10223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eaLnBrk="1" hangingPunct="1"/>
            <a:r>
              <a:rPr lang="en-US" altLang="en-US"/>
              <a:t>No</a:t>
            </a:r>
          </a:p>
        </p:txBody>
      </p:sp>
      <p:sp>
        <p:nvSpPr>
          <p:cNvPr id="5" name="Multiply 4"/>
          <p:cNvSpPr/>
          <p:nvPr/>
        </p:nvSpPr>
        <p:spPr bwMode="auto">
          <a:xfrm>
            <a:off x="2819400" y="5748338"/>
            <a:ext cx="1219200" cy="1177925"/>
          </a:xfrm>
          <a:prstGeom prst="mathMultiply">
            <a:avLst/>
          </a:prstGeom>
          <a:solidFill>
            <a:srgbClr val="C00000"/>
          </a:solidFill>
          <a:ln w="9525" cap="flat" cmpd="sng" algn="ctr">
            <a:noFill/>
            <a:prstDash val="solid"/>
            <a:round/>
            <a:headEnd type="none" w="med" len="med"/>
            <a:tailEnd type="none" w="med" len="med"/>
          </a:ln>
          <a:effectLst/>
        </p:spPr>
        <p:txBody>
          <a:bodyPr/>
          <a:lstStyle/>
          <a:p>
            <a:pPr marL="342900" indent="-342900">
              <a:spcBef>
                <a:spcPct val="20000"/>
              </a:spcBef>
              <a:buFontTx/>
              <a:buChar char="•"/>
              <a:defRPr/>
            </a:pPr>
            <a:endParaRPr lang="en-US">
              <a:latin typeface="Arial" charset="0"/>
              <a:ea typeface="MS PGothic" panose="020B0600070205080204"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2"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1+#ppt_w/2"/>
                                          </p:val>
                                        </p:tav>
                                        <p:tav tm="100000">
                                          <p:val>
                                            <p:strVal val="#ppt_x"/>
                                          </p:val>
                                        </p:tav>
                                      </p:tavLst>
                                    </p:anim>
                                    <p:anim calcmode="lin" valueType="num">
                                      <p:cBhvr additive="base">
                                        <p:cTn id="12"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Number Placeholder 5"/>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eaLnBrk="1" hangingPunct="1"/>
            <a:fld id="{18196633-8F5F-42E0-8B1B-92857FECFE64}" type="slidenum">
              <a:rPr lang="en-US" altLang="en-US" sz="2400">
                <a:solidFill>
                  <a:srgbClr val="000000"/>
                </a:solidFill>
              </a:rPr>
              <a:pPr eaLnBrk="1" hangingPunct="1"/>
              <a:t>3</a:t>
            </a:fld>
            <a:endParaRPr lang="en-US" altLang="en-US" sz="2000">
              <a:solidFill>
                <a:srgbClr val="000000"/>
              </a:solidFill>
            </a:endParaRPr>
          </a:p>
        </p:txBody>
      </p:sp>
      <p:sp>
        <p:nvSpPr>
          <p:cNvPr id="16386" name="Rectangle 2"/>
          <p:cNvSpPr>
            <a:spLocks noGrp="1" noChangeArrowheads="1"/>
          </p:cNvSpPr>
          <p:nvPr>
            <p:ph type="title"/>
          </p:nvPr>
        </p:nvSpPr>
        <p:spPr>
          <a:xfrm>
            <a:off x="222250" y="166688"/>
            <a:ext cx="8699500" cy="376237"/>
          </a:xfrm>
        </p:spPr>
        <p:txBody>
          <a:bodyPr/>
          <a:lstStyle/>
          <a:p>
            <a:pPr eaLnBrk="1" hangingPunct="1"/>
            <a:r>
              <a:rPr lang="en-US" altLang="en-US" sz="2800" smtClean="0">
                <a:latin typeface="Tahoma" pitchFamily="34" charset="0"/>
              </a:rPr>
              <a:t>Nano-enabled products are on the market</a:t>
            </a:r>
            <a:endParaRPr lang="en-US" altLang="en-US" sz="2800" i="1" u="sng" smtClean="0">
              <a:latin typeface="Tahoma" pitchFamily="34" charset="0"/>
            </a:endParaRPr>
          </a:p>
        </p:txBody>
      </p:sp>
      <p:grpSp>
        <p:nvGrpSpPr>
          <p:cNvPr id="16387" name="Group 3"/>
          <p:cNvGrpSpPr>
            <a:grpSpLocks/>
          </p:cNvGrpSpPr>
          <p:nvPr/>
        </p:nvGrpSpPr>
        <p:grpSpPr bwMode="auto">
          <a:xfrm>
            <a:off x="6477000" y="819150"/>
            <a:ext cx="2497138" cy="1524000"/>
            <a:chOff x="1824" y="2711"/>
            <a:chExt cx="1573" cy="960"/>
          </a:xfrm>
        </p:grpSpPr>
        <p:pic>
          <p:nvPicPr>
            <p:cNvPr id="16433" name="Picture 4" descr="Dockers® Go Khaki® Pants with Stain Defender™">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4" y="2711"/>
              <a:ext cx="438" cy="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19" name="Text Box 5"/>
            <p:cNvSpPr txBox="1">
              <a:spLocks noChangeArrowheads="1"/>
            </p:cNvSpPr>
            <p:nvPr/>
          </p:nvSpPr>
          <p:spPr bwMode="auto">
            <a:xfrm>
              <a:off x="2256" y="3050"/>
              <a:ext cx="960" cy="4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400">
                  <a:solidFill>
                    <a:schemeClr val="tx1"/>
                  </a:solidFill>
                  <a:latin typeface="Arial" charset="0"/>
                </a:defRPr>
              </a:lvl1pPr>
              <a:lvl2pPr marL="742950" indent="-285750" eaLnBrk="0" hangingPunct="0">
                <a:defRPr sz="1400">
                  <a:solidFill>
                    <a:schemeClr val="tx1"/>
                  </a:solidFill>
                  <a:latin typeface="Arial" charset="0"/>
                </a:defRPr>
              </a:lvl2pPr>
              <a:lvl3pPr marL="1143000" indent="-228600" eaLnBrk="0" hangingPunct="0">
                <a:defRPr sz="1400">
                  <a:solidFill>
                    <a:schemeClr val="tx1"/>
                  </a:solidFill>
                  <a:latin typeface="Arial" charset="0"/>
                </a:defRPr>
              </a:lvl3pPr>
              <a:lvl4pPr marL="1600200" indent="-228600" eaLnBrk="0" hangingPunct="0">
                <a:defRPr sz="1400">
                  <a:solidFill>
                    <a:schemeClr val="tx1"/>
                  </a:solidFill>
                  <a:latin typeface="Arial" charset="0"/>
                </a:defRPr>
              </a:lvl4pPr>
              <a:lvl5pPr marL="2057400" indent="-228600" eaLnBrk="0" hangingPunct="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eaLnBrk="1" hangingPunct="1">
                <a:spcBef>
                  <a:spcPct val="50000"/>
                </a:spcBef>
                <a:defRPr/>
              </a:pPr>
              <a:r>
                <a:rPr lang="en-US">
                  <a:solidFill>
                    <a:srgbClr val="000000"/>
                  </a:solidFill>
                  <a:ea typeface="+mn-ea"/>
                  <a:cs typeface="Arial" charset="0"/>
                </a:rPr>
                <a:t>Eddie Bauer Ruston Fit Nano-Care khakis</a:t>
              </a:r>
              <a:endParaRPr lang="en-US" b="1" baseline="30000">
                <a:solidFill>
                  <a:srgbClr val="000000"/>
                </a:solidFill>
                <a:ea typeface="+mn-ea"/>
                <a:cs typeface="Arial" charset="0"/>
              </a:endParaRPr>
            </a:p>
          </p:txBody>
        </p:sp>
        <p:pic>
          <p:nvPicPr>
            <p:cNvPr id="16435" name="Picture 6" descr="head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61" y="2843"/>
              <a:ext cx="1136" cy="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6388" name="Group 7"/>
          <p:cNvGrpSpPr>
            <a:grpSpLocks/>
          </p:cNvGrpSpPr>
          <p:nvPr/>
        </p:nvGrpSpPr>
        <p:grpSpPr bwMode="auto">
          <a:xfrm>
            <a:off x="4191000" y="838200"/>
            <a:ext cx="1998663" cy="1152525"/>
            <a:chOff x="1908" y="800"/>
            <a:chExt cx="1259" cy="726"/>
          </a:xfrm>
        </p:grpSpPr>
        <p:pic>
          <p:nvPicPr>
            <p:cNvPr id="16430" name="Picture 8" descr="Wilson Double Core Tennis Balls">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08" y="800"/>
              <a:ext cx="300" cy="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16" name="Text Box 9"/>
            <p:cNvSpPr txBox="1">
              <a:spLocks noChangeArrowheads="1"/>
            </p:cNvSpPr>
            <p:nvPr/>
          </p:nvSpPr>
          <p:spPr bwMode="auto">
            <a:xfrm>
              <a:off x="2207" y="1169"/>
              <a:ext cx="960" cy="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400">
                  <a:solidFill>
                    <a:schemeClr val="tx1"/>
                  </a:solidFill>
                  <a:latin typeface="Arial" charset="0"/>
                </a:defRPr>
              </a:lvl1pPr>
              <a:lvl2pPr marL="742950" indent="-285750" eaLnBrk="0" hangingPunct="0">
                <a:defRPr sz="1400">
                  <a:solidFill>
                    <a:schemeClr val="tx1"/>
                  </a:solidFill>
                  <a:latin typeface="Arial" charset="0"/>
                </a:defRPr>
              </a:lvl2pPr>
              <a:lvl3pPr marL="1143000" indent="-228600" eaLnBrk="0" hangingPunct="0">
                <a:defRPr sz="1400">
                  <a:solidFill>
                    <a:schemeClr val="tx1"/>
                  </a:solidFill>
                  <a:latin typeface="Arial" charset="0"/>
                </a:defRPr>
              </a:lvl3pPr>
              <a:lvl4pPr marL="1600200" indent="-228600" eaLnBrk="0" hangingPunct="0">
                <a:defRPr sz="1400">
                  <a:solidFill>
                    <a:schemeClr val="tx1"/>
                  </a:solidFill>
                  <a:latin typeface="Arial" charset="0"/>
                </a:defRPr>
              </a:lvl4pPr>
              <a:lvl5pPr marL="2057400" indent="-228600" eaLnBrk="0" hangingPunct="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eaLnBrk="1" hangingPunct="1">
                <a:spcBef>
                  <a:spcPct val="50000"/>
                </a:spcBef>
                <a:defRPr/>
              </a:pPr>
              <a:r>
                <a:rPr lang="en-US">
                  <a:solidFill>
                    <a:srgbClr val="000000"/>
                  </a:solidFill>
                  <a:ea typeface="+mn-ea"/>
                  <a:cs typeface="Arial" charset="0"/>
                </a:rPr>
                <a:t>Wilson Double Core tennis balls</a:t>
              </a:r>
            </a:p>
          </p:txBody>
        </p:sp>
        <p:pic>
          <p:nvPicPr>
            <p:cNvPr id="16432" name="Picture 10" descr="Home">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63" y="862"/>
              <a:ext cx="33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6389" name="Group 11"/>
          <p:cNvGrpSpPr>
            <a:grpSpLocks/>
          </p:cNvGrpSpPr>
          <p:nvPr/>
        </p:nvGrpSpPr>
        <p:grpSpPr bwMode="auto">
          <a:xfrm>
            <a:off x="304800" y="2035175"/>
            <a:ext cx="3295650" cy="1165225"/>
            <a:chOff x="401" y="1566"/>
            <a:chExt cx="2076" cy="734"/>
          </a:xfrm>
        </p:grpSpPr>
        <p:pic>
          <p:nvPicPr>
            <p:cNvPr id="16427" name="Picture 12" descr="viewimag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01" y="1616"/>
              <a:ext cx="1080" cy="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28" name="Picture 13" descr="3M ESPE">
              <a:hlinkClick r:id="rId11"/>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500" y="1566"/>
              <a:ext cx="379" cy="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14" name="Text Box 14"/>
            <p:cNvSpPr txBox="1">
              <a:spLocks noChangeArrowheads="1"/>
            </p:cNvSpPr>
            <p:nvPr/>
          </p:nvSpPr>
          <p:spPr bwMode="auto">
            <a:xfrm>
              <a:off x="1517" y="1809"/>
              <a:ext cx="960" cy="4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400">
                  <a:solidFill>
                    <a:schemeClr val="tx1"/>
                  </a:solidFill>
                  <a:latin typeface="Arial" charset="0"/>
                </a:defRPr>
              </a:lvl1pPr>
              <a:lvl2pPr marL="742950" indent="-285750" eaLnBrk="0" hangingPunct="0">
                <a:defRPr sz="1400">
                  <a:solidFill>
                    <a:schemeClr val="tx1"/>
                  </a:solidFill>
                  <a:latin typeface="Arial" charset="0"/>
                </a:defRPr>
              </a:lvl2pPr>
              <a:lvl3pPr marL="1143000" indent="-228600" eaLnBrk="0" hangingPunct="0">
                <a:defRPr sz="1400">
                  <a:solidFill>
                    <a:schemeClr val="tx1"/>
                  </a:solidFill>
                  <a:latin typeface="Arial" charset="0"/>
                </a:defRPr>
              </a:lvl3pPr>
              <a:lvl4pPr marL="1600200" indent="-228600" eaLnBrk="0" hangingPunct="0">
                <a:defRPr sz="1400">
                  <a:solidFill>
                    <a:schemeClr val="tx1"/>
                  </a:solidFill>
                  <a:latin typeface="Arial" charset="0"/>
                </a:defRPr>
              </a:lvl4pPr>
              <a:lvl5pPr marL="2057400" indent="-228600" eaLnBrk="0" hangingPunct="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rtl="1" eaLnBrk="1" hangingPunct="1">
                <a:spcBef>
                  <a:spcPct val="50000"/>
                </a:spcBef>
                <a:defRPr/>
              </a:pPr>
              <a:r>
                <a:rPr lang="en-US">
                  <a:solidFill>
                    <a:srgbClr val="000000"/>
                  </a:solidFill>
                  <a:ea typeface="+mn-ea"/>
                  <a:cs typeface="Arial" charset="0"/>
                </a:rPr>
                <a:t>3M Adper Single Bond Plus dental adhesive</a:t>
              </a:r>
              <a:endParaRPr lang="en-US" b="1" baseline="30000">
                <a:solidFill>
                  <a:srgbClr val="000000"/>
                </a:solidFill>
                <a:ea typeface="+mn-ea"/>
                <a:cs typeface="Arial" charset="0"/>
              </a:endParaRPr>
            </a:p>
          </p:txBody>
        </p:sp>
      </p:grpSp>
      <p:grpSp>
        <p:nvGrpSpPr>
          <p:cNvPr id="16390" name="Group 15"/>
          <p:cNvGrpSpPr>
            <a:grpSpLocks/>
          </p:cNvGrpSpPr>
          <p:nvPr/>
        </p:nvGrpSpPr>
        <p:grpSpPr bwMode="auto">
          <a:xfrm>
            <a:off x="5410200" y="5257800"/>
            <a:ext cx="3276600" cy="1520825"/>
            <a:chOff x="3234" y="418"/>
            <a:chExt cx="1767" cy="820"/>
          </a:xfrm>
        </p:grpSpPr>
        <p:pic>
          <p:nvPicPr>
            <p:cNvPr id="16424" name="Picture 16" descr="h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234" y="418"/>
              <a:ext cx="1096" cy="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10" name="Text Box 17"/>
            <p:cNvSpPr txBox="1">
              <a:spLocks noChangeArrowheads="1"/>
            </p:cNvSpPr>
            <p:nvPr/>
          </p:nvSpPr>
          <p:spPr bwMode="auto">
            <a:xfrm>
              <a:off x="4319" y="819"/>
              <a:ext cx="682" cy="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400">
                  <a:solidFill>
                    <a:schemeClr val="tx1"/>
                  </a:solidFill>
                  <a:latin typeface="Arial" charset="0"/>
                </a:defRPr>
              </a:lvl1pPr>
              <a:lvl2pPr marL="742950" indent="-285750" eaLnBrk="0" hangingPunct="0">
                <a:defRPr sz="1400">
                  <a:solidFill>
                    <a:schemeClr val="tx1"/>
                  </a:solidFill>
                  <a:latin typeface="Arial" charset="0"/>
                </a:defRPr>
              </a:lvl2pPr>
              <a:lvl3pPr marL="1143000" indent="-228600" eaLnBrk="0" hangingPunct="0">
                <a:defRPr sz="1400">
                  <a:solidFill>
                    <a:schemeClr val="tx1"/>
                  </a:solidFill>
                  <a:latin typeface="Arial" charset="0"/>
                </a:defRPr>
              </a:lvl3pPr>
              <a:lvl4pPr marL="1600200" indent="-228600" eaLnBrk="0" hangingPunct="0">
                <a:defRPr sz="1400">
                  <a:solidFill>
                    <a:schemeClr val="tx1"/>
                  </a:solidFill>
                  <a:latin typeface="Arial" charset="0"/>
                </a:defRPr>
              </a:lvl4pPr>
              <a:lvl5pPr marL="2057400" indent="-228600" eaLnBrk="0" hangingPunct="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eaLnBrk="1" hangingPunct="1">
                <a:spcBef>
                  <a:spcPct val="50000"/>
                </a:spcBef>
                <a:defRPr/>
              </a:pPr>
              <a:r>
                <a:rPr lang="en-US">
                  <a:solidFill>
                    <a:srgbClr val="000000"/>
                  </a:solidFill>
                  <a:ea typeface="+mn-ea"/>
                  <a:cs typeface="Arial" charset="0"/>
                </a:rPr>
                <a:t>Hummer H2</a:t>
              </a:r>
            </a:p>
          </p:txBody>
        </p:sp>
        <p:pic>
          <p:nvPicPr>
            <p:cNvPr id="16426" name="Picture 18" descr="GM Cars Corporate Website">
              <a:hlinkClick r:id="rId14"/>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378" y="544"/>
              <a:ext cx="270" cy="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6391" name="Group 19"/>
          <p:cNvGrpSpPr>
            <a:grpSpLocks/>
          </p:cNvGrpSpPr>
          <p:nvPr/>
        </p:nvGrpSpPr>
        <p:grpSpPr bwMode="auto">
          <a:xfrm>
            <a:off x="452438" y="790575"/>
            <a:ext cx="3128962" cy="1095375"/>
            <a:chOff x="181" y="449"/>
            <a:chExt cx="1971" cy="690"/>
          </a:xfrm>
        </p:grpSpPr>
        <p:pic>
          <p:nvPicPr>
            <p:cNvPr id="16421" name="Picture 20" descr="CLS-Coupe_Impressions_Exterior360°_410x220_06-2004"/>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81" y="560"/>
              <a:ext cx="1280" cy="5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07" name="Text Box 21"/>
            <p:cNvSpPr txBox="1">
              <a:spLocks noChangeArrowheads="1"/>
            </p:cNvSpPr>
            <p:nvPr/>
          </p:nvSpPr>
          <p:spPr bwMode="auto">
            <a:xfrm>
              <a:off x="1479" y="765"/>
              <a:ext cx="673" cy="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400">
                  <a:solidFill>
                    <a:schemeClr val="tx1"/>
                  </a:solidFill>
                  <a:latin typeface="Arial" charset="0"/>
                </a:defRPr>
              </a:lvl1pPr>
              <a:lvl2pPr marL="742950" indent="-285750" eaLnBrk="0" hangingPunct="0">
                <a:defRPr sz="1400">
                  <a:solidFill>
                    <a:schemeClr val="tx1"/>
                  </a:solidFill>
                  <a:latin typeface="Arial" charset="0"/>
                </a:defRPr>
              </a:lvl2pPr>
              <a:lvl3pPr marL="1143000" indent="-228600" eaLnBrk="0" hangingPunct="0">
                <a:defRPr sz="1400">
                  <a:solidFill>
                    <a:schemeClr val="tx1"/>
                  </a:solidFill>
                  <a:latin typeface="Arial" charset="0"/>
                </a:defRPr>
              </a:lvl3pPr>
              <a:lvl4pPr marL="1600200" indent="-228600" eaLnBrk="0" hangingPunct="0">
                <a:defRPr sz="1400">
                  <a:solidFill>
                    <a:schemeClr val="tx1"/>
                  </a:solidFill>
                  <a:latin typeface="Arial" charset="0"/>
                </a:defRPr>
              </a:lvl4pPr>
              <a:lvl5pPr marL="2057400" indent="-228600" eaLnBrk="0" hangingPunct="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eaLnBrk="1" hangingPunct="1">
                <a:spcBef>
                  <a:spcPct val="50000"/>
                </a:spcBef>
                <a:defRPr/>
              </a:pPr>
              <a:r>
                <a:rPr lang="en-US">
                  <a:solidFill>
                    <a:srgbClr val="000000"/>
                  </a:solidFill>
                  <a:ea typeface="+mn-ea"/>
                  <a:cs typeface="Arial" charset="0"/>
                </a:rPr>
                <a:t>Mercedes CLS-class</a:t>
              </a:r>
            </a:p>
          </p:txBody>
        </p:sp>
        <p:pic>
          <p:nvPicPr>
            <p:cNvPr id="16423" name="Picture 22" descr="Mercedes-Logo"/>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520" y="449"/>
              <a:ext cx="600"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6392" name="Group 23"/>
          <p:cNvGrpSpPr>
            <a:grpSpLocks/>
          </p:cNvGrpSpPr>
          <p:nvPr/>
        </p:nvGrpSpPr>
        <p:grpSpPr bwMode="auto">
          <a:xfrm>
            <a:off x="76200" y="4495800"/>
            <a:ext cx="3656013" cy="1693863"/>
            <a:chOff x="48" y="2761"/>
            <a:chExt cx="2303" cy="1067"/>
          </a:xfrm>
        </p:grpSpPr>
        <p:pic>
          <p:nvPicPr>
            <p:cNvPr id="16418" name="Picture 24" descr="img_LS633_Back_200x1501"/>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8" y="2928"/>
              <a:ext cx="1200" cy="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04" name="Text Box 25"/>
            <p:cNvSpPr txBox="1">
              <a:spLocks noChangeArrowheads="1"/>
            </p:cNvSpPr>
            <p:nvPr/>
          </p:nvSpPr>
          <p:spPr bwMode="auto">
            <a:xfrm>
              <a:off x="1264" y="3130"/>
              <a:ext cx="1087" cy="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400">
                  <a:solidFill>
                    <a:schemeClr val="tx1"/>
                  </a:solidFill>
                  <a:latin typeface="Arial" charset="0"/>
                </a:defRPr>
              </a:lvl1pPr>
              <a:lvl2pPr marL="742950" indent="-285750" eaLnBrk="0" hangingPunct="0">
                <a:defRPr sz="1400">
                  <a:solidFill>
                    <a:schemeClr val="tx1"/>
                  </a:solidFill>
                  <a:latin typeface="Arial" charset="0"/>
                </a:defRPr>
              </a:lvl2pPr>
              <a:lvl3pPr marL="1143000" indent="-228600" eaLnBrk="0" hangingPunct="0">
                <a:defRPr sz="1400">
                  <a:solidFill>
                    <a:schemeClr val="tx1"/>
                  </a:solidFill>
                  <a:latin typeface="Arial" charset="0"/>
                </a:defRPr>
              </a:lvl3pPr>
              <a:lvl4pPr marL="1600200" indent="-228600" eaLnBrk="0" hangingPunct="0">
                <a:defRPr sz="1400">
                  <a:solidFill>
                    <a:schemeClr val="tx1"/>
                  </a:solidFill>
                  <a:latin typeface="Arial" charset="0"/>
                </a:defRPr>
              </a:lvl4pPr>
              <a:lvl5pPr marL="2057400" indent="-228600" eaLnBrk="0" hangingPunct="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eaLnBrk="1" hangingPunct="1">
                <a:spcBef>
                  <a:spcPct val="50000"/>
                </a:spcBef>
                <a:defRPr/>
              </a:pPr>
              <a:r>
                <a:rPr lang="en-US">
                  <a:solidFill>
                    <a:srgbClr val="000000"/>
                  </a:solidFill>
                  <a:ea typeface="+mn-ea"/>
                  <a:cs typeface="Arial" charset="0"/>
                </a:rPr>
                <a:t>Kodak EasyShare LS633 camera</a:t>
              </a:r>
            </a:p>
          </p:txBody>
        </p:sp>
        <p:pic>
          <p:nvPicPr>
            <p:cNvPr id="16420" name="Picture 26" descr="kodak">
              <a:hlinkClick r:id="rId19"/>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315" y="2761"/>
              <a:ext cx="447" cy="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6393" name="Group 27"/>
          <p:cNvGrpSpPr>
            <a:grpSpLocks/>
          </p:cNvGrpSpPr>
          <p:nvPr/>
        </p:nvGrpSpPr>
        <p:grpSpPr bwMode="auto">
          <a:xfrm>
            <a:off x="3652838" y="4362450"/>
            <a:ext cx="3052762" cy="895350"/>
            <a:chOff x="2201" y="2624"/>
            <a:chExt cx="1923" cy="564"/>
          </a:xfrm>
        </p:grpSpPr>
        <p:pic>
          <p:nvPicPr>
            <p:cNvPr id="16415" name="Picture 28" descr="laufen_mylife_single_washbasin_cabinet">
              <a:hlinkClick r:id="rId21"/>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2201" y="2664"/>
              <a:ext cx="528" cy="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16" name="Picture 29" descr="logoTopRight_757836534060">
              <a:hlinkClick r:id="rId23"/>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2647" y="2624"/>
              <a:ext cx="667" cy="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02" name="Text Box 30"/>
            <p:cNvSpPr txBox="1">
              <a:spLocks noChangeArrowheads="1"/>
            </p:cNvSpPr>
            <p:nvPr/>
          </p:nvSpPr>
          <p:spPr bwMode="auto">
            <a:xfrm>
              <a:off x="2617" y="2844"/>
              <a:ext cx="1507" cy="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400">
                  <a:solidFill>
                    <a:schemeClr val="tx1"/>
                  </a:solidFill>
                  <a:latin typeface="Arial" charset="0"/>
                </a:defRPr>
              </a:lvl1pPr>
              <a:lvl2pPr marL="742950" indent="-285750" eaLnBrk="0" hangingPunct="0">
                <a:defRPr sz="1400">
                  <a:solidFill>
                    <a:schemeClr val="tx1"/>
                  </a:solidFill>
                  <a:latin typeface="Arial" charset="0"/>
                </a:defRPr>
              </a:lvl2pPr>
              <a:lvl3pPr marL="1143000" indent="-228600" eaLnBrk="0" hangingPunct="0">
                <a:defRPr sz="1400">
                  <a:solidFill>
                    <a:schemeClr val="tx1"/>
                  </a:solidFill>
                  <a:latin typeface="Arial" charset="0"/>
                </a:defRPr>
              </a:lvl3pPr>
              <a:lvl4pPr marL="1600200" indent="-228600" eaLnBrk="0" hangingPunct="0">
                <a:defRPr sz="1400">
                  <a:solidFill>
                    <a:schemeClr val="tx1"/>
                  </a:solidFill>
                  <a:latin typeface="Arial" charset="0"/>
                </a:defRPr>
              </a:lvl4pPr>
              <a:lvl5pPr marL="2057400" indent="-228600" eaLnBrk="0" hangingPunct="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eaLnBrk="1" hangingPunct="1">
                <a:spcBef>
                  <a:spcPct val="50000"/>
                </a:spcBef>
                <a:defRPr/>
              </a:pPr>
              <a:r>
                <a:rPr lang="en-US">
                  <a:solidFill>
                    <a:srgbClr val="000000"/>
                  </a:solidFill>
                  <a:ea typeface="+mn-ea"/>
                  <a:cs typeface="Arial" charset="0"/>
                </a:rPr>
                <a:t>Laufen Gallery washbasin with Wondergliss</a:t>
              </a:r>
            </a:p>
          </p:txBody>
        </p:sp>
      </p:grpSp>
      <p:grpSp>
        <p:nvGrpSpPr>
          <p:cNvPr id="16394" name="Group 31"/>
          <p:cNvGrpSpPr>
            <a:grpSpLocks/>
          </p:cNvGrpSpPr>
          <p:nvPr/>
        </p:nvGrpSpPr>
        <p:grpSpPr bwMode="auto">
          <a:xfrm>
            <a:off x="381000" y="3352800"/>
            <a:ext cx="3402013" cy="893763"/>
            <a:chOff x="481" y="2980"/>
            <a:chExt cx="2143" cy="563"/>
          </a:xfrm>
        </p:grpSpPr>
        <p:pic>
          <p:nvPicPr>
            <p:cNvPr id="16412" name="Picture 32" descr="Acticoat 7 Antimicrobial Dressing - 4 x 5&quot; - Box of 5">
              <a:hlinkClick r:id="rId25"/>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481" y="3032"/>
              <a:ext cx="51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98" name="Text Box 33"/>
            <p:cNvSpPr txBox="1">
              <a:spLocks noChangeArrowheads="1"/>
            </p:cNvSpPr>
            <p:nvPr/>
          </p:nvSpPr>
          <p:spPr bwMode="auto">
            <a:xfrm>
              <a:off x="991" y="3217"/>
              <a:ext cx="1633" cy="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400">
                  <a:solidFill>
                    <a:schemeClr val="tx1"/>
                  </a:solidFill>
                  <a:latin typeface="Arial" charset="0"/>
                </a:defRPr>
              </a:lvl1pPr>
              <a:lvl2pPr marL="742950" indent="-285750" eaLnBrk="0" hangingPunct="0">
                <a:defRPr sz="1400">
                  <a:solidFill>
                    <a:schemeClr val="tx1"/>
                  </a:solidFill>
                  <a:latin typeface="Arial" charset="0"/>
                </a:defRPr>
              </a:lvl2pPr>
              <a:lvl3pPr marL="1143000" indent="-228600" eaLnBrk="0" hangingPunct="0">
                <a:defRPr sz="1400">
                  <a:solidFill>
                    <a:schemeClr val="tx1"/>
                  </a:solidFill>
                  <a:latin typeface="Arial" charset="0"/>
                </a:defRPr>
              </a:lvl3pPr>
              <a:lvl4pPr marL="1600200" indent="-228600" eaLnBrk="0" hangingPunct="0">
                <a:defRPr sz="1400">
                  <a:solidFill>
                    <a:schemeClr val="tx1"/>
                  </a:solidFill>
                  <a:latin typeface="Arial" charset="0"/>
                </a:defRPr>
              </a:lvl4pPr>
              <a:lvl5pPr marL="2057400" indent="-228600" eaLnBrk="0" hangingPunct="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eaLnBrk="1" hangingPunct="1">
                <a:spcBef>
                  <a:spcPct val="50000"/>
                </a:spcBef>
                <a:defRPr/>
              </a:pPr>
              <a:r>
                <a:rPr lang="en-US">
                  <a:solidFill>
                    <a:srgbClr val="000000"/>
                  </a:solidFill>
                  <a:ea typeface="+mn-ea"/>
                  <a:cs typeface="Arial" charset="0"/>
                </a:rPr>
                <a:t>Smith &amp; Nephew Acticoat 7 antimicrobial wound dressing</a:t>
              </a:r>
              <a:endParaRPr lang="en-US" b="1" baseline="30000">
                <a:solidFill>
                  <a:srgbClr val="000000"/>
                </a:solidFill>
                <a:ea typeface="+mn-ea"/>
                <a:cs typeface="Arial" charset="0"/>
              </a:endParaRPr>
            </a:p>
          </p:txBody>
        </p:sp>
        <p:pic>
          <p:nvPicPr>
            <p:cNvPr id="16414" name="Picture 34" descr="Smith &amp; Nephew logo"/>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1017" y="2980"/>
              <a:ext cx="1249" cy="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6395" name="Group 35"/>
          <p:cNvGrpSpPr>
            <a:grpSpLocks/>
          </p:cNvGrpSpPr>
          <p:nvPr/>
        </p:nvGrpSpPr>
        <p:grpSpPr bwMode="auto">
          <a:xfrm>
            <a:off x="1858963" y="5638800"/>
            <a:ext cx="3094037" cy="1127125"/>
            <a:chOff x="134" y="3600"/>
            <a:chExt cx="1949" cy="710"/>
          </a:xfrm>
        </p:grpSpPr>
        <p:grpSp>
          <p:nvGrpSpPr>
            <p:cNvPr id="16407" name="Group 36"/>
            <p:cNvGrpSpPr>
              <a:grpSpLocks/>
            </p:cNvGrpSpPr>
            <p:nvPr/>
          </p:nvGrpSpPr>
          <p:grpSpPr bwMode="auto">
            <a:xfrm>
              <a:off x="1248" y="3600"/>
              <a:ext cx="835" cy="487"/>
              <a:chOff x="2064" y="2064"/>
              <a:chExt cx="1728" cy="1008"/>
            </a:xfrm>
          </p:grpSpPr>
          <p:pic>
            <p:nvPicPr>
              <p:cNvPr id="16410" name="Picture 37"/>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2064" y="2064"/>
                <a:ext cx="1728" cy="10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96" name="Rectangle 38"/>
              <p:cNvSpPr>
                <a:spLocks noChangeArrowheads="1"/>
              </p:cNvSpPr>
              <p:nvPr/>
            </p:nvSpPr>
            <p:spPr bwMode="auto">
              <a:xfrm>
                <a:off x="2689" y="2927"/>
                <a:ext cx="478" cy="9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sz="1800">
                  <a:solidFill>
                    <a:srgbClr val="000000"/>
                  </a:solidFill>
                  <a:latin typeface="Arial" charset="0"/>
                  <a:ea typeface="+mn-ea"/>
                </a:endParaRPr>
              </a:p>
            </p:txBody>
          </p:sp>
        </p:grpSp>
        <p:pic>
          <p:nvPicPr>
            <p:cNvPr id="16408" name="Picture 39" descr="nanoopto_logo">
              <a:hlinkClick r:id="rId29"/>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432" y="3685"/>
              <a:ext cx="633" cy="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94" name="Text Box 40"/>
            <p:cNvSpPr txBox="1">
              <a:spLocks noChangeArrowheads="1"/>
            </p:cNvSpPr>
            <p:nvPr/>
          </p:nvSpPr>
          <p:spPr bwMode="auto">
            <a:xfrm>
              <a:off x="134" y="3984"/>
              <a:ext cx="1754" cy="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Arial" charset="0"/>
                </a:defRPr>
              </a:lvl1pPr>
              <a:lvl2pPr marL="742950" indent="-285750" eaLnBrk="0" hangingPunct="0">
                <a:defRPr sz="1400">
                  <a:solidFill>
                    <a:schemeClr val="tx1"/>
                  </a:solidFill>
                  <a:latin typeface="Arial" charset="0"/>
                </a:defRPr>
              </a:lvl2pPr>
              <a:lvl3pPr marL="1143000" indent="-228600" eaLnBrk="0" hangingPunct="0">
                <a:defRPr sz="1400">
                  <a:solidFill>
                    <a:schemeClr val="tx1"/>
                  </a:solidFill>
                  <a:latin typeface="Arial" charset="0"/>
                </a:defRPr>
              </a:lvl3pPr>
              <a:lvl4pPr marL="1600200" indent="-228600" eaLnBrk="0" hangingPunct="0">
                <a:defRPr sz="1400">
                  <a:solidFill>
                    <a:schemeClr val="tx1"/>
                  </a:solidFill>
                  <a:latin typeface="Arial" charset="0"/>
                </a:defRPr>
              </a:lvl4pPr>
              <a:lvl5pPr marL="2057400" indent="-228600" eaLnBrk="0" hangingPunct="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eaLnBrk="1" hangingPunct="1">
                <a:defRPr/>
              </a:pPr>
              <a:r>
                <a:rPr lang="en-US">
                  <a:solidFill>
                    <a:srgbClr val="000000"/>
                  </a:solidFill>
                  <a:ea typeface="+mn-ea"/>
                </a:rPr>
                <a:t>NanoOpto subwavelength</a:t>
              </a:r>
            </a:p>
            <a:p>
              <a:pPr eaLnBrk="1" hangingPunct="1">
                <a:defRPr/>
              </a:pPr>
              <a:r>
                <a:rPr lang="en-US">
                  <a:solidFill>
                    <a:srgbClr val="000000"/>
                  </a:solidFill>
                  <a:ea typeface="+mn-ea"/>
                </a:rPr>
                <a:t>polarizing beam splitter/combiner</a:t>
              </a:r>
            </a:p>
          </p:txBody>
        </p:sp>
      </p:grpSp>
      <p:grpSp>
        <p:nvGrpSpPr>
          <p:cNvPr id="16396" name="Group 41"/>
          <p:cNvGrpSpPr>
            <a:grpSpLocks/>
          </p:cNvGrpSpPr>
          <p:nvPr/>
        </p:nvGrpSpPr>
        <p:grpSpPr bwMode="auto">
          <a:xfrm>
            <a:off x="6400800" y="2381250"/>
            <a:ext cx="2667000" cy="2571750"/>
            <a:chOff x="4032" y="1500"/>
            <a:chExt cx="1680" cy="1620"/>
          </a:xfrm>
        </p:grpSpPr>
        <p:pic>
          <p:nvPicPr>
            <p:cNvPr id="16404" name="Picture 42" descr="nanofridge_white"/>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4128" y="1500"/>
              <a:ext cx="1584" cy="1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05" name="Picture 43" descr="SAMSUNG_CI"/>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4032" y="2712"/>
              <a:ext cx="1056" cy="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91" name="Text Box 44"/>
            <p:cNvSpPr txBox="1">
              <a:spLocks noChangeArrowheads="1"/>
            </p:cNvSpPr>
            <p:nvPr/>
          </p:nvSpPr>
          <p:spPr bwMode="auto">
            <a:xfrm>
              <a:off x="4472" y="2794"/>
              <a:ext cx="1240" cy="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Arial" charset="0"/>
                </a:defRPr>
              </a:lvl1pPr>
              <a:lvl2pPr marL="742950" indent="-285750" eaLnBrk="0" hangingPunct="0">
                <a:defRPr sz="1400">
                  <a:solidFill>
                    <a:schemeClr val="tx1"/>
                  </a:solidFill>
                  <a:latin typeface="Arial" charset="0"/>
                </a:defRPr>
              </a:lvl2pPr>
              <a:lvl3pPr marL="1143000" indent="-228600" eaLnBrk="0" hangingPunct="0">
                <a:defRPr sz="1400">
                  <a:solidFill>
                    <a:schemeClr val="tx1"/>
                  </a:solidFill>
                  <a:latin typeface="Arial" charset="0"/>
                </a:defRPr>
              </a:lvl3pPr>
              <a:lvl4pPr marL="1600200" indent="-228600" eaLnBrk="0" hangingPunct="0">
                <a:defRPr sz="1400">
                  <a:solidFill>
                    <a:schemeClr val="tx1"/>
                  </a:solidFill>
                  <a:latin typeface="Arial" charset="0"/>
                </a:defRPr>
              </a:lvl4pPr>
              <a:lvl5pPr marL="2057400" indent="-228600" eaLnBrk="0" hangingPunct="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algn="r" eaLnBrk="1" hangingPunct="1">
                <a:defRPr/>
              </a:pPr>
              <a:r>
                <a:rPr lang="en-US">
                  <a:solidFill>
                    <a:srgbClr val="000000"/>
                  </a:solidFill>
                  <a:ea typeface="+mn-ea"/>
                </a:rPr>
                <a:t>Samsung Nano </a:t>
              </a:r>
            </a:p>
            <a:p>
              <a:pPr algn="r" eaLnBrk="1" hangingPunct="1">
                <a:defRPr/>
              </a:pPr>
              <a:r>
                <a:rPr lang="en-US">
                  <a:solidFill>
                    <a:srgbClr val="000000"/>
                  </a:solidFill>
                  <a:ea typeface="+mn-ea"/>
                </a:rPr>
                <a:t>SilverSeal Refrigerator</a:t>
              </a:r>
            </a:p>
          </p:txBody>
        </p:sp>
      </p:grpSp>
      <p:grpSp>
        <p:nvGrpSpPr>
          <p:cNvPr id="16397" name="Group 45"/>
          <p:cNvGrpSpPr>
            <a:grpSpLocks/>
          </p:cNvGrpSpPr>
          <p:nvPr/>
        </p:nvGrpSpPr>
        <p:grpSpPr bwMode="auto">
          <a:xfrm>
            <a:off x="3535363" y="2286000"/>
            <a:ext cx="3475037" cy="1752600"/>
            <a:chOff x="2208" y="1392"/>
            <a:chExt cx="2189" cy="1104"/>
          </a:xfrm>
        </p:grpSpPr>
        <p:pic>
          <p:nvPicPr>
            <p:cNvPr id="16399" name="Picture 46" descr="Rapamune-2mg"/>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2208" y="1443"/>
              <a:ext cx="1275" cy="1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400" name="Group 47"/>
            <p:cNvGrpSpPr>
              <a:grpSpLocks/>
            </p:cNvGrpSpPr>
            <p:nvPr/>
          </p:nvGrpSpPr>
          <p:grpSpPr bwMode="auto">
            <a:xfrm>
              <a:off x="3523" y="1911"/>
              <a:ext cx="509" cy="201"/>
              <a:chOff x="3792" y="3341"/>
              <a:chExt cx="509" cy="201"/>
            </a:xfrm>
          </p:grpSpPr>
          <p:sp>
            <p:nvSpPr>
              <p:cNvPr id="7187" name="Rectangle 48"/>
              <p:cNvSpPr>
                <a:spLocks noChangeArrowheads="1"/>
              </p:cNvSpPr>
              <p:nvPr/>
            </p:nvSpPr>
            <p:spPr bwMode="auto">
              <a:xfrm>
                <a:off x="3792" y="3341"/>
                <a:ext cx="509" cy="201"/>
              </a:xfrm>
              <a:prstGeom prst="rect">
                <a:avLst/>
              </a:prstGeom>
              <a:solidFill>
                <a:srgbClr val="CC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sz="1800">
                  <a:solidFill>
                    <a:srgbClr val="000000"/>
                  </a:solidFill>
                  <a:latin typeface="Arial" charset="0"/>
                  <a:ea typeface="+mn-ea"/>
                </a:endParaRPr>
              </a:p>
            </p:txBody>
          </p:sp>
          <p:pic>
            <p:nvPicPr>
              <p:cNvPr id="16403" name="Picture 49" descr="Wyeth"/>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3826" y="3383"/>
                <a:ext cx="438"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186" name="Text Box 50"/>
            <p:cNvSpPr txBox="1">
              <a:spLocks noChangeArrowheads="1"/>
            </p:cNvSpPr>
            <p:nvPr/>
          </p:nvSpPr>
          <p:spPr bwMode="auto">
            <a:xfrm>
              <a:off x="3168" y="1392"/>
              <a:ext cx="1229" cy="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400">
                  <a:solidFill>
                    <a:schemeClr val="tx1"/>
                  </a:solidFill>
                  <a:latin typeface="Arial" charset="0"/>
                </a:defRPr>
              </a:lvl1pPr>
              <a:lvl2pPr marL="742950" indent="-285750" eaLnBrk="0" hangingPunct="0">
                <a:defRPr sz="1400">
                  <a:solidFill>
                    <a:schemeClr val="tx1"/>
                  </a:solidFill>
                  <a:latin typeface="Arial" charset="0"/>
                </a:defRPr>
              </a:lvl2pPr>
              <a:lvl3pPr marL="1143000" indent="-228600" eaLnBrk="0" hangingPunct="0">
                <a:defRPr sz="1400">
                  <a:solidFill>
                    <a:schemeClr val="tx1"/>
                  </a:solidFill>
                  <a:latin typeface="Arial" charset="0"/>
                </a:defRPr>
              </a:lvl3pPr>
              <a:lvl4pPr marL="1600200" indent="-228600" eaLnBrk="0" hangingPunct="0">
                <a:defRPr sz="1400">
                  <a:solidFill>
                    <a:schemeClr val="tx1"/>
                  </a:solidFill>
                  <a:latin typeface="Arial" charset="0"/>
                </a:defRPr>
              </a:lvl4pPr>
              <a:lvl5pPr marL="2057400" indent="-228600" eaLnBrk="0" hangingPunct="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eaLnBrk="1" hangingPunct="1">
                <a:defRPr/>
              </a:pPr>
              <a:r>
                <a:rPr lang="en-US">
                  <a:solidFill>
                    <a:srgbClr val="000000"/>
                  </a:solidFill>
                  <a:ea typeface="+mn-ea"/>
                  <a:cs typeface="Arial" charset="0"/>
                </a:rPr>
                <a:t>Wyeth Rapamune immuno-suppressant</a:t>
              </a:r>
            </a:p>
          </p:txBody>
        </p:sp>
      </p:grpSp>
      <p:sp>
        <p:nvSpPr>
          <p:cNvPr id="7183" name="Text Box 51"/>
          <p:cNvSpPr txBox="1">
            <a:spLocks noChangeArrowheads="1"/>
          </p:cNvSpPr>
          <p:nvPr/>
        </p:nvSpPr>
        <p:spPr bwMode="auto">
          <a:xfrm>
            <a:off x="7991475" y="6578600"/>
            <a:ext cx="8636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Arial" charset="0"/>
              </a:defRPr>
            </a:lvl1pPr>
            <a:lvl2pPr marL="742950" indent="-285750" eaLnBrk="0" hangingPunct="0">
              <a:defRPr sz="1400">
                <a:solidFill>
                  <a:schemeClr val="tx1"/>
                </a:solidFill>
                <a:latin typeface="Arial" charset="0"/>
              </a:defRPr>
            </a:lvl2pPr>
            <a:lvl3pPr marL="1143000" indent="-228600" eaLnBrk="0" hangingPunct="0">
              <a:defRPr sz="1400">
                <a:solidFill>
                  <a:schemeClr val="tx1"/>
                </a:solidFill>
                <a:latin typeface="Arial" charset="0"/>
              </a:defRPr>
            </a:lvl3pPr>
            <a:lvl4pPr marL="1600200" indent="-228600" eaLnBrk="0" hangingPunct="0">
              <a:defRPr sz="1400">
                <a:solidFill>
                  <a:schemeClr val="tx1"/>
                </a:solidFill>
                <a:latin typeface="Arial" charset="0"/>
              </a:defRPr>
            </a:lvl4pPr>
            <a:lvl5pPr marL="2057400" indent="-228600" eaLnBrk="0" hangingPunct="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a:defRPr/>
            </a:pPr>
            <a:r>
              <a:rPr lang="en-US" sz="1000" i="1">
                <a:solidFill>
                  <a:srgbClr val="000000"/>
                </a:solidFill>
                <a:ea typeface="+mn-ea"/>
              </a:rPr>
              <a:t>Gibbs, 2006</a:t>
            </a:r>
          </a:p>
        </p:txBody>
      </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Title 3"/>
          <p:cNvSpPr>
            <a:spLocks noGrp="1"/>
          </p:cNvSpPr>
          <p:nvPr>
            <p:ph type="title"/>
          </p:nvPr>
        </p:nvSpPr>
        <p:spPr>
          <a:xfrm>
            <a:off x="444500" y="533400"/>
            <a:ext cx="8229600" cy="1143000"/>
          </a:xfrm>
        </p:spPr>
        <p:txBody>
          <a:bodyPr/>
          <a:lstStyle/>
          <a:p>
            <a:r>
              <a:rPr lang="en-US" altLang="en-US" sz="3200" dirty="0" smtClean="0">
                <a:latin typeface="Tahoma" pitchFamily="34" charset="0"/>
              </a:rPr>
              <a:t>The Wilson Center’s Project for Emerging Nanotechnology has nearly 2,000 </a:t>
            </a:r>
            <a:r>
              <a:rPr lang="en-US" altLang="en-US" sz="3200" dirty="0" smtClean="0">
                <a:solidFill>
                  <a:srgbClr val="800000"/>
                </a:solidFill>
                <a:latin typeface="Tahoma" pitchFamily="34" charset="0"/>
              </a:rPr>
              <a:t>consumer</a:t>
            </a:r>
            <a:r>
              <a:rPr lang="en-US" altLang="en-US" sz="3200" dirty="0" smtClean="0">
                <a:latin typeface="Tahoma" pitchFamily="34" charset="0"/>
              </a:rPr>
              <a:t> products on their site</a:t>
            </a:r>
          </a:p>
        </p:txBody>
      </p:sp>
      <p:pic>
        <p:nvPicPr>
          <p:cNvPr id="64514" name="Picture 2"/>
          <p:cNvPicPr>
            <a:picLocks noChangeAspect="1" noChangeArrowheads="1"/>
          </p:cNvPicPr>
          <p:nvPr/>
        </p:nvPicPr>
        <p:blipFill>
          <a:blip r:embed="rId3">
            <a:extLst>
              <a:ext uri="{28A0092B-C50C-407E-A947-70E740481C1C}">
                <a14:useLocalDpi xmlns:a14="http://schemas.microsoft.com/office/drawing/2010/main" val="0"/>
              </a:ext>
            </a:extLst>
          </a:blip>
          <a:srcRect l="2" t="15112" r="18124" b="6396"/>
          <a:stretch>
            <a:fillRect/>
          </a:stretch>
        </p:blipFill>
        <p:spPr bwMode="auto">
          <a:xfrm>
            <a:off x="790575" y="2133600"/>
            <a:ext cx="7512050" cy="4051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Title 1"/>
          <p:cNvSpPr>
            <a:spLocks noGrp="1"/>
          </p:cNvSpPr>
          <p:nvPr>
            <p:ph type="title"/>
          </p:nvPr>
        </p:nvSpPr>
        <p:spPr>
          <a:xfrm>
            <a:off x="457200" y="228600"/>
            <a:ext cx="8229600" cy="1143000"/>
          </a:xfrm>
        </p:spPr>
        <p:txBody>
          <a:bodyPr/>
          <a:lstStyle/>
          <a:p>
            <a:r>
              <a:rPr lang="en-US" altLang="en-US" sz="3200" smtClean="0">
                <a:latin typeface="Tahoma" pitchFamily="34" charset="0"/>
              </a:rPr>
              <a:t>The PEN consumer product inventory has grown significantly since 2005</a:t>
            </a:r>
          </a:p>
        </p:txBody>
      </p:sp>
      <p:pic>
        <p:nvPicPr>
          <p:cNvPr id="65538" name="Picture 2"/>
          <p:cNvPicPr>
            <a:picLocks noChangeAspect="1" noChangeArrowheads="1"/>
          </p:cNvPicPr>
          <p:nvPr/>
        </p:nvPicPr>
        <p:blipFill>
          <a:blip r:embed="rId3">
            <a:extLst>
              <a:ext uri="{28A0092B-C50C-407E-A947-70E740481C1C}">
                <a14:useLocalDpi xmlns:a14="http://schemas.microsoft.com/office/drawing/2010/main" val="0"/>
              </a:ext>
            </a:extLst>
          </a:blip>
          <a:srcRect l="24403" t="16309" r="20732" b="7077"/>
          <a:stretch>
            <a:fillRect/>
          </a:stretch>
        </p:blipFill>
        <p:spPr bwMode="auto">
          <a:xfrm>
            <a:off x="1219200" y="1295400"/>
            <a:ext cx="6605588" cy="51895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ubtitle 3"/>
          <p:cNvSpPr txBox="1">
            <a:spLocks/>
          </p:cNvSpPr>
          <p:nvPr/>
        </p:nvSpPr>
        <p:spPr>
          <a:xfrm>
            <a:off x="304800" y="6324600"/>
            <a:ext cx="8534400" cy="1752600"/>
          </a:xfrm>
          <a:prstGeom prst="rect">
            <a:avLst/>
          </a:prstGeom>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algn="ctr">
              <a:spcBef>
                <a:spcPct val="20000"/>
              </a:spcBef>
              <a:buClr>
                <a:srgbClr val="800000"/>
              </a:buClr>
              <a:buFont typeface="Arial" pitchFamily="34" charset="0"/>
              <a:buNone/>
            </a:pPr>
            <a:r>
              <a:rPr lang="en-US" altLang="en-US" sz="2400">
                <a:cs typeface="ＭＳ Ｐゴシック" pitchFamily="34" charset="-128"/>
              </a:rPr>
              <a:t>From Todd Kuiken’s presentation at NanoSafe2014</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5" name="Picture 2"/>
          <p:cNvPicPr>
            <a:picLocks noChangeAspect="1" noChangeArrowheads="1"/>
          </p:cNvPicPr>
          <p:nvPr/>
        </p:nvPicPr>
        <p:blipFill>
          <a:blip r:embed="rId3">
            <a:extLst>
              <a:ext uri="{28A0092B-C50C-407E-A947-70E740481C1C}">
                <a14:useLocalDpi xmlns:a14="http://schemas.microsoft.com/office/drawing/2010/main" val="0"/>
              </a:ext>
            </a:extLst>
          </a:blip>
          <a:srcRect l="20078" t="17693" r="20558" b="9077"/>
          <a:stretch>
            <a:fillRect/>
          </a:stretch>
        </p:blipFill>
        <p:spPr bwMode="auto">
          <a:xfrm>
            <a:off x="914400" y="1347788"/>
            <a:ext cx="7248525" cy="5029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7586" name="Title 2"/>
          <p:cNvSpPr>
            <a:spLocks noGrp="1"/>
          </p:cNvSpPr>
          <p:nvPr>
            <p:ph type="ctrTitle"/>
          </p:nvPr>
        </p:nvSpPr>
        <p:spPr>
          <a:xfrm>
            <a:off x="304800" y="130175"/>
            <a:ext cx="8991600" cy="1470025"/>
          </a:xfrm>
        </p:spPr>
        <p:txBody>
          <a:bodyPr/>
          <a:lstStyle/>
          <a:p>
            <a:r>
              <a:rPr lang="en-US" altLang="en-US" sz="3600" smtClean="0">
                <a:latin typeface="Tahoma" pitchFamily="34" charset="0"/>
              </a:rPr>
              <a:t>Silver has been the most common nanomaterial in the PEN database</a:t>
            </a:r>
          </a:p>
        </p:txBody>
      </p:sp>
      <p:sp>
        <p:nvSpPr>
          <p:cNvPr id="67587" name="Subtitle 3"/>
          <p:cNvSpPr>
            <a:spLocks noGrp="1"/>
          </p:cNvSpPr>
          <p:nvPr>
            <p:ph type="subTitle" idx="1"/>
          </p:nvPr>
        </p:nvSpPr>
        <p:spPr>
          <a:xfrm>
            <a:off x="457200" y="6324600"/>
            <a:ext cx="8534400" cy="1752600"/>
          </a:xfrm>
        </p:spPr>
        <p:txBody>
          <a:bodyPr/>
          <a:lstStyle/>
          <a:p>
            <a:r>
              <a:rPr lang="en-US" altLang="en-US" sz="2400" smtClean="0">
                <a:cs typeface="ＭＳ Ｐゴシック" pitchFamily="34" charset="-128"/>
              </a:rPr>
              <a:t>From Todd Kuiken’s presentation at NanoSafe2014</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3" name="Picture 2"/>
          <p:cNvPicPr>
            <a:picLocks noChangeAspect="1" noChangeArrowheads="1"/>
          </p:cNvPicPr>
          <p:nvPr/>
        </p:nvPicPr>
        <p:blipFill>
          <a:blip r:embed="rId3">
            <a:extLst>
              <a:ext uri="{28A0092B-C50C-407E-A947-70E740481C1C}">
                <a14:useLocalDpi xmlns:a14="http://schemas.microsoft.com/office/drawing/2010/main" val="0"/>
              </a:ext>
            </a:extLst>
          </a:blip>
          <a:srcRect l="35481" t="19231" r="34404" b="8153"/>
          <a:stretch>
            <a:fillRect/>
          </a:stretch>
        </p:blipFill>
        <p:spPr bwMode="auto">
          <a:xfrm rot="5400000">
            <a:off x="1426369" y="2381"/>
            <a:ext cx="5689600" cy="77168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9634" name="Title 3"/>
          <p:cNvSpPr>
            <a:spLocks noGrp="1"/>
          </p:cNvSpPr>
          <p:nvPr>
            <p:ph type="title"/>
          </p:nvPr>
        </p:nvSpPr>
        <p:spPr>
          <a:xfrm>
            <a:off x="304800" y="152400"/>
            <a:ext cx="8686800" cy="1143000"/>
          </a:xfrm>
        </p:spPr>
        <p:txBody>
          <a:bodyPr/>
          <a:lstStyle/>
          <a:p>
            <a:r>
              <a:rPr lang="en-US" altLang="en-US" sz="3600" smtClean="0">
                <a:latin typeface="Tahoma" pitchFamily="34" charset="0"/>
              </a:rPr>
              <a:t>PEN assigns confidence to entries</a:t>
            </a:r>
          </a:p>
        </p:txBody>
      </p:sp>
      <p:sp>
        <p:nvSpPr>
          <p:cNvPr id="69635" name="TextBox 4"/>
          <p:cNvSpPr txBox="1">
            <a:spLocks noChangeArrowheads="1"/>
          </p:cNvSpPr>
          <p:nvPr/>
        </p:nvSpPr>
        <p:spPr bwMode="auto">
          <a:xfrm>
            <a:off x="1371600" y="4876800"/>
            <a:ext cx="1752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algn="ctr" eaLnBrk="1" hangingPunct="1"/>
            <a:r>
              <a:rPr lang="en-US" altLang="en-US" sz="1800" b="1">
                <a:solidFill>
                  <a:srgbClr val="002060"/>
                </a:solidFill>
              </a:rPr>
              <a:t>Extensively verified</a:t>
            </a:r>
          </a:p>
        </p:txBody>
      </p:sp>
      <p:sp>
        <p:nvSpPr>
          <p:cNvPr id="69636" name="TextBox 8"/>
          <p:cNvSpPr txBox="1">
            <a:spLocks noChangeArrowheads="1"/>
          </p:cNvSpPr>
          <p:nvPr/>
        </p:nvSpPr>
        <p:spPr bwMode="auto">
          <a:xfrm>
            <a:off x="2519363" y="5137150"/>
            <a:ext cx="1752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algn="ctr" eaLnBrk="1" hangingPunct="1"/>
            <a:r>
              <a:rPr lang="en-US" altLang="en-US" sz="1800" b="1">
                <a:solidFill>
                  <a:srgbClr val="002060"/>
                </a:solidFill>
              </a:rPr>
              <a:t>verified</a:t>
            </a:r>
          </a:p>
        </p:txBody>
      </p:sp>
      <p:sp>
        <p:nvSpPr>
          <p:cNvPr id="69637" name="TextBox 9"/>
          <p:cNvSpPr txBox="1">
            <a:spLocks noChangeArrowheads="1"/>
          </p:cNvSpPr>
          <p:nvPr/>
        </p:nvSpPr>
        <p:spPr bwMode="auto">
          <a:xfrm>
            <a:off x="4876800" y="1447800"/>
            <a:ext cx="1905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algn="ctr" eaLnBrk="1" hangingPunct="1"/>
            <a:r>
              <a:rPr lang="en-US" altLang="en-US" sz="1800" b="1">
                <a:solidFill>
                  <a:srgbClr val="002060"/>
                </a:solidFill>
              </a:rPr>
              <a:t>Unsupported</a:t>
            </a:r>
          </a:p>
        </p:txBody>
      </p:sp>
      <p:sp>
        <p:nvSpPr>
          <p:cNvPr id="69638" name="TextBox 10"/>
          <p:cNvSpPr txBox="1">
            <a:spLocks noChangeArrowheads="1"/>
          </p:cNvSpPr>
          <p:nvPr/>
        </p:nvSpPr>
        <p:spPr bwMode="auto">
          <a:xfrm>
            <a:off x="6019800" y="4038600"/>
            <a:ext cx="2133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algn="ctr" eaLnBrk="1" hangingPunct="1"/>
            <a:r>
              <a:rPr lang="en-US" altLang="en-US" sz="1800" b="1">
                <a:solidFill>
                  <a:srgbClr val="002060"/>
                </a:solidFill>
              </a:rPr>
              <a:t>Not advertised by manufacturer</a:t>
            </a:r>
          </a:p>
        </p:txBody>
      </p:sp>
      <p:sp>
        <p:nvSpPr>
          <p:cNvPr id="69639" name="TextBox 11"/>
          <p:cNvSpPr txBox="1">
            <a:spLocks noChangeArrowheads="1"/>
          </p:cNvSpPr>
          <p:nvPr/>
        </p:nvSpPr>
        <p:spPr bwMode="auto">
          <a:xfrm>
            <a:off x="3733800" y="4191000"/>
            <a:ext cx="17526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algn="ctr" eaLnBrk="1" hangingPunct="1"/>
            <a:r>
              <a:rPr lang="en-US" altLang="en-US" sz="1800" b="1">
                <a:solidFill>
                  <a:srgbClr val="002060"/>
                </a:solidFill>
              </a:rPr>
              <a:t>Manufacturer-supported claim</a:t>
            </a:r>
          </a:p>
        </p:txBody>
      </p:sp>
      <p:sp>
        <p:nvSpPr>
          <p:cNvPr id="13" name="Subtitle 3"/>
          <p:cNvSpPr txBox="1">
            <a:spLocks/>
          </p:cNvSpPr>
          <p:nvPr/>
        </p:nvSpPr>
        <p:spPr>
          <a:xfrm>
            <a:off x="304800" y="6324600"/>
            <a:ext cx="8534400" cy="1752600"/>
          </a:xfrm>
          <a:prstGeom prst="rect">
            <a:avLst/>
          </a:prstGeom>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algn="ctr">
              <a:spcBef>
                <a:spcPct val="20000"/>
              </a:spcBef>
              <a:buClr>
                <a:srgbClr val="800000"/>
              </a:buClr>
              <a:buFont typeface="Arial" pitchFamily="34" charset="0"/>
              <a:buNone/>
            </a:pPr>
            <a:r>
              <a:rPr lang="en-US" altLang="en-US" sz="2400">
                <a:cs typeface="ＭＳ Ｐゴシック" pitchFamily="34" charset="-128"/>
              </a:rPr>
              <a:t>From Todd Kuiken’s presentation at NanoSafe2014</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Title 2"/>
          <p:cNvSpPr>
            <a:spLocks noGrp="1"/>
          </p:cNvSpPr>
          <p:nvPr>
            <p:ph type="title"/>
          </p:nvPr>
        </p:nvSpPr>
        <p:spPr>
          <a:xfrm>
            <a:off x="457200" y="304800"/>
            <a:ext cx="8458200" cy="1143000"/>
          </a:xfrm>
        </p:spPr>
        <p:txBody>
          <a:bodyPr/>
          <a:lstStyle/>
          <a:p>
            <a:r>
              <a:rPr lang="en-US" altLang="en-US" sz="3600" smtClean="0">
                <a:latin typeface="Tahoma" pitchFamily="34" charset="0"/>
              </a:rPr>
              <a:t>CPWR maintains an inventory of construction-related nanomaterials</a:t>
            </a:r>
          </a:p>
        </p:txBody>
      </p:sp>
      <p:sp>
        <p:nvSpPr>
          <p:cNvPr id="7" name="Content Placeholder 6"/>
          <p:cNvSpPr>
            <a:spLocks noGrp="1"/>
          </p:cNvSpPr>
          <p:nvPr>
            <p:ph idx="1"/>
          </p:nvPr>
        </p:nvSpPr>
        <p:spPr>
          <a:xfrm>
            <a:off x="609600" y="1752600"/>
            <a:ext cx="8229600" cy="4525963"/>
          </a:xfrm>
        </p:spPr>
        <p:txBody>
          <a:bodyPr/>
          <a:lstStyle/>
          <a:p>
            <a:pPr marL="0" indent="0">
              <a:buFont typeface="Arial" pitchFamily="34" charset="0"/>
              <a:buNone/>
            </a:pPr>
            <a:r>
              <a:rPr lang="en-US" altLang="en-US" b="1" smtClean="0">
                <a:solidFill>
                  <a:srgbClr val="C00000"/>
                </a:solidFill>
                <a:cs typeface="ＭＳ Ｐゴシック" pitchFamily="34" charset="-128"/>
              </a:rPr>
              <a:t>What is our criteria?</a:t>
            </a:r>
          </a:p>
          <a:p>
            <a:pPr marL="0" indent="0"/>
            <a:r>
              <a:rPr lang="en-US" altLang="en-US" smtClean="0">
                <a:cs typeface="ＭＳ Ｐゴシック" pitchFamily="34" charset="-128"/>
              </a:rPr>
              <a:t>Manufacturer’s reference to nano</a:t>
            </a:r>
          </a:p>
          <a:p>
            <a:pPr marL="0" indent="0"/>
            <a:r>
              <a:rPr lang="en-US" altLang="en-US" smtClean="0">
                <a:cs typeface="ＭＳ Ｐゴシック" pitchFamily="34" charset="-128"/>
              </a:rPr>
              <a:t>Use of term “</a:t>
            </a:r>
            <a:r>
              <a:rPr lang="en-US" altLang="ja-JP" smtClean="0">
                <a:cs typeface="ＭＳ Ｐゴシック" pitchFamily="34" charset="-128"/>
              </a:rPr>
              <a:t>nano</a:t>
            </a:r>
            <a:r>
              <a:rPr lang="en-US" altLang="en-US" smtClean="0">
                <a:cs typeface="ＭＳ Ｐゴシック" pitchFamily="34" charset="-128"/>
              </a:rPr>
              <a:t>”</a:t>
            </a:r>
            <a:r>
              <a:rPr lang="en-US" altLang="ja-JP" smtClean="0">
                <a:cs typeface="ＭＳ Ｐゴシック" pitchFamily="34" charset="-128"/>
              </a:rPr>
              <a:t> in product or company names</a:t>
            </a:r>
          </a:p>
          <a:p>
            <a:pPr marL="0" indent="0"/>
            <a:r>
              <a:rPr lang="en-US" altLang="en-US" smtClean="0">
                <a:cs typeface="ＭＳ Ｐゴシック" pitchFamily="34" charset="-128"/>
              </a:rPr>
              <a:t>Product description suggests presence of nano </a:t>
            </a:r>
          </a:p>
          <a:p>
            <a:pPr marL="0" indent="0"/>
            <a:r>
              <a:rPr lang="en-US" altLang="en-US" smtClean="0">
                <a:cs typeface="ＭＳ Ｐゴシック" pitchFamily="34" charset="-128"/>
              </a:rPr>
              <a:t>Product cited elsewhere as using nano</a:t>
            </a:r>
          </a:p>
        </p:txBody>
      </p:sp>
      <p:pic>
        <p:nvPicPr>
          <p:cNvPr id="71683" name="Picture 3" descr="Nano_logo_JPG.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59413" y="5715000"/>
            <a:ext cx="3341687" cy="114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a:graphicFrameLocks/>
          </p:cNvGraphicFramePr>
          <p:nvPr/>
        </p:nvGraphicFramePr>
        <p:xfrm>
          <a:off x="228600" y="152400"/>
          <a:ext cx="9499600" cy="6569070"/>
        </p:xfrm>
        <a:graphic>
          <a:graphicData uri="http://schemas.openxmlformats.org/drawingml/2006/chart">
            <c:chart xmlns:c="http://schemas.openxmlformats.org/drawingml/2006/chart" xmlns:r="http://schemas.openxmlformats.org/officeDocument/2006/relationships" r:id="rId2"/>
          </a:graphicData>
        </a:graphic>
      </p:graphicFrame>
      <p:sp>
        <p:nvSpPr>
          <p:cNvPr id="73730" name="Title 1"/>
          <p:cNvSpPr txBox="1">
            <a:spLocks/>
          </p:cNvSpPr>
          <p:nvPr/>
        </p:nvSpPr>
        <p:spPr bwMode="auto">
          <a:xfrm>
            <a:off x="5257800" y="152400"/>
            <a:ext cx="3505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algn="r" eaLnBrk="1" hangingPunct="1"/>
            <a:r>
              <a:rPr lang="en-US" altLang="en-US" sz="2400" b="1">
                <a:solidFill>
                  <a:srgbClr val="000090"/>
                </a:solidFill>
                <a:latin typeface="Tahoma" pitchFamily="34" charset="0"/>
                <a:cs typeface="Tahoma" pitchFamily="34" charset="0"/>
              </a:rPr>
              <a:t>CPWR has identified 458 products that are probably nano-enabled</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609600" y="304800"/>
            <a:ext cx="7772400" cy="1470025"/>
          </a:xfrm>
        </p:spPr>
        <p:txBody>
          <a:bodyPr/>
          <a:lstStyle/>
          <a:p>
            <a:pPr>
              <a:defRPr/>
            </a:pPr>
            <a:r>
              <a:rPr lang="en-US" kern="1200" dirty="0" err="1">
                <a:solidFill>
                  <a:srgbClr val="0070C0"/>
                </a:solidFill>
                <a:latin typeface="Tahoma" panose="020B0604030504040204" pitchFamily="34" charset="0"/>
                <a:ea typeface="Tahoma" panose="020B0604030504040204" pitchFamily="34" charset="0"/>
                <a:cs typeface="Tahoma" panose="020B0604030504040204" pitchFamily="34" charset="0"/>
              </a:rPr>
              <a:t>Nanocoatings</a:t>
            </a:r>
            <a:r>
              <a:rPr lang="en-US" kern="1200"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kern="1200" smtClean="0">
                <a:solidFill>
                  <a:srgbClr val="0070C0"/>
                </a:solidFill>
                <a:latin typeface="Tahoma" panose="020B0604030504040204" pitchFamily="34" charset="0"/>
                <a:ea typeface="Tahoma" panose="020B0604030504040204" pitchFamily="34" charset="0"/>
                <a:cs typeface="Tahoma" panose="020B0604030504040204" pitchFamily="34" charset="0"/>
              </a:rPr>
              <a:t>revenues are </a:t>
            </a:r>
            <a:r>
              <a:rPr lang="en-US" kern="1200" dirty="0">
                <a:solidFill>
                  <a:srgbClr val="0070C0"/>
                </a:solidFill>
                <a:latin typeface="Tahoma" panose="020B0604030504040204" pitchFamily="34" charset="0"/>
                <a:ea typeface="Tahoma" panose="020B0604030504040204" pitchFamily="34" charset="0"/>
                <a:cs typeface="Tahoma" panose="020B0604030504040204" pitchFamily="34" charset="0"/>
              </a:rPr>
              <a:t>estimated to be $8.17 billion by 2020 </a:t>
            </a:r>
            <a:endParaRPr lang="en-US"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74754" name="Subtitle 3"/>
          <p:cNvSpPr>
            <a:spLocks noGrp="1"/>
          </p:cNvSpPr>
          <p:nvPr>
            <p:ph type="subTitle" idx="1"/>
          </p:nvPr>
        </p:nvSpPr>
        <p:spPr>
          <a:xfrm>
            <a:off x="914400" y="5791200"/>
            <a:ext cx="7391400" cy="1752600"/>
          </a:xfrm>
        </p:spPr>
        <p:txBody>
          <a:bodyPr/>
          <a:lstStyle/>
          <a:p>
            <a:r>
              <a:rPr lang="en-US" altLang="en-US" sz="2400" smtClean="0">
                <a:solidFill>
                  <a:srgbClr val="8E3900"/>
                </a:solidFill>
                <a:cs typeface="ＭＳ Ｐゴシック" pitchFamily="34" charset="-128"/>
              </a:rPr>
              <a:t>Graphic courtesy Grand View Research, Inc.</a:t>
            </a:r>
          </a:p>
        </p:txBody>
      </p:sp>
      <p:pic>
        <p:nvPicPr>
          <p:cNvPr id="74755" name="Picture 4" descr="nanocoatings-marke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2095500"/>
            <a:ext cx="7596188" cy="354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3276600" y="109538"/>
          <a:ext cx="6130925" cy="7113791"/>
        </p:xfrm>
        <a:graphic>
          <a:graphicData uri="http://schemas.openxmlformats.org/drawingml/2006/table">
            <a:tbl>
              <a:tblPr/>
              <a:tblGrid>
                <a:gridCol w="2043113"/>
                <a:gridCol w="2044700"/>
                <a:gridCol w="2043112"/>
              </a:tblGrid>
              <a:tr h="246063">
                <a:tc>
                  <a:txBody>
                    <a:bodyPr/>
                    <a:lstStyle>
                      <a:lvl1pPr eaLnBrk="0" hangingPunct="0">
                        <a:spcBef>
                          <a:spcPct val="20000"/>
                        </a:spcBef>
                        <a:buClr>
                          <a:srgbClr val="800000"/>
                        </a:buClr>
                        <a:buFont typeface="Arial" pitchFamily="34" charset="0"/>
                        <a:defRPr sz="2800">
                          <a:solidFill>
                            <a:schemeClr val="tx1"/>
                          </a:solidFill>
                          <a:latin typeface="Arial" pitchFamily="34" charset="0"/>
                          <a:ea typeface="ＭＳ Ｐゴシック" pitchFamily="34" charset="-128"/>
                          <a:cs typeface="ＭＳ Ｐゴシック" pitchFamily="34" charset="-128"/>
                        </a:defRPr>
                      </a:lvl1pPr>
                      <a:lvl2pPr marL="742950" indent="-285750" eaLnBrk="0" hangingPunct="0">
                        <a:spcBef>
                          <a:spcPct val="20000"/>
                        </a:spcBef>
                        <a:buClr>
                          <a:srgbClr val="800000"/>
                        </a:buClr>
                        <a:buFont typeface="Arial" pitchFamily="34" charset="0"/>
                        <a:defRPr sz="2400">
                          <a:solidFill>
                            <a:schemeClr val="tx1"/>
                          </a:solidFill>
                          <a:latin typeface="Arial" pitchFamily="34" charset="0"/>
                          <a:ea typeface="ＭＳ Ｐゴシック" pitchFamily="34" charset="-128"/>
                        </a:defRPr>
                      </a:lvl2pPr>
                      <a:lvl3pPr marL="1143000" indent="-228600" eaLnBrk="0" hangingPunct="0">
                        <a:spcBef>
                          <a:spcPct val="20000"/>
                        </a:spcBef>
                        <a:buClr>
                          <a:srgbClr val="800000"/>
                        </a:buClr>
                        <a:buFont typeface="Arial" pitchFamily="34" charset="0"/>
                        <a:defRPr sz="2000">
                          <a:solidFill>
                            <a:schemeClr val="tx1"/>
                          </a:solidFill>
                          <a:latin typeface="Arial" pitchFamily="34" charset="0"/>
                          <a:ea typeface="ＭＳ Ｐゴシック" pitchFamily="34" charset="-128"/>
                        </a:defRPr>
                      </a:lvl3pPr>
                      <a:lvl4pPr marL="1600200" indent="-228600" eaLnBrk="0" hangingPunct="0">
                        <a:spcBef>
                          <a:spcPct val="20000"/>
                        </a:spcBef>
                        <a:buClr>
                          <a:srgbClr val="800000"/>
                        </a:buClr>
                        <a:buFont typeface="Arial" pitchFamily="34" charset="0"/>
                        <a:defRPr>
                          <a:solidFill>
                            <a:schemeClr val="tx1"/>
                          </a:solidFill>
                          <a:latin typeface="Arial" pitchFamily="34" charset="0"/>
                          <a:ea typeface="ＭＳ Ｐゴシック" pitchFamily="34" charset="-128"/>
                        </a:defRPr>
                      </a:lvl4pPr>
                      <a:lvl5pPr marL="2057400" indent="-228600" eaLnBrk="0" hangingPunct="0">
                        <a:spcBef>
                          <a:spcPct val="20000"/>
                        </a:spcBef>
                        <a:buClr>
                          <a:srgbClr val="800000"/>
                        </a:buClr>
                        <a:buFont typeface="Arial" pitchFamily="34" charset="0"/>
                        <a:defRPr>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rgbClr val="800000"/>
                        </a:buClr>
                        <a:buFont typeface="Arial" pitchFamily="34" charset="0"/>
                        <a:defRPr>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rgbClr val="800000"/>
                        </a:buClr>
                        <a:buFont typeface="Arial" pitchFamily="34" charset="0"/>
                        <a:defRPr>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rgbClr val="800000"/>
                        </a:buClr>
                        <a:buFont typeface="Arial" pitchFamily="34" charset="0"/>
                        <a:defRPr>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rgbClr val="800000"/>
                        </a:buClr>
                        <a:buFont typeface="Arial" pitchFamily="34" charset="0"/>
                        <a:defRPr>
                          <a:solidFill>
                            <a:schemeClr val="tx1"/>
                          </a:solidFill>
                          <a:latin typeface="Arial" pitchFamily="34" charset="0"/>
                          <a:ea typeface="ＭＳ Ｐゴシック"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altLang="en-US" sz="1400" b="1" i="0" u="none" strike="noStrike" cap="none" normalizeH="0" baseline="0" smtClean="0">
                          <a:ln>
                            <a:noFill/>
                          </a:ln>
                          <a:solidFill>
                            <a:srgbClr val="FFFFFF"/>
                          </a:solidFill>
                          <a:effectLst/>
                          <a:latin typeface="Arial" pitchFamily="34" charset="0"/>
                          <a:ea typeface="ＭＳ Ｐゴシック" pitchFamily="34" charset="-128"/>
                        </a:rPr>
                        <a:t> </a:t>
                      </a:r>
                      <a:endParaRPr kumimoji="0" lang="en-US" altLang="en-US" sz="1400" b="1" i="0" u="none" strike="noStrike" cap="none" normalizeH="0" baseline="0" smtClean="0">
                        <a:ln>
                          <a:noFill/>
                        </a:ln>
                        <a:solidFill>
                          <a:srgbClr val="FFFFFF"/>
                        </a:solidFill>
                        <a:effectLst/>
                        <a:latin typeface="Calibri" pitchFamily="34" charset="0"/>
                        <a:ea typeface="Calibri" pitchFamily="34" charset="0"/>
                        <a:cs typeface="Times New Roman" pitchFamily="18" charset="0"/>
                      </a:endParaRPr>
                    </a:p>
                  </a:txBody>
                  <a:tcPr marL="43512" marR="4351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2"/>
                    </a:solidFill>
                  </a:tcPr>
                </a:tc>
                <a:tc>
                  <a:txBody>
                    <a:bodyPr/>
                    <a:lstStyle>
                      <a:lvl1pPr eaLnBrk="0" hangingPunct="0">
                        <a:spcBef>
                          <a:spcPct val="20000"/>
                        </a:spcBef>
                        <a:buClr>
                          <a:srgbClr val="800000"/>
                        </a:buClr>
                        <a:buFont typeface="Arial" pitchFamily="34" charset="0"/>
                        <a:defRPr sz="2800">
                          <a:solidFill>
                            <a:schemeClr val="tx1"/>
                          </a:solidFill>
                          <a:latin typeface="Arial" pitchFamily="34" charset="0"/>
                          <a:ea typeface="ＭＳ Ｐゴシック" pitchFamily="34" charset="-128"/>
                          <a:cs typeface="ＭＳ Ｐゴシック" pitchFamily="34" charset="-128"/>
                        </a:defRPr>
                      </a:lvl1pPr>
                      <a:lvl2pPr marL="742950" indent="-285750" eaLnBrk="0" hangingPunct="0">
                        <a:spcBef>
                          <a:spcPct val="20000"/>
                        </a:spcBef>
                        <a:buClr>
                          <a:srgbClr val="800000"/>
                        </a:buClr>
                        <a:buFont typeface="Arial" pitchFamily="34" charset="0"/>
                        <a:defRPr sz="2400">
                          <a:solidFill>
                            <a:schemeClr val="tx1"/>
                          </a:solidFill>
                          <a:latin typeface="Arial" pitchFamily="34" charset="0"/>
                          <a:ea typeface="ＭＳ Ｐゴシック" pitchFamily="34" charset="-128"/>
                        </a:defRPr>
                      </a:lvl2pPr>
                      <a:lvl3pPr marL="1143000" indent="-228600" eaLnBrk="0" hangingPunct="0">
                        <a:spcBef>
                          <a:spcPct val="20000"/>
                        </a:spcBef>
                        <a:buClr>
                          <a:srgbClr val="800000"/>
                        </a:buClr>
                        <a:buFont typeface="Arial" pitchFamily="34" charset="0"/>
                        <a:defRPr sz="2000">
                          <a:solidFill>
                            <a:schemeClr val="tx1"/>
                          </a:solidFill>
                          <a:latin typeface="Arial" pitchFamily="34" charset="0"/>
                          <a:ea typeface="ＭＳ Ｐゴシック" pitchFamily="34" charset="-128"/>
                        </a:defRPr>
                      </a:lvl3pPr>
                      <a:lvl4pPr marL="1600200" indent="-228600" eaLnBrk="0" hangingPunct="0">
                        <a:spcBef>
                          <a:spcPct val="20000"/>
                        </a:spcBef>
                        <a:buClr>
                          <a:srgbClr val="800000"/>
                        </a:buClr>
                        <a:buFont typeface="Arial" pitchFamily="34" charset="0"/>
                        <a:defRPr>
                          <a:solidFill>
                            <a:schemeClr val="tx1"/>
                          </a:solidFill>
                          <a:latin typeface="Arial" pitchFamily="34" charset="0"/>
                          <a:ea typeface="ＭＳ Ｐゴシック" pitchFamily="34" charset="-128"/>
                        </a:defRPr>
                      </a:lvl4pPr>
                      <a:lvl5pPr marL="2057400" indent="-228600" eaLnBrk="0" hangingPunct="0">
                        <a:spcBef>
                          <a:spcPct val="20000"/>
                        </a:spcBef>
                        <a:buClr>
                          <a:srgbClr val="800000"/>
                        </a:buClr>
                        <a:buFont typeface="Arial" pitchFamily="34" charset="0"/>
                        <a:defRPr>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rgbClr val="800000"/>
                        </a:buClr>
                        <a:buFont typeface="Arial" pitchFamily="34" charset="0"/>
                        <a:defRPr>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rgbClr val="800000"/>
                        </a:buClr>
                        <a:buFont typeface="Arial" pitchFamily="34" charset="0"/>
                        <a:defRPr>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rgbClr val="800000"/>
                        </a:buClr>
                        <a:buFont typeface="Arial" pitchFamily="34" charset="0"/>
                        <a:defRPr>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rgbClr val="800000"/>
                        </a:buClr>
                        <a:buFont typeface="Arial" pitchFamily="34" charset="0"/>
                        <a:defRPr>
                          <a:solidFill>
                            <a:schemeClr val="tx1"/>
                          </a:solidFill>
                          <a:latin typeface="Arial" pitchFamily="34" charset="0"/>
                          <a:ea typeface="ＭＳ Ｐゴシック" pitchFamily="34" charset="-128"/>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1400" b="1" i="0" u="none" strike="noStrike" cap="none" normalizeH="0" baseline="0" smtClean="0">
                          <a:ln>
                            <a:noFill/>
                          </a:ln>
                          <a:solidFill>
                            <a:srgbClr val="FFFFFF"/>
                          </a:solidFill>
                          <a:effectLst/>
                          <a:latin typeface="Arial" pitchFamily="34" charset="0"/>
                          <a:ea typeface="ＭＳ Ｐゴシック" pitchFamily="34" charset="-128"/>
                        </a:rPr>
                        <a:t>Products (N)</a:t>
                      </a:r>
                      <a:endParaRPr kumimoji="0" lang="en-US" altLang="en-US" sz="1400" b="1" i="0" u="none" strike="noStrike" cap="none" normalizeH="0" baseline="0" smtClean="0">
                        <a:ln>
                          <a:noFill/>
                        </a:ln>
                        <a:solidFill>
                          <a:srgbClr val="FFFFFF"/>
                        </a:solidFill>
                        <a:effectLst/>
                        <a:latin typeface="Calibri" pitchFamily="34" charset="0"/>
                        <a:ea typeface="Calibri" pitchFamily="34" charset="0"/>
                        <a:cs typeface="Times New Roman" pitchFamily="18" charset="0"/>
                      </a:endParaRPr>
                    </a:p>
                  </a:txBody>
                  <a:tcPr marL="43512" marR="4351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2"/>
                    </a:solidFill>
                  </a:tcPr>
                </a:tc>
                <a:tc>
                  <a:txBody>
                    <a:bodyPr/>
                    <a:lstStyle>
                      <a:lvl1pPr eaLnBrk="0" hangingPunct="0">
                        <a:spcBef>
                          <a:spcPct val="20000"/>
                        </a:spcBef>
                        <a:buClr>
                          <a:srgbClr val="800000"/>
                        </a:buClr>
                        <a:buFont typeface="Arial" pitchFamily="34" charset="0"/>
                        <a:defRPr sz="2800">
                          <a:solidFill>
                            <a:schemeClr val="tx1"/>
                          </a:solidFill>
                          <a:latin typeface="Arial" pitchFamily="34" charset="0"/>
                          <a:ea typeface="ＭＳ Ｐゴシック" pitchFamily="34" charset="-128"/>
                          <a:cs typeface="ＭＳ Ｐゴシック" pitchFamily="34" charset="-128"/>
                        </a:defRPr>
                      </a:lvl1pPr>
                      <a:lvl2pPr marL="742950" indent="-285750" eaLnBrk="0" hangingPunct="0">
                        <a:spcBef>
                          <a:spcPct val="20000"/>
                        </a:spcBef>
                        <a:buClr>
                          <a:srgbClr val="800000"/>
                        </a:buClr>
                        <a:buFont typeface="Arial" pitchFamily="34" charset="0"/>
                        <a:defRPr sz="2400">
                          <a:solidFill>
                            <a:schemeClr val="tx1"/>
                          </a:solidFill>
                          <a:latin typeface="Arial" pitchFamily="34" charset="0"/>
                          <a:ea typeface="ＭＳ Ｐゴシック" pitchFamily="34" charset="-128"/>
                        </a:defRPr>
                      </a:lvl2pPr>
                      <a:lvl3pPr marL="1143000" indent="-228600" eaLnBrk="0" hangingPunct="0">
                        <a:spcBef>
                          <a:spcPct val="20000"/>
                        </a:spcBef>
                        <a:buClr>
                          <a:srgbClr val="800000"/>
                        </a:buClr>
                        <a:buFont typeface="Arial" pitchFamily="34" charset="0"/>
                        <a:defRPr sz="2000">
                          <a:solidFill>
                            <a:schemeClr val="tx1"/>
                          </a:solidFill>
                          <a:latin typeface="Arial" pitchFamily="34" charset="0"/>
                          <a:ea typeface="ＭＳ Ｐゴシック" pitchFamily="34" charset="-128"/>
                        </a:defRPr>
                      </a:lvl3pPr>
                      <a:lvl4pPr marL="1600200" indent="-228600" eaLnBrk="0" hangingPunct="0">
                        <a:spcBef>
                          <a:spcPct val="20000"/>
                        </a:spcBef>
                        <a:buClr>
                          <a:srgbClr val="800000"/>
                        </a:buClr>
                        <a:buFont typeface="Arial" pitchFamily="34" charset="0"/>
                        <a:defRPr>
                          <a:solidFill>
                            <a:schemeClr val="tx1"/>
                          </a:solidFill>
                          <a:latin typeface="Arial" pitchFamily="34" charset="0"/>
                          <a:ea typeface="ＭＳ Ｐゴシック" pitchFamily="34" charset="-128"/>
                        </a:defRPr>
                      </a:lvl4pPr>
                      <a:lvl5pPr marL="2057400" indent="-228600" eaLnBrk="0" hangingPunct="0">
                        <a:spcBef>
                          <a:spcPct val="20000"/>
                        </a:spcBef>
                        <a:buClr>
                          <a:srgbClr val="800000"/>
                        </a:buClr>
                        <a:buFont typeface="Arial" pitchFamily="34" charset="0"/>
                        <a:defRPr>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rgbClr val="800000"/>
                        </a:buClr>
                        <a:buFont typeface="Arial" pitchFamily="34" charset="0"/>
                        <a:defRPr>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rgbClr val="800000"/>
                        </a:buClr>
                        <a:buFont typeface="Arial" pitchFamily="34" charset="0"/>
                        <a:defRPr>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rgbClr val="800000"/>
                        </a:buClr>
                        <a:buFont typeface="Arial" pitchFamily="34" charset="0"/>
                        <a:defRPr>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rgbClr val="800000"/>
                        </a:buClr>
                        <a:buFont typeface="Arial" pitchFamily="34" charset="0"/>
                        <a:defRPr>
                          <a:solidFill>
                            <a:schemeClr val="tx1"/>
                          </a:solidFill>
                          <a:latin typeface="Arial" pitchFamily="34" charset="0"/>
                          <a:ea typeface="ＭＳ Ｐゴシック" pitchFamily="34" charset="-128"/>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1400" b="1" i="0" u="none" strike="noStrike" cap="none" normalizeH="0" baseline="0" smtClean="0">
                          <a:ln>
                            <a:noFill/>
                          </a:ln>
                          <a:solidFill>
                            <a:srgbClr val="FFFFFF"/>
                          </a:solidFill>
                          <a:effectLst/>
                          <a:latin typeface="Arial" pitchFamily="34" charset="0"/>
                          <a:ea typeface="ＭＳ Ｐゴシック" pitchFamily="34" charset="-128"/>
                        </a:rPr>
                        <a:t>%</a:t>
                      </a:r>
                      <a:endParaRPr kumimoji="0" lang="en-US" altLang="en-US" sz="1400" b="1" i="0" u="none" strike="noStrike" cap="none" normalizeH="0" baseline="0" smtClean="0">
                        <a:ln>
                          <a:noFill/>
                        </a:ln>
                        <a:solidFill>
                          <a:srgbClr val="FFFFFF"/>
                        </a:solidFill>
                        <a:effectLst/>
                        <a:latin typeface="Calibri" pitchFamily="34" charset="0"/>
                        <a:ea typeface="Calibri" pitchFamily="34" charset="0"/>
                        <a:cs typeface="Times New Roman" pitchFamily="18" charset="0"/>
                      </a:endParaRPr>
                    </a:p>
                  </a:txBody>
                  <a:tcPr marL="43512" marR="4351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2"/>
                    </a:solidFill>
                  </a:tcPr>
                </a:tc>
              </a:tr>
              <a:tr h="225425">
                <a:tc>
                  <a:txBody>
                    <a:bodyPr/>
                    <a:lstStyle>
                      <a:lvl1pPr eaLnBrk="0" hangingPunct="0">
                        <a:spcBef>
                          <a:spcPct val="20000"/>
                        </a:spcBef>
                        <a:buClr>
                          <a:srgbClr val="800000"/>
                        </a:buClr>
                        <a:buFont typeface="Arial" pitchFamily="34" charset="0"/>
                        <a:defRPr sz="2800">
                          <a:solidFill>
                            <a:schemeClr val="tx1"/>
                          </a:solidFill>
                          <a:latin typeface="Arial" pitchFamily="34" charset="0"/>
                          <a:ea typeface="ＭＳ Ｐゴシック" pitchFamily="34" charset="-128"/>
                          <a:cs typeface="ＭＳ Ｐゴシック" pitchFamily="34" charset="-128"/>
                        </a:defRPr>
                      </a:lvl1pPr>
                      <a:lvl2pPr marL="742950" indent="-285750" eaLnBrk="0" hangingPunct="0">
                        <a:spcBef>
                          <a:spcPct val="20000"/>
                        </a:spcBef>
                        <a:buClr>
                          <a:srgbClr val="800000"/>
                        </a:buClr>
                        <a:buFont typeface="Arial" pitchFamily="34" charset="0"/>
                        <a:defRPr sz="2400">
                          <a:solidFill>
                            <a:schemeClr val="tx1"/>
                          </a:solidFill>
                          <a:latin typeface="Arial" pitchFamily="34" charset="0"/>
                          <a:ea typeface="ＭＳ Ｐゴシック" pitchFamily="34" charset="-128"/>
                        </a:defRPr>
                      </a:lvl2pPr>
                      <a:lvl3pPr marL="1143000" indent="-228600" eaLnBrk="0" hangingPunct="0">
                        <a:spcBef>
                          <a:spcPct val="20000"/>
                        </a:spcBef>
                        <a:buClr>
                          <a:srgbClr val="800000"/>
                        </a:buClr>
                        <a:buFont typeface="Arial" pitchFamily="34" charset="0"/>
                        <a:defRPr sz="2000">
                          <a:solidFill>
                            <a:schemeClr val="tx1"/>
                          </a:solidFill>
                          <a:latin typeface="Arial" pitchFamily="34" charset="0"/>
                          <a:ea typeface="ＭＳ Ｐゴシック" pitchFamily="34" charset="-128"/>
                        </a:defRPr>
                      </a:lvl3pPr>
                      <a:lvl4pPr marL="1600200" indent="-228600" eaLnBrk="0" hangingPunct="0">
                        <a:spcBef>
                          <a:spcPct val="20000"/>
                        </a:spcBef>
                        <a:buClr>
                          <a:srgbClr val="800000"/>
                        </a:buClr>
                        <a:buFont typeface="Arial" pitchFamily="34" charset="0"/>
                        <a:defRPr>
                          <a:solidFill>
                            <a:schemeClr val="tx1"/>
                          </a:solidFill>
                          <a:latin typeface="Arial" pitchFamily="34" charset="0"/>
                          <a:ea typeface="ＭＳ Ｐゴシック" pitchFamily="34" charset="-128"/>
                        </a:defRPr>
                      </a:lvl4pPr>
                      <a:lvl5pPr marL="2057400" indent="-228600" eaLnBrk="0" hangingPunct="0">
                        <a:spcBef>
                          <a:spcPct val="20000"/>
                        </a:spcBef>
                        <a:buClr>
                          <a:srgbClr val="800000"/>
                        </a:buClr>
                        <a:buFont typeface="Arial" pitchFamily="34" charset="0"/>
                        <a:defRPr>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rgbClr val="800000"/>
                        </a:buClr>
                        <a:buFont typeface="Arial" pitchFamily="34" charset="0"/>
                        <a:defRPr>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rgbClr val="800000"/>
                        </a:buClr>
                        <a:buFont typeface="Arial" pitchFamily="34" charset="0"/>
                        <a:defRPr>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rgbClr val="800000"/>
                        </a:buClr>
                        <a:buFont typeface="Arial" pitchFamily="34" charset="0"/>
                        <a:defRPr>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rgbClr val="800000"/>
                        </a:buClr>
                        <a:buFont typeface="Arial" pitchFamily="34" charset="0"/>
                        <a:defRPr>
                          <a:solidFill>
                            <a:schemeClr val="tx1"/>
                          </a:solidFill>
                          <a:latin typeface="Arial" pitchFamily="34" charset="0"/>
                          <a:ea typeface="ＭＳ Ｐゴシック"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altLang="en-US" sz="1200" b="1" i="0" u="none" strike="noStrike" cap="none" normalizeH="0" baseline="0" smtClean="0">
                          <a:ln>
                            <a:noFill/>
                          </a:ln>
                          <a:solidFill>
                            <a:srgbClr val="FFFFFF"/>
                          </a:solidFill>
                          <a:effectLst/>
                          <a:latin typeface="Arial" pitchFamily="34" charset="0"/>
                          <a:ea typeface="ＭＳ Ｐゴシック" pitchFamily="34" charset="-128"/>
                        </a:rPr>
                        <a:t>Specified composition</a:t>
                      </a:r>
                      <a:endParaRPr kumimoji="0" lang="en-US" altLang="en-US" sz="1200" b="1" i="0" u="none" strike="noStrike" cap="none" normalizeH="0" baseline="0" smtClean="0">
                        <a:ln>
                          <a:noFill/>
                        </a:ln>
                        <a:solidFill>
                          <a:srgbClr val="FFFFFF"/>
                        </a:solidFill>
                        <a:effectLst/>
                        <a:latin typeface="Calibri" pitchFamily="34" charset="0"/>
                        <a:ea typeface="Calibri" pitchFamily="34" charset="0"/>
                        <a:cs typeface="Times New Roman" pitchFamily="18" charset="0"/>
                      </a:endParaRPr>
                    </a:p>
                  </a:txBody>
                  <a:tcPr marL="43512" marR="4351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2"/>
                    </a:solidFill>
                  </a:tcPr>
                </a:tc>
                <a:tc>
                  <a:txBody>
                    <a:bodyPr/>
                    <a:lstStyle>
                      <a:lvl1pPr eaLnBrk="0" hangingPunct="0">
                        <a:spcBef>
                          <a:spcPct val="20000"/>
                        </a:spcBef>
                        <a:buClr>
                          <a:srgbClr val="800000"/>
                        </a:buClr>
                        <a:buFont typeface="Arial" pitchFamily="34" charset="0"/>
                        <a:defRPr sz="2800">
                          <a:solidFill>
                            <a:schemeClr val="tx1"/>
                          </a:solidFill>
                          <a:latin typeface="Arial" pitchFamily="34" charset="0"/>
                          <a:ea typeface="ＭＳ Ｐゴシック" pitchFamily="34" charset="-128"/>
                          <a:cs typeface="ＭＳ Ｐゴシック" pitchFamily="34" charset="-128"/>
                        </a:defRPr>
                      </a:lvl1pPr>
                      <a:lvl2pPr marL="742950" indent="-285750" eaLnBrk="0" hangingPunct="0">
                        <a:spcBef>
                          <a:spcPct val="20000"/>
                        </a:spcBef>
                        <a:buClr>
                          <a:srgbClr val="800000"/>
                        </a:buClr>
                        <a:buFont typeface="Arial" pitchFamily="34" charset="0"/>
                        <a:defRPr sz="2400">
                          <a:solidFill>
                            <a:schemeClr val="tx1"/>
                          </a:solidFill>
                          <a:latin typeface="Arial" pitchFamily="34" charset="0"/>
                          <a:ea typeface="ＭＳ Ｐゴシック" pitchFamily="34" charset="-128"/>
                        </a:defRPr>
                      </a:lvl2pPr>
                      <a:lvl3pPr marL="1143000" indent="-228600" eaLnBrk="0" hangingPunct="0">
                        <a:spcBef>
                          <a:spcPct val="20000"/>
                        </a:spcBef>
                        <a:buClr>
                          <a:srgbClr val="800000"/>
                        </a:buClr>
                        <a:buFont typeface="Arial" pitchFamily="34" charset="0"/>
                        <a:defRPr sz="2000">
                          <a:solidFill>
                            <a:schemeClr val="tx1"/>
                          </a:solidFill>
                          <a:latin typeface="Arial" pitchFamily="34" charset="0"/>
                          <a:ea typeface="ＭＳ Ｐゴシック" pitchFamily="34" charset="-128"/>
                        </a:defRPr>
                      </a:lvl3pPr>
                      <a:lvl4pPr marL="1600200" indent="-228600" eaLnBrk="0" hangingPunct="0">
                        <a:spcBef>
                          <a:spcPct val="20000"/>
                        </a:spcBef>
                        <a:buClr>
                          <a:srgbClr val="800000"/>
                        </a:buClr>
                        <a:buFont typeface="Arial" pitchFamily="34" charset="0"/>
                        <a:defRPr>
                          <a:solidFill>
                            <a:schemeClr val="tx1"/>
                          </a:solidFill>
                          <a:latin typeface="Arial" pitchFamily="34" charset="0"/>
                          <a:ea typeface="ＭＳ Ｐゴシック" pitchFamily="34" charset="-128"/>
                        </a:defRPr>
                      </a:lvl4pPr>
                      <a:lvl5pPr marL="2057400" indent="-228600" eaLnBrk="0" hangingPunct="0">
                        <a:spcBef>
                          <a:spcPct val="20000"/>
                        </a:spcBef>
                        <a:buClr>
                          <a:srgbClr val="800000"/>
                        </a:buClr>
                        <a:buFont typeface="Arial" pitchFamily="34" charset="0"/>
                        <a:defRPr>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rgbClr val="800000"/>
                        </a:buClr>
                        <a:buFont typeface="Arial" pitchFamily="34" charset="0"/>
                        <a:defRPr>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rgbClr val="800000"/>
                        </a:buClr>
                        <a:buFont typeface="Arial" pitchFamily="34" charset="0"/>
                        <a:defRPr>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rgbClr val="800000"/>
                        </a:buClr>
                        <a:buFont typeface="Arial" pitchFamily="34" charset="0"/>
                        <a:defRPr>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rgbClr val="800000"/>
                        </a:buClr>
                        <a:buFont typeface="Arial" pitchFamily="34" charset="0"/>
                        <a:defRPr>
                          <a:solidFill>
                            <a:schemeClr val="tx1"/>
                          </a:solidFill>
                          <a:latin typeface="Arial" pitchFamily="34" charset="0"/>
                          <a:ea typeface="ＭＳ Ｐゴシック" pitchFamily="34" charset="-128"/>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1200" b="1" i="0" u="none" strike="noStrike" cap="none" normalizeH="0" baseline="0" smtClean="0">
                          <a:ln>
                            <a:noFill/>
                          </a:ln>
                          <a:solidFill>
                            <a:srgbClr val="000000"/>
                          </a:solidFill>
                          <a:effectLst/>
                          <a:latin typeface="Arial" pitchFamily="34" charset="0"/>
                          <a:ea typeface="ＭＳ Ｐゴシック" pitchFamily="34" charset="-128"/>
                        </a:rPr>
                        <a:t>208</a:t>
                      </a:r>
                      <a:endParaRPr kumimoji="0" lang="en-US" altLang="en-US" sz="1200" b="1" i="0" u="none" strike="noStrike" cap="none" normalizeH="0" baseline="0" smtClean="0">
                        <a:ln>
                          <a:noFill/>
                        </a:ln>
                        <a:solidFill>
                          <a:srgbClr val="000000"/>
                        </a:solidFill>
                        <a:effectLst/>
                        <a:latin typeface="Calibri" pitchFamily="34" charset="0"/>
                        <a:ea typeface="Calibri" pitchFamily="34" charset="0"/>
                        <a:cs typeface="Times New Roman" pitchFamily="18" charset="0"/>
                      </a:endParaRPr>
                    </a:p>
                  </a:txBody>
                  <a:tcPr marL="43512" marR="4351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DE"/>
                    </a:solidFill>
                  </a:tcPr>
                </a:tc>
                <a:tc>
                  <a:txBody>
                    <a:bodyPr/>
                    <a:lstStyle>
                      <a:lvl1pPr eaLnBrk="0" hangingPunct="0">
                        <a:spcBef>
                          <a:spcPct val="20000"/>
                        </a:spcBef>
                        <a:buClr>
                          <a:srgbClr val="800000"/>
                        </a:buClr>
                        <a:buFont typeface="Arial" pitchFamily="34" charset="0"/>
                        <a:defRPr sz="2800">
                          <a:solidFill>
                            <a:schemeClr val="tx1"/>
                          </a:solidFill>
                          <a:latin typeface="Arial" pitchFamily="34" charset="0"/>
                          <a:ea typeface="ＭＳ Ｐゴシック" pitchFamily="34" charset="-128"/>
                          <a:cs typeface="ＭＳ Ｐゴシック" pitchFamily="34" charset="-128"/>
                        </a:defRPr>
                      </a:lvl1pPr>
                      <a:lvl2pPr marL="742950" indent="-285750" eaLnBrk="0" hangingPunct="0">
                        <a:spcBef>
                          <a:spcPct val="20000"/>
                        </a:spcBef>
                        <a:buClr>
                          <a:srgbClr val="800000"/>
                        </a:buClr>
                        <a:buFont typeface="Arial" pitchFamily="34" charset="0"/>
                        <a:defRPr sz="2400">
                          <a:solidFill>
                            <a:schemeClr val="tx1"/>
                          </a:solidFill>
                          <a:latin typeface="Arial" pitchFamily="34" charset="0"/>
                          <a:ea typeface="ＭＳ Ｐゴシック" pitchFamily="34" charset="-128"/>
                        </a:defRPr>
                      </a:lvl2pPr>
                      <a:lvl3pPr marL="1143000" indent="-228600" eaLnBrk="0" hangingPunct="0">
                        <a:spcBef>
                          <a:spcPct val="20000"/>
                        </a:spcBef>
                        <a:buClr>
                          <a:srgbClr val="800000"/>
                        </a:buClr>
                        <a:buFont typeface="Arial" pitchFamily="34" charset="0"/>
                        <a:defRPr sz="2000">
                          <a:solidFill>
                            <a:schemeClr val="tx1"/>
                          </a:solidFill>
                          <a:latin typeface="Arial" pitchFamily="34" charset="0"/>
                          <a:ea typeface="ＭＳ Ｐゴシック" pitchFamily="34" charset="-128"/>
                        </a:defRPr>
                      </a:lvl3pPr>
                      <a:lvl4pPr marL="1600200" indent="-228600" eaLnBrk="0" hangingPunct="0">
                        <a:spcBef>
                          <a:spcPct val="20000"/>
                        </a:spcBef>
                        <a:buClr>
                          <a:srgbClr val="800000"/>
                        </a:buClr>
                        <a:buFont typeface="Arial" pitchFamily="34" charset="0"/>
                        <a:defRPr>
                          <a:solidFill>
                            <a:schemeClr val="tx1"/>
                          </a:solidFill>
                          <a:latin typeface="Arial" pitchFamily="34" charset="0"/>
                          <a:ea typeface="ＭＳ Ｐゴシック" pitchFamily="34" charset="-128"/>
                        </a:defRPr>
                      </a:lvl4pPr>
                      <a:lvl5pPr marL="2057400" indent="-228600" eaLnBrk="0" hangingPunct="0">
                        <a:spcBef>
                          <a:spcPct val="20000"/>
                        </a:spcBef>
                        <a:buClr>
                          <a:srgbClr val="800000"/>
                        </a:buClr>
                        <a:buFont typeface="Arial" pitchFamily="34" charset="0"/>
                        <a:defRPr>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rgbClr val="800000"/>
                        </a:buClr>
                        <a:buFont typeface="Arial" pitchFamily="34" charset="0"/>
                        <a:defRPr>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rgbClr val="800000"/>
                        </a:buClr>
                        <a:buFont typeface="Arial" pitchFamily="34" charset="0"/>
                        <a:defRPr>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rgbClr val="800000"/>
                        </a:buClr>
                        <a:buFont typeface="Arial" pitchFamily="34" charset="0"/>
                        <a:defRPr>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rgbClr val="800000"/>
                        </a:buClr>
                        <a:buFont typeface="Arial" pitchFamily="34" charset="0"/>
                        <a:defRPr>
                          <a:solidFill>
                            <a:schemeClr val="tx1"/>
                          </a:solidFill>
                          <a:latin typeface="Arial" pitchFamily="34" charset="0"/>
                          <a:ea typeface="ＭＳ Ｐゴシック" pitchFamily="34" charset="-128"/>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1200" b="1" i="0" u="none" strike="noStrike" cap="none" normalizeH="0" baseline="0" smtClean="0">
                          <a:ln>
                            <a:noFill/>
                          </a:ln>
                          <a:solidFill>
                            <a:srgbClr val="000000"/>
                          </a:solidFill>
                          <a:effectLst/>
                          <a:latin typeface="Arial" pitchFamily="34" charset="0"/>
                          <a:ea typeface="ＭＳ Ｐゴシック" pitchFamily="34" charset="-128"/>
                        </a:rPr>
                        <a:t>45.5</a:t>
                      </a:r>
                      <a:endParaRPr kumimoji="0" lang="en-US" altLang="en-US" sz="1200" b="1" i="0" u="none" strike="noStrike" cap="none" normalizeH="0" baseline="0" smtClean="0">
                        <a:ln>
                          <a:noFill/>
                        </a:ln>
                        <a:solidFill>
                          <a:srgbClr val="000000"/>
                        </a:solidFill>
                        <a:effectLst/>
                        <a:latin typeface="Calibri" pitchFamily="34" charset="0"/>
                        <a:ea typeface="Calibri" pitchFamily="34" charset="0"/>
                        <a:cs typeface="Times New Roman" pitchFamily="18" charset="0"/>
                      </a:endParaRPr>
                    </a:p>
                  </a:txBody>
                  <a:tcPr marL="43512" marR="4351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DE"/>
                    </a:solidFill>
                  </a:tcPr>
                </a:tc>
              </a:tr>
              <a:tr h="246063">
                <a:tc>
                  <a:txBody>
                    <a:bodyPr/>
                    <a:lstStyle>
                      <a:lvl1pPr eaLnBrk="0" hangingPunct="0">
                        <a:spcBef>
                          <a:spcPct val="20000"/>
                        </a:spcBef>
                        <a:buClr>
                          <a:srgbClr val="800000"/>
                        </a:buClr>
                        <a:buFont typeface="Arial" pitchFamily="34" charset="0"/>
                        <a:defRPr sz="2800">
                          <a:solidFill>
                            <a:schemeClr val="tx1"/>
                          </a:solidFill>
                          <a:latin typeface="Arial" pitchFamily="34" charset="0"/>
                          <a:ea typeface="ＭＳ Ｐゴシック" pitchFamily="34" charset="-128"/>
                          <a:cs typeface="ＭＳ Ｐゴシック" pitchFamily="34" charset="-128"/>
                        </a:defRPr>
                      </a:lvl1pPr>
                      <a:lvl2pPr marL="742950" indent="-285750" eaLnBrk="0" hangingPunct="0">
                        <a:spcBef>
                          <a:spcPct val="20000"/>
                        </a:spcBef>
                        <a:buClr>
                          <a:srgbClr val="800000"/>
                        </a:buClr>
                        <a:buFont typeface="Arial" pitchFamily="34" charset="0"/>
                        <a:defRPr sz="2400">
                          <a:solidFill>
                            <a:schemeClr val="tx1"/>
                          </a:solidFill>
                          <a:latin typeface="Arial" pitchFamily="34" charset="0"/>
                          <a:ea typeface="ＭＳ Ｐゴシック" pitchFamily="34" charset="-128"/>
                        </a:defRPr>
                      </a:lvl2pPr>
                      <a:lvl3pPr marL="1143000" indent="-228600" eaLnBrk="0" hangingPunct="0">
                        <a:spcBef>
                          <a:spcPct val="20000"/>
                        </a:spcBef>
                        <a:buClr>
                          <a:srgbClr val="800000"/>
                        </a:buClr>
                        <a:buFont typeface="Arial" pitchFamily="34" charset="0"/>
                        <a:defRPr sz="2000">
                          <a:solidFill>
                            <a:schemeClr val="tx1"/>
                          </a:solidFill>
                          <a:latin typeface="Arial" pitchFamily="34" charset="0"/>
                          <a:ea typeface="ＭＳ Ｐゴシック" pitchFamily="34" charset="-128"/>
                        </a:defRPr>
                      </a:lvl3pPr>
                      <a:lvl4pPr marL="1600200" indent="-228600" eaLnBrk="0" hangingPunct="0">
                        <a:spcBef>
                          <a:spcPct val="20000"/>
                        </a:spcBef>
                        <a:buClr>
                          <a:srgbClr val="800000"/>
                        </a:buClr>
                        <a:buFont typeface="Arial" pitchFamily="34" charset="0"/>
                        <a:defRPr>
                          <a:solidFill>
                            <a:schemeClr val="tx1"/>
                          </a:solidFill>
                          <a:latin typeface="Arial" pitchFamily="34" charset="0"/>
                          <a:ea typeface="ＭＳ Ｐゴシック" pitchFamily="34" charset="-128"/>
                        </a:defRPr>
                      </a:lvl4pPr>
                      <a:lvl5pPr marL="2057400" indent="-228600" eaLnBrk="0" hangingPunct="0">
                        <a:spcBef>
                          <a:spcPct val="20000"/>
                        </a:spcBef>
                        <a:buClr>
                          <a:srgbClr val="800000"/>
                        </a:buClr>
                        <a:buFont typeface="Arial" pitchFamily="34" charset="0"/>
                        <a:defRPr>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rgbClr val="800000"/>
                        </a:buClr>
                        <a:buFont typeface="Arial" pitchFamily="34" charset="0"/>
                        <a:defRPr>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rgbClr val="800000"/>
                        </a:buClr>
                        <a:buFont typeface="Arial" pitchFamily="34" charset="0"/>
                        <a:defRPr>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rgbClr val="800000"/>
                        </a:buClr>
                        <a:buFont typeface="Arial" pitchFamily="34" charset="0"/>
                        <a:defRPr>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rgbClr val="800000"/>
                        </a:buClr>
                        <a:buFont typeface="Arial" pitchFamily="34" charset="0"/>
                        <a:defRPr>
                          <a:solidFill>
                            <a:schemeClr val="tx1"/>
                          </a:solidFill>
                          <a:latin typeface="Arial" pitchFamily="34" charset="0"/>
                          <a:ea typeface="ＭＳ Ｐゴシック"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altLang="en-US" sz="1400" b="1" i="0" u="none" strike="noStrike" cap="none" normalizeH="0" baseline="0" smtClean="0">
                          <a:ln>
                            <a:noFill/>
                          </a:ln>
                          <a:solidFill>
                            <a:srgbClr val="FFFFFF"/>
                          </a:solidFill>
                          <a:effectLst/>
                          <a:latin typeface="Arial" pitchFamily="34" charset="0"/>
                          <a:ea typeface="ＭＳ Ｐゴシック" pitchFamily="34" charset="-128"/>
                        </a:rPr>
                        <a:t>   aluminum oxide</a:t>
                      </a:r>
                      <a:endParaRPr kumimoji="0" lang="en-US" altLang="en-US" sz="1400" b="1" i="0" u="none" strike="noStrike" cap="none" normalizeH="0" baseline="0" smtClean="0">
                        <a:ln>
                          <a:noFill/>
                        </a:ln>
                        <a:solidFill>
                          <a:srgbClr val="FFFFFF"/>
                        </a:solidFill>
                        <a:effectLst/>
                        <a:latin typeface="Calibri" pitchFamily="34" charset="0"/>
                        <a:ea typeface="Calibri" pitchFamily="34" charset="0"/>
                        <a:cs typeface="Times New Roman" pitchFamily="18" charset="0"/>
                      </a:endParaRPr>
                    </a:p>
                  </a:txBody>
                  <a:tcPr marL="43512" marR="4351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2"/>
                    </a:solidFill>
                  </a:tcPr>
                </a:tc>
                <a:tc>
                  <a:txBody>
                    <a:bodyPr/>
                    <a:lstStyle>
                      <a:lvl1pPr eaLnBrk="0" hangingPunct="0">
                        <a:spcBef>
                          <a:spcPct val="20000"/>
                        </a:spcBef>
                        <a:buClr>
                          <a:srgbClr val="800000"/>
                        </a:buClr>
                        <a:buFont typeface="Arial" pitchFamily="34" charset="0"/>
                        <a:defRPr sz="2800">
                          <a:solidFill>
                            <a:schemeClr val="tx1"/>
                          </a:solidFill>
                          <a:latin typeface="Arial" pitchFamily="34" charset="0"/>
                          <a:ea typeface="ＭＳ Ｐゴシック" pitchFamily="34" charset="-128"/>
                          <a:cs typeface="ＭＳ Ｐゴシック" pitchFamily="34" charset="-128"/>
                        </a:defRPr>
                      </a:lvl1pPr>
                      <a:lvl2pPr marL="742950" indent="-285750" eaLnBrk="0" hangingPunct="0">
                        <a:spcBef>
                          <a:spcPct val="20000"/>
                        </a:spcBef>
                        <a:buClr>
                          <a:srgbClr val="800000"/>
                        </a:buClr>
                        <a:buFont typeface="Arial" pitchFamily="34" charset="0"/>
                        <a:defRPr sz="2400">
                          <a:solidFill>
                            <a:schemeClr val="tx1"/>
                          </a:solidFill>
                          <a:latin typeface="Arial" pitchFamily="34" charset="0"/>
                          <a:ea typeface="ＭＳ Ｐゴシック" pitchFamily="34" charset="-128"/>
                        </a:defRPr>
                      </a:lvl2pPr>
                      <a:lvl3pPr marL="1143000" indent="-228600" eaLnBrk="0" hangingPunct="0">
                        <a:spcBef>
                          <a:spcPct val="20000"/>
                        </a:spcBef>
                        <a:buClr>
                          <a:srgbClr val="800000"/>
                        </a:buClr>
                        <a:buFont typeface="Arial" pitchFamily="34" charset="0"/>
                        <a:defRPr sz="2000">
                          <a:solidFill>
                            <a:schemeClr val="tx1"/>
                          </a:solidFill>
                          <a:latin typeface="Arial" pitchFamily="34" charset="0"/>
                          <a:ea typeface="ＭＳ Ｐゴシック" pitchFamily="34" charset="-128"/>
                        </a:defRPr>
                      </a:lvl3pPr>
                      <a:lvl4pPr marL="1600200" indent="-228600" eaLnBrk="0" hangingPunct="0">
                        <a:spcBef>
                          <a:spcPct val="20000"/>
                        </a:spcBef>
                        <a:buClr>
                          <a:srgbClr val="800000"/>
                        </a:buClr>
                        <a:buFont typeface="Arial" pitchFamily="34" charset="0"/>
                        <a:defRPr>
                          <a:solidFill>
                            <a:schemeClr val="tx1"/>
                          </a:solidFill>
                          <a:latin typeface="Arial" pitchFamily="34" charset="0"/>
                          <a:ea typeface="ＭＳ Ｐゴシック" pitchFamily="34" charset="-128"/>
                        </a:defRPr>
                      </a:lvl4pPr>
                      <a:lvl5pPr marL="2057400" indent="-228600" eaLnBrk="0" hangingPunct="0">
                        <a:spcBef>
                          <a:spcPct val="20000"/>
                        </a:spcBef>
                        <a:buClr>
                          <a:srgbClr val="800000"/>
                        </a:buClr>
                        <a:buFont typeface="Arial" pitchFamily="34" charset="0"/>
                        <a:defRPr>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rgbClr val="800000"/>
                        </a:buClr>
                        <a:buFont typeface="Arial" pitchFamily="34" charset="0"/>
                        <a:defRPr>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rgbClr val="800000"/>
                        </a:buClr>
                        <a:buFont typeface="Arial" pitchFamily="34" charset="0"/>
                        <a:defRPr>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rgbClr val="800000"/>
                        </a:buClr>
                        <a:buFont typeface="Arial" pitchFamily="34" charset="0"/>
                        <a:defRPr>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rgbClr val="800000"/>
                        </a:buClr>
                        <a:buFont typeface="Arial" pitchFamily="34" charset="0"/>
                        <a:defRPr>
                          <a:solidFill>
                            <a:schemeClr val="tx1"/>
                          </a:solidFill>
                          <a:latin typeface="Arial" pitchFamily="34" charset="0"/>
                          <a:ea typeface="ＭＳ Ｐゴシック" pitchFamily="34" charset="-128"/>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1400" b="0" i="0" u="none" strike="noStrike" cap="none" normalizeH="0" baseline="0" smtClean="0">
                          <a:ln>
                            <a:noFill/>
                          </a:ln>
                          <a:solidFill>
                            <a:srgbClr val="000000"/>
                          </a:solidFill>
                          <a:effectLst/>
                          <a:latin typeface="Arial" pitchFamily="34" charset="0"/>
                          <a:ea typeface="ＭＳ Ｐゴシック" pitchFamily="34" charset="-128"/>
                        </a:rPr>
                        <a:t>8</a:t>
                      </a:r>
                      <a:endParaRPr kumimoji="0" lang="en-US" altLang="en-US" sz="1400" b="0" i="0" u="none" strike="noStrike" cap="none" normalizeH="0" baseline="0" smtClean="0">
                        <a:ln>
                          <a:noFill/>
                        </a:ln>
                        <a:solidFill>
                          <a:srgbClr val="000000"/>
                        </a:solidFill>
                        <a:effectLst/>
                        <a:latin typeface="Calibri" pitchFamily="34" charset="0"/>
                        <a:ea typeface="Calibri" pitchFamily="34" charset="0"/>
                        <a:cs typeface="Times New Roman" pitchFamily="18" charset="0"/>
                      </a:endParaRPr>
                    </a:p>
                  </a:txBody>
                  <a:tcPr marL="43512" marR="4351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EF"/>
                    </a:solidFill>
                  </a:tcPr>
                </a:tc>
                <a:tc>
                  <a:txBody>
                    <a:bodyPr/>
                    <a:lstStyle>
                      <a:lvl1pPr eaLnBrk="0" hangingPunct="0">
                        <a:spcBef>
                          <a:spcPct val="20000"/>
                        </a:spcBef>
                        <a:buClr>
                          <a:srgbClr val="800000"/>
                        </a:buClr>
                        <a:buFont typeface="Arial" pitchFamily="34" charset="0"/>
                        <a:defRPr sz="2800">
                          <a:solidFill>
                            <a:schemeClr val="tx1"/>
                          </a:solidFill>
                          <a:latin typeface="Arial" pitchFamily="34" charset="0"/>
                          <a:ea typeface="ＭＳ Ｐゴシック" pitchFamily="34" charset="-128"/>
                          <a:cs typeface="ＭＳ Ｐゴシック" pitchFamily="34" charset="-128"/>
                        </a:defRPr>
                      </a:lvl1pPr>
                      <a:lvl2pPr marL="742950" indent="-285750" eaLnBrk="0" hangingPunct="0">
                        <a:spcBef>
                          <a:spcPct val="20000"/>
                        </a:spcBef>
                        <a:buClr>
                          <a:srgbClr val="800000"/>
                        </a:buClr>
                        <a:buFont typeface="Arial" pitchFamily="34" charset="0"/>
                        <a:defRPr sz="2400">
                          <a:solidFill>
                            <a:schemeClr val="tx1"/>
                          </a:solidFill>
                          <a:latin typeface="Arial" pitchFamily="34" charset="0"/>
                          <a:ea typeface="ＭＳ Ｐゴシック" pitchFamily="34" charset="-128"/>
                        </a:defRPr>
                      </a:lvl2pPr>
                      <a:lvl3pPr marL="1143000" indent="-228600" eaLnBrk="0" hangingPunct="0">
                        <a:spcBef>
                          <a:spcPct val="20000"/>
                        </a:spcBef>
                        <a:buClr>
                          <a:srgbClr val="800000"/>
                        </a:buClr>
                        <a:buFont typeface="Arial" pitchFamily="34" charset="0"/>
                        <a:defRPr sz="2000">
                          <a:solidFill>
                            <a:schemeClr val="tx1"/>
                          </a:solidFill>
                          <a:latin typeface="Arial" pitchFamily="34" charset="0"/>
                          <a:ea typeface="ＭＳ Ｐゴシック" pitchFamily="34" charset="-128"/>
                        </a:defRPr>
                      </a:lvl3pPr>
                      <a:lvl4pPr marL="1600200" indent="-228600" eaLnBrk="0" hangingPunct="0">
                        <a:spcBef>
                          <a:spcPct val="20000"/>
                        </a:spcBef>
                        <a:buClr>
                          <a:srgbClr val="800000"/>
                        </a:buClr>
                        <a:buFont typeface="Arial" pitchFamily="34" charset="0"/>
                        <a:defRPr>
                          <a:solidFill>
                            <a:schemeClr val="tx1"/>
                          </a:solidFill>
                          <a:latin typeface="Arial" pitchFamily="34" charset="0"/>
                          <a:ea typeface="ＭＳ Ｐゴシック" pitchFamily="34" charset="-128"/>
                        </a:defRPr>
                      </a:lvl4pPr>
                      <a:lvl5pPr marL="2057400" indent="-228600" eaLnBrk="0" hangingPunct="0">
                        <a:spcBef>
                          <a:spcPct val="20000"/>
                        </a:spcBef>
                        <a:buClr>
                          <a:srgbClr val="800000"/>
                        </a:buClr>
                        <a:buFont typeface="Arial" pitchFamily="34" charset="0"/>
                        <a:defRPr>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rgbClr val="800000"/>
                        </a:buClr>
                        <a:buFont typeface="Arial" pitchFamily="34" charset="0"/>
                        <a:defRPr>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rgbClr val="800000"/>
                        </a:buClr>
                        <a:buFont typeface="Arial" pitchFamily="34" charset="0"/>
                        <a:defRPr>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rgbClr val="800000"/>
                        </a:buClr>
                        <a:buFont typeface="Arial" pitchFamily="34" charset="0"/>
                        <a:defRPr>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rgbClr val="800000"/>
                        </a:buClr>
                        <a:buFont typeface="Arial" pitchFamily="34" charset="0"/>
                        <a:defRPr>
                          <a:solidFill>
                            <a:schemeClr val="tx1"/>
                          </a:solidFill>
                          <a:latin typeface="Arial" pitchFamily="34" charset="0"/>
                          <a:ea typeface="ＭＳ Ｐゴシック" pitchFamily="34" charset="-128"/>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1400" b="0" i="0" u="none" strike="noStrike" cap="none" normalizeH="0" baseline="0" smtClean="0">
                          <a:ln>
                            <a:noFill/>
                          </a:ln>
                          <a:solidFill>
                            <a:srgbClr val="000000"/>
                          </a:solidFill>
                          <a:effectLst/>
                          <a:latin typeface="Arial" pitchFamily="34" charset="0"/>
                          <a:ea typeface="ＭＳ Ｐゴシック" pitchFamily="34" charset="-128"/>
                        </a:rPr>
                        <a:t>1.8</a:t>
                      </a:r>
                      <a:endParaRPr kumimoji="0" lang="en-US" altLang="en-US" sz="1400" b="0" i="0" u="none" strike="noStrike" cap="none" normalizeH="0" baseline="0" smtClean="0">
                        <a:ln>
                          <a:noFill/>
                        </a:ln>
                        <a:solidFill>
                          <a:srgbClr val="000000"/>
                        </a:solidFill>
                        <a:effectLst/>
                        <a:latin typeface="Calibri" pitchFamily="34" charset="0"/>
                        <a:ea typeface="Calibri" pitchFamily="34" charset="0"/>
                        <a:cs typeface="Times New Roman" pitchFamily="18" charset="0"/>
                      </a:endParaRPr>
                    </a:p>
                  </a:txBody>
                  <a:tcPr marL="43512" marR="4351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EF"/>
                    </a:solidFill>
                  </a:tcPr>
                </a:tc>
              </a:tr>
              <a:tr h="246063">
                <a:tc>
                  <a:txBody>
                    <a:bodyPr/>
                    <a:lstStyle>
                      <a:lvl1pPr eaLnBrk="0" hangingPunct="0">
                        <a:spcBef>
                          <a:spcPct val="20000"/>
                        </a:spcBef>
                        <a:buClr>
                          <a:srgbClr val="800000"/>
                        </a:buClr>
                        <a:buFont typeface="Arial" pitchFamily="34" charset="0"/>
                        <a:defRPr sz="2800">
                          <a:solidFill>
                            <a:schemeClr val="tx1"/>
                          </a:solidFill>
                          <a:latin typeface="Arial" pitchFamily="34" charset="0"/>
                          <a:ea typeface="ＭＳ Ｐゴシック" pitchFamily="34" charset="-128"/>
                          <a:cs typeface="ＭＳ Ｐゴシック" pitchFamily="34" charset="-128"/>
                        </a:defRPr>
                      </a:lvl1pPr>
                      <a:lvl2pPr marL="742950" indent="-285750" eaLnBrk="0" hangingPunct="0">
                        <a:spcBef>
                          <a:spcPct val="20000"/>
                        </a:spcBef>
                        <a:buClr>
                          <a:srgbClr val="800000"/>
                        </a:buClr>
                        <a:buFont typeface="Arial" pitchFamily="34" charset="0"/>
                        <a:defRPr sz="2400">
                          <a:solidFill>
                            <a:schemeClr val="tx1"/>
                          </a:solidFill>
                          <a:latin typeface="Arial" pitchFamily="34" charset="0"/>
                          <a:ea typeface="ＭＳ Ｐゴシック" pitchFamily="34" charset="-128"/>
                        </a:defRPr>
                      </a:lvl2pPr>
                      <a:lvl3pPr marL="1143000" indent="-228600" eaLnBrk="0" hangingPunct="0">
                        <a:spcBef>
                          <a:spcPct val="20000"/>
                        </a:spcBef>
                        <a:buClr>
                          <a:srgbClr val="800000"/>
                        </a:buClr>
                        <a:buFont typeface="Arial" pitchFamily="34" charset="0"/>
                        <a:defRPr sz="2000">
                          <a:solidFill>
                            <a:schemeClr val="tx1"/>
                          </a:solidFill>
                          <a:latin typeface="Arial" pitchFamily="34" charset="0"/>
                          <a:ea typeface="ＭＳ Ｐゴシック" pitchFamily="34" charset="-128"/>
                        </a:defRPr>
                      </a:lvl3pPr>
                      <a:lvl4pPr marL="1600200" indent="-228600" eaLnBrk="0" hangingPunct="0">
                        <a:spcBef>
                          <a:spcPct val="20000"/>
                        </a:spcBef>
                        <a:buClr>
                          <a:srgbClr val="800000"/>
                        </a:buClr>
                        <a:buFont typeface="Arial" pitchFamily="34" charset="0"/>
                        <a:defRPr>
                          <a:solidFill>
                            <a:schemeClr val="tx1"/>
                          </a:solidFill>
                          <a:latin typeface="Arial" pitchFamily="34" charset="0"/>
                          <a:ea typeface="ＭＳ Ｐゴシック" pitchFamily="34" charset="-128"/>
                        </a:defRPr>
                      </a:lvl4pPr>
                      <a:lvl5pPr marL="2057400" indent="-228600" eaLnBrk="0" hangingPunct="0">
                        <a:spcBef>
                          <a:spcPct val="20000"/>
                        </a:spcBef>
                        <a:buClr>
                          <a:srgbClr val="800000"/>
                        </a:buClr>
                        <a:buFont typeface="Arial" pitchFamily="34" charset="0"/>
                        <a:defRPr>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rgbClr val="800000"/>
                        </a:buClr>
                        <a:buFont typeface="Arial" pitchFamily="34" charset="0"/>
                        <a:defRPr>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rgbClr val="800000"/>
                        </a:buClr>
                        <a:buFont typeface="Arial" pitchFamily="34" charset="0"/>
                        <a:defRPr>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rgbClr val="800000"/>
                        </a:buClr>
                        <a:buFont typeface="Arial" pitchFamily="34" charset="0"/>
                        <a:defRPr>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rgbClr val="800000"/>
                        </a:buClr>
                        <a:buFont typeface="Arial" pitchFamily="34" charset="0"/>
                        <a:defRPr>
                          <a:solidFill>
                            <a:schemeClr val="tx1"/>
                          </a:solidFill>
                          <a:latin typeface="Arial" pitchFamily="34" charset="0"/>
                          <a:ea typeface="ＭＳ Ｐゴシック"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altLang="en-US" sz="1400" b="1" i="0" u="none" strike="noStrike" cap="none" normalizeH="0" baseline="0" smtClean="0">
                          <a:ln>
                            <a:noFill/>
                          </a:ln>
                          <a:solidFill>
                            <a:srgbClr val="FFFFFF"/>
                          </a:solidFill>
                          <a:effectLst/>
                          <a:latin typeface="Arial" pitchFamily="34" charset="0"/>
                          <a:ea typeface="ＭＳ Ｐゴシック" pitchFamily="34" charset="-128"/>
                        </a:rPr>
                        <a:t>   austenite</a:t>
                      </a:r>
                      <a:endParaRPr kumimoji="0" lang="en-US" altLang="en-US" sz="1400" b="1" i="0" u="none" strike="noStrike" cap="none" normalizeH="0" baseline="0" smtClean="0">
                        <a:ln>
                          <a:noFill/>
                        </a:ln>
                        <a:solidFill>
                          <a:srgbClr val="FFFFFF"/>
                        </a:solidFill>
                        <a:effectLst/>
                        <a:latin typeface="Calibri" pitchFamily="34" charset="0"/>
                        <a:ea typeface="Calibri" pitchFamily="34" charset="0"/>
                        <a:cs typeface="Times New Roman" pitchFamily="18" charset="0"/>
                      </a:endParaRPr>
                    </a:p>
                  </a:txBody>
                  <a:tcPr marL="43512" marR="4351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2"/>
                    </a:solidFill>
                  </a:tcPr>
                </a:tc>
                <a:tc>
                  <a:txBody>
                    <a:bodyPr/>
                    <a:lstStyle>
                      <a:lvl1pPr eaLnBrk="0" hangingPunct="0">
                        <a:spcBef>
                          <a:spcPct val="20000"/>
                        </a:spcBef>
                        <a:buClr>
                          <a:srgbClr val="800000"/>
                        </a:buClr>
                        <a:buFont typeface="Arial" pitchFamily="34" charset="0"/>
                        <a:defRPr sz="2800">
                          <a:solidFill>
                            <a:schemeClr val="tx1"/>
                          </a:solidFill>
                          <a:latin typeface="Arial" pitchFamily="34" charset="0"/>
                          <a:ea typeface="ＭＳ Ｐゴシック" pitchFamily="34" charset="-128"/>
                          <a:cs typeface="ＭＳ Ｐゴシック" pitchFamily="34" charset="-128"/>
                        </a:defRPr>
                      </a:lvl1pPr>
                      <a:lvl2pPr marL="742950" indent="-285750" eaLnBrk="0" hangingPunct="0">
                        <a:spcBef>
                          <a:spcPct val="20000"/>
                        </a:spcBef>
                        <a:buClr>
                          <a:srgbClr val="800000"/>
                        </a:buClr>
                        <a:buFont typeface="Arial" pitchFamily="34" charset="0"/>
                        <a:defRPr sz="2400">
                          <a:solidFill>
                            <a:schemeClr val="tx1"/>
                          </a:solidFill>
                          <a:latin typeface="Arial" pitchFamily="34" charset="0"/>
                          <a:ea typeface="ＭＳ Ｐゴシック" pitchFamily="34" charset="-128"/>
                        </a:defRPr>
                      </a:lvl2pPr>
                      <a:lvl3pPr marL="1143000" indent="-228600" eaLnBrk="0" hangingPunct="0">
                        <a:spcBef>
                          <a:spcPct val="20000"/>
                        </a:spcBef>
                        <a:buClr>
                          <a:srgbClr val="800000"/>
                        </a:buClr>
                        <a:buFont typeface="Arial" pitchFamily="34" charset="0"/>
                        <a:defRPr sz="2000">
                          <a:solidFill>
                            <a:schemeClr val="tx1"/>
                          </a:solidFill>
                          <a:latin typeface="Arial" pitchFamily="34" charset="0"/>
                          <a:ea typeface="ＭＳ Ｐゴシック" pitchFamily="34" charset="-128"/>
                        </a:defRPr>
                      </a:lvl3pPr>
                      <a:lvl4pPr marL="1600200" indent="-228600" eaLnBrk="0" hangingPunct="0">
                        <a:spcBef>
                          <a:spcPct val="20000"/>
                        </a:spcBef>
                        <a:buClr>
                          <a:srgbClr val="800000"/>
                        </a:buClr>
                        <a:buFont typeface="Arial" pitchFamily="34" charset="0"/>
                        <a:defRPr>
                          <a:solidFill>
                            <a:schemeClr val="tx1"/>
                          </a:solidFill>
                          <a:latin typeface="Arial" pitchFamily="34" charset="0"/>
                          <a:ea typeface="ＭＳ Ｐゴシック" pitchFamily="34" charset="-128"/>
                        </a:defRPr>
                      </a:lvl4pPr>
                      <a:lvl5pPr marL="2057400" indent="-228600" eaLnBrk="0" hangingPunct="0">
                        <a:spcBef>
                          <a:spcPct val="20000"/>
                        </a:spcBef>
                        <a:buClr>
                          <a:srgbClr val="800000"/>
                        </a:buClr>
                        <a:buFont typeface="Arial" pitchFamily="34" charset="0"/>
                        <a:defRPr>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rgbClr val="800000"/>
                        </a:buClr>
                        <a:buFont typeface="Arial" pitchFamily="34" charset="0"/>
                        <a:defRPr>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rgbClr val="800000"/>
                        </a:buClr>
                        <a:buFont typeface="Arial" pitchFamily="34" charset="0"/>
                        <a:defRPr>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rgbClr val="800000"/>
                        </a:buClr>
                        <a:buFont typeface="Arial" pitchFamily="34" charset="0"/>
                        <a:defRPr>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rgbClr val="800000"/>
                        </a:buClr>
                        <a:buFont typeface="Arial" pitchFamily="34" charset="0"/>
                        <a:defRPr>
                          <a:solidFill>
                            <a:schemeClr val="tx1"/>
                          </a:solidFill>
                          <a:latin typeface="Arial" pitchFamily="34" charset="0"/>
                          <a:ea typeface="ＭＳ Ｐゴシック" pitchFamily="34" charset="-128"/>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1400" b="0" i="0" u="none" strike="noStrike" cap="none" normalizeH="0" baseline="0" smtClean="0">
                          <a:ln>
                            <a:noFill/>
                          </a:ln>
                          <a:solidFill>
                            <a:srgbClr val="000000"/>
                          </a:solidFill>
                          <a:effectLst/>
                          <a:latin typeface="Arial" pitchFamily="34" charset="0"/>
                          <a:ea typeface="ＭＳ Ｐゴシック" pitchFamily="34" charset="-128"/>
                        </a:rPr>
                        <a:t>1</a:t>
                      </a:r>
                      <a:endParaRPr kumimoji="0" lang="en-US" altLang="en-US" sz="1400" b="0" i="0" u="none" strike="noStrike" cap="none" normalizeH="0" baseline="0" smtClean="0">
                        <a:ln>
                          <a:noFill/>
                        </a:ln>
                        <a:solidFill>
                          <a:srgbClr val="000000"/>
                        </a:solidFill>
                        <a:effectLst/>
                        <a:latin typeface="Calibri" pitchFamily="34" charset="0"/>
                        <a:ea typeface="Calibri" pitchFamily="34" charset="0"/>
                        <a:cs typeface="Times New Roman" pitchFamily="18" charset="0"/>
                      </a:endParaRPr>
                    </a:p>
                  </a:txBody>
                  <a:tcPr marL="43512" marR="4351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DE"/>
                    </a:solidFill>
                  </a:tcPr>
                </a:tc>
                <a:tc>
                  <a:txBody>
                    <a:bodyPr/>
                    <a:lstStyle>
                      <a:lvl1pPr eaLnBrk="0" hangingPunct="0">
                        <a:spcBef>
                          <a:spcPct val="20000"/>
                        </a:spcBef>
                        <a:buClr>
                          <a:srgbClr val="800000"/>
                        </a:buClr>
                        <a:buFont typeface="Arial" pitchFamily="34" charset="0"/>
                        <a:defRPr sz="2800">
                          <a:solidFill>
                            <a:schemeClr val="tx1"/>
                          </a:solidFill>
                          <a:latin typeface="Arial" pitchFamily="34" charset="0"/>
                          <a:ea typeface="ＭＳ Ｐゴシック" pitchFamily="34" charset="-128"/>
                          <a:cs typeface="ＭＳ Ｐゴシック" pitchFamily="34" charset="-128"/>
                        </a:defRPr>
                      </a:lvl1pPr>
                      <a:lvl2pPr marL="742950" indent="-285750" eaLnBrk="0" hangingPunct="0">
                        <a:spcBef>
                          <a:spcPct val="20000"/>
                        </a:spcBef>
                        <a:buClr>
                          <a:srgbClr val="800000"/>
                        </a:buClr>
                        <a:buFont typeface="Arial" pitchFamily="34" charset="0"/>
                        <a:defRPr sz="2400">
                          <a:solidFill>
                            <a:schemeClr val="tx1"/>
                          </a:solidFill>
                          <a:latin typeface="Arial" pitchFamily="34" charset="0"/>
                          <a:ea typeface="ＭＳ Ｐゴシック" pitchFamily="34" charset="-128"/>
                        </a:defRPr>
                      </a:lvl2pPr>
                      <a:lvl3pPr marL="1143000" indent="-228600" eaLnBrk="0" hangingPunct="0">
                        <a:spcBef>
                          <a:spcPct val="20000"/>
                        </a:spcBef>
                        <a:buClr>
                          <a:srgbClr val="800000"/>
                        </a:buClr>
                        <a:buFont typeface="Arial" pitchFamily="34" charset="0"/>
                        <a:defRPr sz="2000">
                          <a:solidFill>
                            <a:schemeClr val="tx1"/>
                          </a:solidFill>
                          <a:latin typeface="Arial" pitchFamily="34" charset="0"/>
                          <a:ea typeface="ＭＳ Ｐゴシック" pitchFamily="34" charset="-128"/>
                        </a:defRPr>
                      </a:lvl3pPr>
                      <a:lvl4pPr marL="1600200" indent="-228600" eaLnBrk="0" hangingPunct="0">
                        <a:spcBef>
                          <a:spcPct val="20000"/>
                        </a:spcBef>
                        <a:buClr>
                          <a:srgbClr val="800000"/>
                        </a:buClr>
                        <a:buFont typeface="Arial" pitchFamily="34" charset="0"/>
                        <a:defRPr>
                          <a:solidFill>
                            <a:schemeClr val="tx1"/>
                          </a:solidFill>
                          <a:latin typeface="Arial" pitchFamily="34" charset="0"/>
                          <a:ea typeface="ＭＳ Ｐゴシック" pitchFamily="34" charset="-128"/>
                        </a:defRPr>
                      </a:lvl4pPr>
                      <a:lvl5pPr marL="2057400" indent="-228600" eaLnBrk="0" hangingPunct="0">
                        <a:spcBef>
                          <a:spcPct val="20000"/>
                        </a:spcBef>
                        <a:buClr>
                          <a:srgbClr val="800000"/>
                        </a:buClr>
                        <a:buFont typeface="Arial" pitchFamily="34" charset="0"/>
                        <a:defRPr>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rgbClr val="800000"/>
                        </a:buClr>
                        <a:buFont typeface="Arial" pitchFamily="34" charset="0"/>
                        <a:defRPr>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rgbClr val="800000"/>
                        </a:buClr>
                        <a:buFont typeface="Arial" pitchFamily="34" charset="0"/>
                        <a:defRPr>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rgbClr val="800000"/>
                        </a:buClr>
                        <a:buFont typeface="Arial" pitchFamily="34" charset="0"/>
                        <a:defRPr>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rgbClr val="800000"/>
                        </a:buClr>
                        <a:buFont typeface="Arial" pitchFamily="34" charset="0"/>
                        <a:defRPr>
                          <a:solidFill>
                            <a:schemeClr val="tx1"/>
                          </a:solidFill>
                          <a:latin typeface="Arial" pitchFamily="34" charset="0"/>
                          <a:ea typeface="ＭＳ Ｐゴシック" pitchFamily="34" charset="-128"/>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1400" b="0" i="0" u="none" strike="noStrike" cap="none" normalizeH="0" baseline="0" smtClean="0">
                          <a:ln>
                            <a:noFill/>
                          </a:ln>
                          <a:solidFill>
                            <a:srgbClr val="000000"/>
                          </a:solidFill>
                          <a:effectLst/>
                          <a:latin typeface="Arial" pitchFamily="34" charset="0"/>
                          <a:ea typeface="ＭＳ Ｐゴシック" pitchFamily="34" charset="-128"/>
                        </a:rPr>
                        <a:t>0.2</a:t>
                      </a:r>
                      <a:endParaRPr kumimoji="0" lang="en-US" altLang="en-US" sz="1400" b="0" i="0" u="none" strike="noStrike" cap="none" normalizeH="0" baseline="0" smtClean="0">
                        <a:ln>
                          <a:noFill/>
                        </a:ln>
                        <a:solidFill>
                          <a:srgbClr val="000000"/>
                        </a:solidFill>
                        <a:effectLst/>
                        <a:latin typeface="Calibri" pitchFamily="34" charset="0"/>
                        <a:ea typeface="Calibri" pitchFamily="34" charset="0"/>
                        <a:cs typeface="Times New Roman" pitchFamily="18" charset="0"/>
                      </a:endParaRPr>
                    </a:p>
                  </a:txBody>
                  <a:tcPr marL="43512" marR="4351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DE"/>
                    </a:solidFill>
                  </a:tcPr>
                </a:tc>
              </a:tr>
              <a:tr h="246063">
                <a:tc>
                  <a:txBody>
                    <a:bodyPr/>
                    <a:lstStyle>
                      <a:lvl1pPr eaLnBrk="0" hangingPunct="0">
                        <a:spcBef>
                          <a:spcPct val="20000"/>
                        </a:spcBef>
                        <a:buClr>
                          <a:srgbClr val="800000"/>
                        </a:buClr>
                        <a:buFont typeface="Arial" pitchFamily="34" charset="0"/>
                        <a:defRPr sz="2800">
                          <a:solidFill>
                            <a:schemeClr val="tx1"/>
                          </a:solidFill>
                          <a:latin typeface="Arial" pitchFamily="34" charset="0"/>
                          <a:ea typeface="ＭＳ Ｐゴシック" pitchFamily="34" charset="-128"/>
                          <a:cs typeface="ＭＳ Ｐゴシック" pitchFamily="34" charset="-128"/>
                        </a:defRPr>
                      </a:lvl1pPr>
                      <a:lvl2pPr marL="742950" indent="-285750" eaLnBrk="0" hangingPunct="0">
                        <a:spcBef>
                          <a:spcPct val="20000"/>
                        </a:spcBef>
                        <a:buClr>
                          <a:srgbClr val="800000"/>
                        </a:buClr>
                        <a:buFont typeface="Arial" pitchFamily="34" charset="0"/>
                        <a:defRPr sz="2400">
                          <a:solidFill>
                            <a:schemeClr val="tx1"/>
                          </a:solidFill>
                          <a:latin typeface="Arial" pitchFamily="34" charset="0"/>
                          <a:ea typeface="ＭＳ Ｐゴシック" pitchFamily="34" charset="-128"/>
                        </a:defRPr>
                      </a:lvl2pPr>
                      <a:lvl3pPr marL="1143000" indent="-228600" eaLnBrk="0" hangingPunct="0">
                        <a:spcBef>
                          <a:spcPct val="20000"/>
                        </a:spcBef>
                        <a:buClr>
                          <a:srgbClr val="800000"/>
                        </a:buClr>
                        <a:buFont typeface="Arial" pitchFamily="34" charset="0"/>
                        <a:defRPr sz="2000">
                          <a:solidFill>
                            <a:schemeClr val="tx1"/>
                          </a:solidFill>
                          <a:latin typeface="Arial" pitchFamily="34" charset="0"/>
                          <a:ea typeface="ＭＳ Ｐゴシック" pitchFamily="34" charset="-128"/>
                        </a:defRPr>
                      </a:lvl3pPr>
                      <a:lvl4pPr marL="1600200" indent="-228600" eaLnBrk="0" hangingPunct="0">
                        <a:spcBef>
                          <a:spcPct val="20000"/>
                        </a:spcBef>
                        <a:buClr>
                          <a:srgbClr val="800000"/>
                        </a:buClr>
                        <a:buFont typeface="Arial" pitchFamily="34" charset="0"/>
                        <a:defRPr>
                          <a:solidFill>
                            <a:schemeClr val="tx1"/>
                          </a:solidFill>
                          <a:latin typeface="Arial" pitchFamily="34" charset="0"/>
                          <a:ea typeface="ＭＳ Ｐゴシック" pitchFamily="34" charset="-128"/>
                        </a:defRPr>
                      </a:lvl4pPr>
                      <a:lvl5pPr marL="2057400" indent="-228600" eaLnBrk="0" hangingPunct="0">
                        <a:spcBef>
                          <a:spcPct val="20000"/>
                        </a:spcBef>
                        <a:buClr>
                          <a:srgbClr val="800000"/>
                        </a:buClr>
                        <a:buFont typeface="Arial" pitchFamily="34" charset="0"/>
                        <a:defRPr>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rgbClr val="800000"/>
                        </a:buClr>
                        <a:buFont typeface="Arial" pitchFamily="34" charset="0"/>
                        <a:defRPr>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rgbClr val="800000"/>
                        </a:buClr>
                        <a:buFont typeface="Arial" pitchFamily="34" charset="0"/>
                        <a:defRPr>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rgbClr val="800000"/>
                        </a:buClr>
                        <a:buFont typeface="Arial" pitchFamily="34" charset="0"/>
                        <a:defRPr>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rgbClr val="800000"/>
                        </a:buClr>
                        <a:buFont typeface="Arial" pitchFamily="34" charset="0"/>
                        <a:defRPr>
                          <a:solidFill>
                            <a:schemeClr val="tx1"/>
                          </a:solidFill>
                          <a:latin typeface="Arial" pitchFamily="34" charset="0"/>
                          <a:ea typeface="ＭＳ Ｐゴシック"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altLang="en-US" sz="1400" b="1" i="0" u="none" strike="noStrike" cap="none" normalizeH="0" baseline="0" smtClean="0">
                          <a:ln>
                            <a:noFill/>
                          </a:ln>
                          <a:solidFill>
                            <a:srgbClr val="FFFFFF"/>
                          </a:solidFill>
                          <a:effectLst/>
                          <a:latin typeface="Arial" pitchFamily="34" charset="0"/>
                          <a:ea typeface="ＭＳ Ｐゴシック" pitchFamily="34" charset="-128"/>
                        </a:rPr>
                        <a:t>   boehmite</a:t>
                      </a:r>
                      <a:endParaRPr kumimoji="0" lang="en-US" altLang="en-US" sz="1400" b="1" i="0" u="none" strike="noStrike" cap="none" normalizeH="0" baseline="0" smtClean="0">
                        <a:ln>
                          <a:noFill/>
                        </a:ln>
                        <a:solidFill>
                          <a:srgbClr val="FFFFFF"/>
                        </a:solidFill>
                        <a:effectLst/>
                        <a:latin typeface="Calibri" pitchFamily="34" charset="0"/>
                        <a:ea typeface="Calibri" pitchFamily="34" charset="0"/>
                        <a:cs typeface="Times New Roman" pitchFamily="18" charset="0"/>
                      </a:endParaRPr>
                    </a:p>
                  </a:txBody>
                  <a:tcPr marL="43512" marR="4351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2"/>
                    </a:solidFill>
                  </a:tcPr>
                </a:tc>
                <a:tc>
                  <a:txBody>
                    <a:bodyPr/>
                    <a:lstStyle>
                      <a:lvl1pPr eaLnBrk="0" hangingPunct="0">
                        <a:spcBef>
                          <a:spcPct val="20000"/>
                        </a:spcBef>
                        <a:buClr>
                          <a:srgbClr val="800000"/>
                        </a:buClr>
                        <a:buFont typeface="Arial" pitchFamily="34" charset="0"/>
                        <a:defRPr sz="2800">
                          <a:solidFill>
                            <a:schemeClr val="tx1"/>
                          </a:solidFill>
                          <a:latin typeface="Arial" pitchFamily="34" charset="0"/>
                          <a:ea typeface="ＭＳ Ｐゴシック" pitchFamily="34" charset="-128"/>
                          <a:cs typeface="ＭＳ Ｐゴシック" pitchFamily="34" charset="-128"/>
                        </a:defRPr>
                      </a:lvl1pPr>
                      <a:lvl2pPr marL="742950" indent="-285750" eaLnBrk="0" hangingPunct="0">
                        <a:spcBef>
                          <a:spcPct val="20000"/>
                        </a:spcBef>
                        <a:buClr>
                          <a:srgbClr val="800000"/>
                        </a:buClr>
                        <a:buFont typeface="Arial" pitchFamily="34" charset="0"/>
                        <a:defRPr sz="2400">
                          <a:solidFill>
                            <a:schemeClr val="tx1"/>
                          </a:solidFill>
                          <a:latin typeface="Arial" pitchFamily="34" charset="0"/>
                          <a:ea typeface="ＭＳ Ｐゴシック" pitchFamily="34" charset="-128"/>
                        </a:defRPr>
                      </a:lvl2pPr>
                      <a:lvl3pPr marL="1143000" indent="-228600" eaLnBrk="0" hangingPunct="0">
                        <a:spcBef>
                          <a:spcPct val="20000"/>
                        </a:spcBef>
                        <a:buClr>
                          <a:srgbClr val="800000"/>
                        </a:buClr>
                        <a:buFont typeface="Arial" pitchFamily="34" charset="0"/>
                        <a:defRPr sz="2000">
                          <a:solidFill>
                            <a:schemeClr val="tx1"/>
                          </a:solidFill>
                          <a:latin typeface="Arial" pitchFamily="34" charset="0"/>
                          <a:ea typeface="ＭＳ Ｐゴシック" pitchFamily="34" charset="-128"/>
                        </a:defRPr>
                      </a:lvl3pPr>
                      <a:lvl4pPr marL="1600200" indent="-228600" eaLnBrk="0" hangingPunct="0">
                        <a:spcBef>
                          <a:spcPct val="20000"/>
                        </a:spcBef>
                        <a:buClr>
                          <a:srgbClr val="800000"/>
                        </a:buClr>
                        <a:buFont typeface="Arial" pitchFamily="34" charset="0"/>
                        <a:defRPr>
                          <a:solidFill>
                            <a:schemeClr val="tx1"/>
                          </a:solidFill>
                          <a:latin typeface="Arial" pitchFamily="34" charset="0"/>
                          <a:ea typeface="ＭＳ Ｐゴシック" pitchFamily="34" charset="-128"/>
                        </a:defRPr>
                      </a:lvl4pPr>
                      <a:lvl5pPr marL="2057400" indent="-228600" eaLnBrk="0" hangingPunct="0">
                        <a:spcBef>
                          <a:spcPct val="20000"/>
                        </a:spcBef>
                        <a:buClr>
                          <a:srgbClr val="800000"/>
                        </a:buClr>
                        <a:buFont typeface="Arial" pitchFamily="34" charset="0"/>
                        <a:defRPr>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rgbClr val="800000"/>
                        </a:buClr>
                        <a:buFont typeface="Arial" pitchFamily="34" charset="0"/>
                        <a:defRPr>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rgbClr val="800000"/>
                        </a:buClr>
                        <a:buFont typeface="Arial" pitchFamily="34" charset="0"/>
                        <a:defRPr>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rgbClr val="800000"/>
                        </a:buClr>
                        <a:buFont typeface="Arial" pitchFamily="34" charset="0"/>
                        <a:defRPr>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rgbClr val="800000"/>
                        </a:buClr>
                        <a:buFont typeface="Arial" pitchFamily="34" charset="0"/>
                        <a:defRPr>
                          <a:solidFill>
                            <a:schemeClr val="tx1"/>
                          </a:solidFill>
                          <a:latin typeface="Arial" pitchFamily="34" charset="0"/>
                          <a:ea typeface="ＭＳ Ｐゴシック" pitchFamily="34" charset="-128"/>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1400" b="0" i="0" u="none" strike="noStrike" cap="none" normalizeH="0" baseline="0" smtClean="0">
                          <a:ln>
                            <a:noFill/>
                          </a:ln>
                          <a:solidFill>
                            <a:srgbClr val="000000"/>
                          </a:solidFill>
                          <a:effectLst/>
                          <a:latin typeface="Arial" pitchFamily="34" charset="0"/>
                          <a:ea typeface="ＭＳ Ｐゴシック" pitchFamily="34" charset="-128"/>
                        </a:rPr>
                        <a:t>1</a:t>
                      </a:r>
                      <a:endParaRPr kumimoji="0" lang="en-US" altLang="en-US" sz="1400" b="0" i="0" u="none" strike="noStrike" cap="none" normalizeH="0" baseline="0" smtClean="0">
                        <a:ln>
                          <a:noFill/>
                        </a:ln>
                        <a:solidFill>
                          <a:srgbClr val="000000"/>
                        </a:solidFill>
                        <a:effectLst/>
                        <a:latin typeface="Calibri" pitchFamily="34" charset="0"/>
                        <a:ea typeface="Calibri" pitchFamily="34" charset="0"/>
                        <a:cs typeface="Times New Roman" pitchFamily="18" charset="0"/>
                      </a:endParaRPr>
                    </a:p>
                  </a:txBody>
                  <a:tcPr marL="43512" marR="4351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EF"/>
                    </a:solidFill>
                  </a:tcPr>
                </a:tc>
                <a:tc>
                  <a:txBody>
                    <a:bodyPr/>
                    <a:lstStyle>
                      <a:lvl1pPr eaLnBrk="0" hangingPunct="0">
                        <a:spcBef>
                          <a:spcPct val="20000"/>
                        </a:spcBef>
                        <a:buClr>
                          <a:srgbClr val="800000"/>
                        </a:buClr>
                        <a:buFont typeface="Arial" pitchFamily="34" charset="0"/>
                        <a:defRPr sz="2800">
                          <a:solidFill>
                            <a:schemeClr val="tx1"/>
                          </a:solidFill>
                          <a:latin typeface="Arial" pitchFamily="34" charset="0"/>
                          <a:ea typeface="ＭＳ Ｐゴシック" pitchFamily="34" charset="-128"/>
                          <a:cs typeface="ＭＳ Ｐゴシック" pitchFamily="34" charset="-128"/>
                        </a:defRPr>
                      </a:lvl1pPr>
                      <a:lvl2pPr marL="742950" indent="-285750" eaLnBrk="0" hangingPunct="0">
                        <a:spcBef>
                          <a:spcPct val="20000"/>
                        </a:spcBef>
                        <a:buClr>
                          <a:srgbClr val="800000"/>
                        </a:buClr>
                        <a:buFont typeface="Arial" pitchFamily="34" charset="0"/>
                        <a:defRPr sz="2400">
                          <a:solidFill>
                            <a:schemeClr val="tx1"/>
                          </a:solidFill>
                          <a:latin typeface="Arial" pitchFamily="34" charset="0"/>
                          <a:ea typeface="ＭＳ Ｐゴシック" pitchFamily="34" charset="-128"/>
                        </a:defRPr>
                      </a:lvl2pPr>
                      <a:lvl3pPr marL="1143000" indent="-228600" eaLnBrk="0" hangingPunct="0">
                        <a:spcBef>
                          <a:spcPct val="20000"/>
                        </a:spcBef>
                        <a:buClr>
                          <a:srgbClr val="800000"/>
                        </a:buClr>
                        <a:buFont typeface="Arial" pitchFamily="34" charset="0"/>
                        <a:defRPr sz="2000">
                          <a:solidFill>
                            <a:schemeClr val="tx1"/>
                          </a:solidFill>
                          <a:latin typeface="Arial" pitchFamily="34" charset="0"/>
                          <a:ea typeface="ＭＳ Ｐゴシック" pitchFamily="34" charset="-128"/>
                        </a:defRPr>
                      </a:lvl3pPr>
                      <a:lvl4pPr marL="1600200" indent="-228600" eaLnBrk="0" hangingPunct="0">
                        <a:spcBef>
                          <a:spcPct val="20000"/>
                        </a:spcBef>
                        <a:buClr>
                          <a:srgbClr val="800000"/>
                        </a:buClr>
                        <a:buFont typeface="Arial" pitchFamily="34" charset="0"/>
                        <a:defRPr>
                          <a:solidFill>
                            <a:schemeClr val="tx1"/>
                          </a:solidFill>
                          <a:latin typeface="Arial" pitchFamily="34" charset="0"/>
                          <a:ea typeface="ＭＳ Ｐゴシック" pitchFamily="34" charset="-128"/>
                        </a:defRPr>
                      </a:lvl4pPr>
                      <a:lvl5pPr marL="2057400" indent="-228600" eaLnBrk="0" hangingPunct="0">
                        <a:spcBef>
                          <a:spcPct val="20000"/>
                        </a:spcBef>
                        <a:buClr>
                          <a:srgbClr val="800000"/>
                        </a:buClr>
                        <a:buFont typeface="Arial" pitchFamily="34" charset="0"/>
                        <a:defRPr>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rgbClr val="800000"/>
                        </a:buClr>
                        <a:buFont typeface="Arial" pitchFamily="34" charset="0"/>
                        <a:defRPr>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rgbClr val="800000"/>
                        </a:buClr>
                        <a:buFont typeface="Arial" pitchFamily="34" charset="0"/>
                        <a:defRPr>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rgbClr val="800000"/>
                        </a:buClr>
                        <a:buFont typeface="Arial" pitchFamily="34" charset="0"/>
                        <a:defRPr>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rgbClr val="800000"/>
                        </a:buClr>
                        <a:buFont typeface="Arial" pitchFamily="34" charset="0"/>
                        <a:defRPr>
                          <a:solidFill>
                            <a:schemeClr val="tx1"/>
                          </a:solidFill>
                          <a:latin typeface="Arial" pitchFamily="34" charset="0"/>
                          <a:ea typeface="ＭＳ Ｐゴシック" pitchFamily="34" charset="-128"/>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1400" b="0" i="0" u="none" strike="noStrike" cap="none" normalizeH="0" baseline="0" smtClean="0">
                          <a:ln>
                            <a:noFill/>
                          </a:ln>
                          <a:solidFill>
                            <a:srgbClr val="000000"/>
                          </a:solidFill>
                          <a:effectLst/>
                          <a:latin typeface="Arial" pitchFamily="34" charset="0"/>
                          <a:ea typeface="ＭＳ Ｐゴシック" pitchFamily="34" charset="-128"/>
                        </a:rPr>
                        <a:t>0.2</a:t>
                      </a:r>
                      <a:endParaRPr kumimoji="0" lang="en-US" altLang="en-US" sz="1400" b="0" i="0" u="none" strike="noStrike" cap="none" normalizeH="0" baseline="0" smtClean="0">
                        <a:ln>
                          <a:noFill/>
                        </a:ln>
                        <a:solidFill>
                          <a:srgbClr val="000000"/>
                        </a:solidFill>
                        <a:effectLst/>
                        <a:latin typeface="Calibri" pitchFamily="34" charset="0"/>
                        <a:ea typeface="Calibri" pitchFamily="34" charset="0"/>
                        <a:cs typeface="Times New Roman" pitchFamily="18" charset="0"/>
                      </a:endParaRPr>
                    </a:p>
                  </a:txBody>
                  <a:tcPr marL="43512" marR="4351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EF"/>
                    </a:solidFill>
                  </a:tcPr>
                </a:tc>
              </a:tr>
              <a:tr h="246063">
                <a:tc>
                  <a:txBody>
                    <a:bodyPr/>
                    <a:lstStyle>
                      <a:lvl1pPr eaLnBrk="0" hangingPunct="0">
                        <a:spcBef>
                          <a:spcPct val="20000"/>
                        </a:spcBef>
                        <a:buClr>
                          <a:srgbClr val="800000"/>
                        </a:buClr>
                        <a:buFont typeface="Arial" pitchFamily="34" charset="0"/>
                        <a:defRPr sz="2800">
                          <a:solidFill>
                            <a:schemeClr val="tx1"/>
                          </a:solidFill>
                          <a:latin typeface="Arial" pitchFamily="34" charset="0"/>
                          <a:ea typeface="ＭＳ Ｐゴシック" pitchFamily="34" charset="-128"/>
                          <a:cs typeface="ＭＳ Ｐゴシック" pitchFamily="34" charset="-128"/>
                        </a:defRPr>
                      </a:lvl1pPr>
                      <a:lvl2pPr marL="742950" indent="-285750" eaLnBrk="0" hangingPunct="0">
                        <a:spcBef>
                          <a:spcPct val="20000"/>
                        </a:spcBef>
                        <a:buClr>
                          <a:srgbClr val="800000"/>
                        </a:buClr>
                        <a:buFont typeface="Arial" pitchFamily="34" charset="0"/>
                        <a:defRPr sz="2400">
                          <a:solidFill>
                            <a:schemeClr val="tx1"/>
                          </a:solidFill>
                          <a:latin typeface="Arial" pitchFamily="34" charset="0"/>
                          <a:ea typeface="ＭＳ Ｐゴシック" pitchFamily="34" charset="-128"/>
                        </a:defRPr>
                      </a:lvl2pPr>
                      <a:lvl3pPr marL="1143000" indent="-228600" eaLnBrk="0" hangingPunct="0">
                        <a:spcBef>
                          <a:spcPct val="20000"/>
                        </a:spcBef>
                        <a:buClr>
                          <a:srgbClr val="800000"/>
                        </a:buClr>
                        <a:buFont typeface="Arial" pitchFamily="34" charset="0"/>
                        <a:defRPr sz="2000">
                          <a:solidFill>
                            <a:schemeClr val="tx1"/>
                          </a:solidFill>
                          <a:latin typeface="Arial" pitchFamily="34" charset="0"/>
                          <a:ea typeface="ＭＳ Ｐゴシック" pitchFamily="34" charset="-128"/>
                        </a:defRPr>
                      </a:lvl3pPr>
                      <a:lvl4pPr marL="1600200" indent="-228600" eaLnBrk="0" hangingPunct="0">
                        <a:spcBef>
                          <a:spcPct val="20000"/>
                        </a:spcBef>
                        <a:buClr>
                          <a:srgbClr val="800000"/>
                        </a:buClr>
                        <a:buFont typeface="Arial" pitchFamily="34" charset="0"/>
                        <a:defRPr>
                          <a:solidFill>
                            <a:schemeClr val="tx1"/>
                          </a:solidFill>
                          <a:latin typeface="Arial" pitchFamily="34" charset="0"/>
                          <a:ea typeface="ＭＳ Ｐゴシック" pitchFamily="34" charset="-128"/>
                        </a:defRPr>
                      </a:lvl4pPr>
                      <a:lvl5pPr marL="2057400" indent="-228600" eaLnBrk="0" hangingPunct="0">
                        <a:spcBef>
                          <a:spcPct val="20000"/>
                        </a:spcBef>
                        <a:buClr>
                          <a:srgbClr val="800000"/>
                        </a:buClr>
                        <a:buFont typeface="Arial" pitchFamily="34" charset="0"/>
                        <a:defRPr>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rgbClr val="800000"/>
                        </a:buClr>
                        <a:buFont typeface="Arial" pitchFamily="34" charset="0"/>
                        <a:defRPr>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rgbClr val="800000"/>
                        </a:buClr>
                        <a:buFont typeface="Arial" pitchFamily="34" charset="0"/>
                        <a:defRPr>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rgbClr val="800000"/>
                        </a:buClr>
                        <a:buFont typeface="Arial" pitchFamily="34" charset="0"/>
                        <a:defRPr>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rgbClr val="800000"/>
                        </a:buClr>
                        <a:buFont typeface="Arial" pitchFamily="34" charset="0"/>
                        <a:defRPr>
                          <a:solidFill>
                            <a:schemeClr val="tx1"/>
                          </a:solidFill>
                          <a:latin typeface="Arial" pitchFamily="34" charset="0"/>
                          <a:ea typeface="ＭＳ Ｐゴシック"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altLang="en-US" sz="1400" b="1" i="0" u="none" strike="noStrike" cap="none" normalizeH="0" baseline="0" smtClean="0">
                          <a:ln>
                            <a:noFill/>
                          </a:ln>
                          <a:solidFill>
                            <a:srgbClr val="FFFFFF"/>
                          </a:solidFill>
                          <a:effectLst/>
                          <a:latin typeface="Arial" pitchFamily="34" charset="0"/>
                          <a:ea typeface="ＭＳ Ｐゴシック" pitchFamily="34" charset="-128"/>
                        </a:rPr>
                        <a:t>   calcium hydroxide</a:t>
                      </a:r>
                      <a:endParaRPr kumimoji="0" lang="en-US" altLang="en-US" sz="1400" b="1" i="0" u="none" strike="noStrike" cap="none" normalizeH="0" baseline="0" smtClean="0">
                        <a:ln>
                          <a:noFill/>
                        </a:ln>
                        <a:solidFill>
                          <a:srgbClr val="FFFFFF"/>
                        </a:solidFill>
                        <a:effectLst/>
                        <a:latin typeface="Calibri" pitchFamily="34" charset="0"/>
                        <a:ea typeface="Calibri" pitchFamily="34" charset="0"/>
                        <a:cs typeface="Times New Roman" pitchFamily="18" charset="0"/>
                      </a:endParaRPr>
                    </a:p>
                  </a:txBody>
                  <a:tcPr marL="43512" marR="4351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2"/>
                    </a:solidFill>
                  </a:tcPr>
                </a:tc>
                <a:tc>
                  <a:txBody>
                    <a:bodyPr/>
                    <a:lstStyle>
                      <a:lvl1pPr eaLnBrk="0" hangingPunct="0">
                        <a:spcBef>
                          <a:spcPct val="20000"/>
                        </a:spcBef>
                        <a:buClr>
                          <a:srgbClr val="800000"/>
                        </a:buClr>
                        <a:buFont typeface="Arial" pitchFamily="34" charset="0"/>
                        <a:defRPr sz="2800">
                          <a:solidFill>
                            <a:schemeClr val="tx1"/>
                          </a:solidFill>
                          <a:latin typeface="Arial" pitchFamily="34" charset="0"/>
                          <a:ea typeface="ＭＳ Ｐゴシック" pitchFamily="34" charset="-128"/>
                          <a:cs typeface="ＭＳ Ｐゴシック" pitchFamily="34" charset="-128"/>
                        </a:defRPr>
                      </a:lvl1pPr>
                      <a:lvl2pPr marL="742950" indent="-285750" eaLnBrk="0" hangingPunct="0">
                        <a:spcBef>
                          <a:spcPct val="20000"/>
                        </a:spcBef>
                        <a:buClr>
                          <a:srgbClr val="800000"/>
                        </a:buClr>
                        <a:buFont typeface="Arial" pitchFamily="34" charset="0"/>
                        <a:defRPr sz="2400">
                          <a:solidFill>
                            <a:schemeClr val="tx1"/>
                          </a:solidFill>
                          <a:latin typeface="Arial" pitchFamily="34" charset="0"/>
                          <a:ea typeface="ＭＳ Ｐゴシック" pitchFamily="34" charset="-128"/>
                        </a:defRPr>
                      </a:lvl2pPr>
                      <a:lvl3pPr marL="1143000" indent="-228600" eaLnBrk="0" hangingPunct="0">
                        <a:spcBef>
                          <a:spcPct val="20000"/>
                        </a:spcBef>
                        <a:buClr>
                          <a:srgbClr val="800000"/>
                        </a:buClr>
                        <a:buFont typeface="Arial" pitchFamily="34" charset="0"/>
                        <a:defRPr sz="2000">
                          <a:solidFill>
                            <a:schemeClr val="tx1"/>
                          </a:solidFill>
                          <a:latin typeface="Arial" pitchFamily="34" charset="0"/>
                          <a:ea typeface="ＭＳ Ｐゴシック" pitchFamily="34" charset="-128"/>
                        </a:defRPr>
                      </a:lvl3pPr>
                      <a:lvl4pPr marL="1600200" indent="-228600" eaLnBrk="0" hangingPunct="0">
                        <a:spcBef>
                          <a:spcPct val="20000"/>
                        </a:spcBef>
                        <a:buClr>
                          <a:srgbClr val="800000"/>
                        </a:buClr>
                        <a:buFont typeface="Arial" pitchFamily="34" charset="0"/>
                        <a:defRPr>
                          <a:solidFill>
                            <a:schemeClr val="tx1"/>
                          </a:solidFill>
                          <a:latin typeface="Arial" pitchFamily="34" charset="0"/>
                          <a:ea typeface="ＭＳ Ｐゴシック" pitchFamily="34" charset="-128"/>
                        </a:defRPr>
                      </a:lvl4pPr>
                      <a:lvl5pPr marL="2057400" indent="-228600" eaLnBrk="0" hangingPunct="0">
                        <a:spcBef>
                          <a:spcPct val="20000"/>
                        </a:spcBef>
                        <a:buClr>
                          <a:srgbClr val="800000"/>
                        </a:buClr>
                        <a:buFont typeface="Arial" pitchFamily="34" charset="0"/>
                        <a:defRPr>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rgbClr val="800000"/>
                        </a:buClr>
                        <a:buFont typeface="Arial" pitchFamily="34" charset="0"/>
                        <a:defRPr>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rgbClr val="800000"/>
                        </a:buClr>
                        <a:buFont typeface="Arial" pitchFamily="34" charset="0"/>
                        <a:defRPr>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rgbClr val="800000"/>
                        </a:buClr>
                        <a:buFont typeface="Arial" pitchFamily="34" charset="0"/>
                        <a:defRPr>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rgbClr val="800000"/>
                        </a:buClr>
                        <a:buFont typeface="Arial" pitchFamily="34" charset="0"/>
                        <a:defRPr>
                          <a:solidFill>
                            <a:schemeClr val="tx1"/>
                          </a:solidFill>
                          <a:latin typeface="Arial" pitchFamily="34" charset="0"/>
                          <a:ea typeface="ＭＳ Ｐゴシック" pitchFamily="34" charset="-128"/>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1400" b="0" i="0" u="none" strike="noStrike" cap="none" normalizeH="0" baseline="0" smtClean="0">
                          <a:ln>
                            <a:noFill/>
                          </a:ln>
                          <a:solidFill>
                            <a:srgbClr val="000000"/>
                          </a:solidFill>
                          <a:effectLst/>
                          <a:latin typeface="Arial" pitchFamily="34" charset="0"/>
                          <a:ea typeface="ＭＳ Ｐゴシック" pitchFamily="34" charset="-128"/>
                        </a:rPr>
                        <a:t>1</a:t>
                      </a:r>
                      <a:endParaRPr kumimoji="0" lang="en-US" altLang="en-US" sz="1400" b="0" i="0" u="none" strike="noStrike" cap="none" normalizeH="0" baseline="0" smtClean="0">
                        <a:ln>
                          <a:noFill/>
                        </a:ln>
                        <a:solidFill>
                          <a:srgbClr val="000000"/>
                        </a:solidFill>
                        <a:effectLst/>
                        <a:latin typeface="Calibri" pitchFamily="34" charset="0"/>
                        <a:ea typeface="Calibri" pitchFamily="34" charset="0"/>
                        <a:cs typeface="Times New Roman" pitchFamily="18" charset="0"/>
                      </a:endParaRPr>
                    </a:p>
                  </a:txBody>
                  <a:tcPr marL="43512" marR="4351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DE"/>
                    </a:solidFill>
                  </a:tcPr>
                </a:tc>
                <a:tc>
                  <a:txBody>
                    <a:bodyPr/>
                    <a:lstStyle>
                      <a:lvl1pPr eaLnBrk="0" hangingPunct="0">
                        <a:spcBef>
                          <a:spcPct val="20000"/>
                        </a:spcBef>
                        <a:buClr>
                          <a:srgbClr val="800000"/>
                        </a:buClr>
                        <a:buFont typeface="Arial" pitchFamily="34" charset="0"/>
                        <a:defRPr sz="2800">
                          <a:solidFill>
                            <a:schemeClr val="tx1"/>
                          </a:solidFill>
                          <a:latin typeface="Arial" pitchFamily="34" charset="0"/>
                          <a:ea typeface="ＭＳ Ｐゴシック" pitchFamily="34" charset="-128"/>
                          <a:cs typeface="ＭＳ Ｐゴシック" pitchFamily="34" charset="-128"/>
                        </a:defRPr>
                      </a:lvl1pPr>
                      <a:lvl2pPr marL="742950" indent="-285750" eaLnBrk="0" hangingPunct="0">
                        <a:spcBef>
                          <a:spcPct val="20000"/>
                        </a:spcBef>
                        <a:buClr>
                          <a:srgbClr val="800000"/>
                        </a:buClr>
                        <a:buFont typeface="Arial" pitchFamily="34" charset="0"/>
                        <a:defRPr sz="2400">
                          <a:solidFill>
                            <a:schemeClr val="tx1"/>
                          </a:solidFill>
                          <a:latin typeface="Arial" pitchFamily="34" charset="0"/>
                          <a:ea typeface="ＭＳ Ｐゴシック" pitchFamily="34" charset="-128"/>
                        </a:defRPr>
                      </a:lvl2pPr>
                      <a:lvl3pPr marL="1143000" indent="-228600" eaLnBrk="0" hangingPunct="0">
                        <a:spcBef>
                          <a:spcPct val="20000"/>
                        </a:spcBef>
                        <a:buClr>
                          <a:srgbClr val="800000"/>
                        </a:buClr>
                        <a:buFont typeface="Arial" pitchFamily="34" charset="0"/>
                        <a:defRPr sz="2000">
                          <a:solidFill>
                            <a:schemeClr val="tx1"/>
                          </a:solidFill>
                          <a:latin typeface="Arial" pitchFamily="34" charset="0"/>
                          <a:ea typeface="ＭＳ Ｐゴシック" pitchFamily="34" charset="-128"/>
                        </a:defRPr>
                      </a:lvl3pPr>
                      <a:lvl4pPr marL="1600200" indent="-228600" eaLnBrk="0" hangingPunct="0">
                        <a:spcBef>
                          <a:spcPct val="20000"/>
                        </a:spcBef>
                        <a:buClr>
                          <a:srgbClr val="800000"/>
                        </a:buClr>
                        <a:buFont typeface="Arial" pitchFamily="34" charset="0"/>
                        <a:defRPr>
                          <a:solidFill>
                            <a:schemeClr val="tx1"/>
                          </a:solidFill>
                          <a:latin typeface="Arial" pitchFamily="34" charset="0"/>
                          <a:ea typeface="ＭＳ Ｐゴシック" pitchFamily="34" charset="-128"/>
                        </a:defRPr>
                      </a:lvl4pPr>
                      <a:lvl5pPr marL="2057400" indent="-228600" eaLnBrk="0" hangingPunct="0">
                        <a:spcBef>
                          <a:spcPct val="20000"/>
                        </a:spcBef>
                        <a:buClr>
                          <a:srgbClr val="800000"/>
                        </a:buClr>
                        <a:buFont typeface="Arial" pitchFamily="34" charset="0"/>
                        <a:defRPr>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rgbClr val="800000"/>
                        </a:buClr>
                        <a:buFont typeface="Arial" pitchFamily="34" charset="0"/>
                        <a:defRPr>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rgbClr val="800000"/>
                        </a:buClr>
                        <a:buFont typeface="Arial" pitchFamily="34" charset="0"/>
                        <a:defRPr>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rgbClr val="800000"/>
                        </a:buClr>
                        <a:buFont typeface="Arial" pitchFamily="34" charset="0"/>
                        <a:defRPr>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rgbClr val="800000"/>
                        </a:buClr>
                        <a:buFont typeface="Arial" pitchFamily="34" charset="0"/>
                        <a:defRPr>
                          <a:solidFill>
                            <a:schemeClr val="tx1"/>
                          </a:solidFill>
                          <a:latin typeface="Arial" pitchFamily="34" charset="0"/>
                          <a:ea typeface="ＭＳ Ｐゴシック" pitchFamily="34" charset="-128"/>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1400" b="0" i="0" u="none" strike="noStrike" cap="none" normalizeH="0" baseline="0" smtClean="0">
                          <a:ln>
                            <a:noFill/>
                          </a:ln>
                          <a:solidFill>
                            <a:srgbClr val="000000"/>
                          </a:solidFill>
                          <a:effectLst/>
                          <a:latin typeface="Arial" pitchFamily="34" charset="0"/>
                          <a:ea typeface="ＭＳ Ｐゴシック" pitchFamily="34" charset="-128"/>
                        </a:rPr>
                        <a:t>0.2</a:t>
                      </a:r>
                      <a:endParaRPr kumimoji="0" lang="en-US" altLang="en-US" sz="1400" b="0" i="0" u="none" strike="noStrike" cap="none" normalizeH="0" baseline="0" smtClean="0">
                        <a:ln>
                          <a:noFill/>
                        </a:ln>
                        <a:solidFill>
                          <a:srgbClr val="000000"/>
                        </a:solidFill>
                        <a:effectLst/>
                        <a:latin typeface="Calibri" pitchFamily="34" charset="0"/>
                        <a:ea typeface="Calibri" pitchFamily="34" charset="0"/>
                        <a:cs typeface="Times New Roman" pitchFamily="18" charset="0"/>
                      </a:endParaRPr>
                    </a:p>
                  </a:txBody>
                  <a:tcPr marL="43512" marR="4351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DE"/>
                    </a:solidFill>
                  </a:tcPr>
                </a:tc>
              </a:tr>
              <a:tr h="246063">
                <a:tc>
                  <a:txBody>
                    <a:bodyPr/>
                    <a:lstStyle>
                      <a:lvl1pPr eaLnBrk="0" hangingPunct="0">
                        <a:spcBef>
                          <a:spcPct val="20000"/>
                        </a:spcBef>
                        <a:buClr>
                          <a:srgbClr val="800000"/>
                        </a:buClr>
                        <a:buFont typeface="Arial" pitchFamily="34" charset="0"/>
                        <a:defRPr sz="2800">
                          <a:solidFill>
                            <a:schemeClr val="tx1"/>
                          </a:solidFill>
                          <a:latin typeface="Arial" pitchFamily="34" charset="0"/>
                          <a:ea typeface="ＭＳ Ｐゴシック" pitchFamily="34" charset="-128"/>
                          <a:cs typeface="ＭＳ Ｐゴシック" pitchFamily="34" charset="-128"/>
                        </a:defRPr>
                      </a:lvl1pPr>
                      <a:lvl2pPr marL="742950" indent="-285750" eaLnBrk="0" hangingPunct="0">
                        <a:spcBef>
                          <a:spcPct val="20000"/>
                        </a:spcBef>
                        <a:buClr>
                          <a:srgbClr val="800000"/>
                        </a:buClr>
                        <a:buFont typeface="Arial" pitchFamily="34" charset="0"/>
                        <a:defRPr sz="2400">
                          <a:solidFill>
                            <a:schemeClr val="tx1"/>
                          </a:solidFill>
                          <a:latin typeface="Arial" pitchFamily="34" charset="0"/>
                          <a:ea typeface="ＭＳ Ｐゴシック" pitchFamily="34" charset="-128"/>
                        </a:defRPr>
                      </a:lvl2pPr>
                      <a:lvl3pPr marL="1143000" indent="-228600" eaLnBrk="0" hangingPunct="0">
                        <a:spcBef>
                          <a:spcPct val="20000"/>
                        </a:spcBef>
                        <a:buClr>
                          <a:srgbClr val="800000"/>
                        </a:buClr>
                        <a:buFont typeface="Arial" pitchFamily="34" charset="0"/>
                        <a:defRPr sz="2000">
                          <a:solidFill>
                            <a:schemeClr val="tx1"/>
                          </a:solidFill>
                          <a:latin typeface="Arial" pitchFamily="34" charset="0"/>
                          <a:ea typeface="ＭＳ Ｐゴシック" pitchFamily="34" charset="-128"/>
                        </a:defRPr>
                      </a:lvl3pPr>
                      <a:lvl4pPr marL="1600200" indent="-228600" eaLnBrk="0" hangingPunct="0">
                        <a:spcBef>
                          <a:spcPct val="20000"/>
                        </a:spcBef>
                        <a:buClr>
                          <a:srgbClr val="800000"/>
                        </a:buClr>
                        <a:buFont typeface="Arial" pitchFamily="34" charset="0"/>
                        <a:defRPr>
                          <a:solidFill>
                            <a:schemeClr val="tx1"/>
                          </a:solidFill>
                          <a:latin typeface="Arial" pitchFamily="34" charset="0"/>
                          <a:ea typeface="ＭＳ Ｐゴシック" pitchFamily="34" charset="-128"/>
                        </a:defRPr>
                      </a:lvl4pPr>
                      <a:lvl5pPr marL="2057400" indent="-228600" eaLnBrk="0" hangingPunct="0">
                        <a:spcBef>
                          <a:spcPct val="20000"/>
                        </a:spcBef>
                        <a:buClr>
                          <a:srgbClr val="800000"/>
                        </a:buClr>
                        <a:buFont typeface="Arial" pitchFamily="34" charset="0"/>
                        <a:defRPr>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rgbClr val="800000"/>
                        </a:buClr>
                        <a:buFont typeface="Arial" pitchFamily="34" charset="0"/>
                        <a:defRPr>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rgbClr val="800000"/>
                        </a:buClr>
                        <a:buFont typeface="Arial" pitchFamily="34" charset="0"/>
                        <a:defRPr>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rgbClr val="800000"/>
                        </a:buClr>
                        <a:buFont typeface="Arial" pitchFamily="34" charset="0"/>
                        <a:defRPr>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rgbClr val="800000"/>
                        </a:buClr>
                        <a:buFont typeface="Arial" pitchFamily="34" charset="0"/>
                        <a:defRPr>
                          <a:solidFill>
                            <a:schemeClr val="tx1"/>
                          </a:solidFill>
                          <a:latin typeface="Arial" pitchFamily="34" charset="0"/>
                          <a:ea typeface="ＭＳ Ｐゴシック"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altLang="en-US" sz="1400" b="1" i="0" u="none" strike="noStrike" cap="none" normalizeH="0" baseline="0" smtClean="0">
                          <a:ln>
                            <a:noFill/>
                          </a:ln>
                          <a:solidFill>
                            <a:srgbClr val="FFFFFF"/>
                          </a:solidFill>
                          <a:effectLst/>
                          <a:latin typeface="Arial" pitchFamily="34" charset="0"/>
                          <a:ea typeface="ＭＳ Ｐゴシック" pitchFamily="34" charset="-128"/>
                        </a:rPr>
                        <a:t>   carbon</a:t>
                      </a:r>
                      <a:endParaRPr kumimoji="0" lang="en-US" altLang="en-US" sz="1400" b="1" i="0" u="none" strike="noStrike" cap="none" normalizeH="0" baseline="0" smtClean="0">
                        <a:ln>
                          <a:noFill/>
                        </a:ln>
                        <a:solidFill>
                          <a:srgbClr val="FFFFFF"/>
                        </a:solidFill>
                        <a:effectLst/>
                        <a:latin typeface="Calibri" pitchFamily="34" charset="0"/>
                        <a:ea typeface="Calibri" pitchFamily="34" charset="0"/>
                        <a:cs typeface="Times New Roman" pitchFamily="18" charset="0"/>
                      </a:endParaRPr>
                    </a:p>
                  </a:txBody>
                  <a:tcPr marL="43512" marR="4351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2"/>
                    </a:solidFill>
                  </a:tcPr>
                </a:tc>
                <a:tc>
                  <a:txBody>
                    <a:bodyPr/>
                    <a:lstStyle>
                      <a:lvl1pPr eaLnBrk="0" hangingPunct="0">
                        <a:spcBef>
                          <a:spcPct val="20000"/>
                        </a:spcBef>
                        <a:buClr>
                          <a:srgbClr val="800000"/>
                        </a:buClr>
                        <a:buFont typeface="Arial" pitchFamily="34" charset="0"/>
                        <a:defRPr sz="2800">
                          <a:solidFill>
                            <a:schemeClr val="tx1"/>
                          </a:solidFill>
                          <a:latin typeface="Arial" pitchFamily="34" charset="0"/>
                          <a:ea typeface="ＭＳ Ｐゴシック" pitchFamily="34" charset="-128"/>
                          <a:cs typeface="ＭＳ Ｐゴシック" pitchFamily="34" charset="-128"/>
                        </a:defRPr>
                      </a:lvl1pPr>
                      <a:lvl2pPr marL="742950" indent="-285750" eaLnBrk="0" hangingPunct="0">
                        <a:spcBef>
                          <a:spcPct val="20000"/>
                        </a:spcBef>
                        <a:buClr>
                          <a:srgbClr val="800000"/>
                        </a:buClr>
                        <a:buFont typeface="Arial" pitchFamily="34" charset="0"/>
                        <a:defRPr sz="2400">
                          <a:solidFill>
                            <a:schemeClr val="tx1"/>
                          </a:solidFill>
                          <a:latin typeface="Arial" pitchFamily="34" charset="0"/>
                          <a:ea typeface="ＭＳ Ｐゴシック" pitchFamily="34" charset="-128"/>
                        </a:defRPr>
                      </a:lvl2pPr>
                      <a:lvl3pPr marL="1143000" indent="-228600" eaLnBrk="0" hangingPunct="0">
                        <a:spcBef>
                          <a:spcPct val="20000"/>
                        </a:spcBef>
                        <a:buClr>
                          <a:srgbClr val="800000"/>
                        </a:buClr>
                        <a:buFont typeface="Arial" pitchFamily="34" charset="0"/>
                        <a:defRPr sz="2000">
                          <a:solidFill>
                            <a:schemeClr val="tx1"/>
                          </a:solidFill>
                          <a:latin typeface="Arial" pitchFamily="34" charset="0"/>
                          <a:ea typeface="ＭＳ Ｐゴシック" pitchFamily="34" charset="-128"/>
                        </a:defRPr>
                      </a:lvl3pPr>
                      <a:lvl4pPr marL="1600200" indent="-228600" eaLnBrk="0" hangingPunct="0">
                        <a:spcBef>
                          <a:spcPct val="20000"/>
                        </a:spcBef>
                        <a:buClr>
                          <a:srgbClr val="800000"/>
                        </a:buClr>
                        <a:buFont typeface="Arial" pitchFamily="34" charset="0"/>
                        <a:defRPr>
                          <a:solidFill>
                            <a:schemeClr val="tx1"/>
                          </a:solidFill>
                          <a:latin typeface="Arial" pitchFamily="34" charset="0"/>
                          <a:ea typeface="ＭＳ Ｐゴシック" pitchFamily="34" charset="-128"/>
                        </a:defRPr>
                      </a:lvl4pPr>
                      <a:lvl5pPr marL="2057400" indent="-228600" eaLnBrk="0" hangingPunct="0">
                        <a:spcBef>
                          <a:spcPct val="20000"/>
                        </a:spcBef>
                        <a:buClr>
                          <a:srgbClr val="800000"/>
                        </a:buClr>
                        <a:buFont typeface="Arial" pitchFamily="34" charset="0"/>
                        <a:defRPr>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rgbClr val="800000"/>
                        </a:buClr>
                        <a:buFont typeface="Arial" pitchFamily="34" charset="0"/>
                        <a:defRPr>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rgbClr val="800000"/>
                        </a:buClr>
                        <a:buFont typeface="Arial" pitchFamily="34" charset="0"/>
                        <a:defRPr>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rgbClr val="800000"/>
                        </a:buClr>
                        <a:buFont typeface="Arial" pitchFamily="34" charset="0"/>
                        <a:defRPr>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rgbClr val="800000"/>
                        </a:buClr>
                        <a:buFont typeface="Arial" pitchFamily="34" charset="0"/>
                        <a:defRPr>
                          <a:solidFill>
                            <a:schemeClr val="tx1"/>
                          </a:solidFill>
                          <a:latin typeface="Arial" pitchFamily="34" charset="0"/>
                          <a:ea typeface="ＭＳ Ｐゴシック" pitchFamily="34" charset="-128"/>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1400" b="0" i="0" u="none" strike="noStrike" cap="none" normalizeH="0" baseline="0" smtClean="0">
                          <a:ln>
                            <a:noFill/>
                          </a:ln>
                          <a:solidFill>
                            <a:srgbClr val="000000"/>
                          </a:solidFill>
                          <a:effectLst/>
                          <a:latin typeface="Arial" pitchFamily="34" charset="0"/>
                          <a:ea typeface="ＭＳ Ｐゴシック" pitchFamily="34" charset="-128"/>
                        </a:rPr>
                        <a:t>4</a:t>
                      </a:r>
                      <a:endParaRPr kumimoji="0" lang="en-US" altLang="en-US" sz="1400" b="0" i="0" u="none" strike="noStrike" cap="none" normalizeH="0" baseline="0" smtClean="0">
                        <a:ln>
                          <a:noFill/>
                        </a:ln>
                        <a:solidFill>
                          <a:srgbClr val="000000"/>
                        </a:solidFill>
                        <a:effectLst/>
                        <a:latin typeface="Calibri" pitchFamily="34" charset="0"/>
                        <a:ea typeface="Calibri" pitchFamily="34" charset="0"/>
                        <a:cs typeface="Times New Roman" pitchFamily="18" charset="0"/>
                      </a:endParaRPr>
                    </a:p>
                  </a:txBody>
                  <a:tcPr marL="43512" marR="4351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EF"/>
                    </a:solidFill>
                  </a:tcPr>
                </a:tc>
                <a:tc>
                  <a:txBody>
                    <a:bodyPr/>
                    <a:lstStyle>
                      <a:lvl1pPr eaLnBrk="0" hangingPunct="0">
                        <a:spcBef>
                          <a:spcPct val="20000"/>
                        </a:spcBef>
                        <a:buClr>
                          <a:srgbClr val="800000"/>
                        </a:buClr>
                        <a:buFont typeface="Arial" pitchFamily="34" charset="0"/>
                        <a:defRPr sz="2800">
                          <a:solidFill>
                            <a:schemeClr val="tx1"/>
                          </a:solidFill>
                          <a:latin typeface="Arial" pitchFamily="34" charset="0"/>
                          <a:ea typeface="ＭＳ Ｐゴシック" pitchFamily="34" charset="-128"/>
                          <a:cs typeface="ＭＳ Ｐゴシック" pitchFamily="34" charset="-128"/>
                        </a:defRPr>
                      </a:lvl1pPr>
                      <a:lvl2pPr marL="742950" indent="-285750" eaLnBrk="0" hangingPunct="0">
                        <a:spcBef>
                          <a:spcPct val="20000"/>
                        </a:spcBef>
                        <a:buClr>
                          <a:srgbClr val="800000"/>
                        </a:buClr>
                        <a:buFont typeface="Arial" pitchFamily="34" charset="0"/>
                        <a:defRPr sz="2400">
                          <a:solidFill>
                            <a:schemeClr val="tx1"/>
                          </a:solidFill>
                          <a:latin typeface="Arial" pitchFamily="34" charset="0"/>
                          <a:ea typeface="ＭＳ Ｐゴシック" pitchFamily="34" charset="-128"/>
                        </a:defRPr>
                      </a:lvl2pPr>
                      <a:lvl3pPr marL="1143000" indent="-228600" eaLnBrk="0" hangingPunct="0">
                        <a:spcBef>
                          <a:spcPct val="20000"/>
                        </a:spcBef>
                        <a:buClr>
                          <a:srgbClr val="800000"/>
                        </a:buClr>
                        <a:buFont typeface="Arial" pitchFamily="34" charset="0"/>
                        <a:defRPr sz="2000">
                          <a:solidFill>
                            <a:schemeClr val="tx1"/>
                          </a:solidFill>
                          <a:latin typeface="Arial" pitchFamily="34" charset="0"/>
                          <a:ea typeface="ＭＳ Ｐゴシック" pitchFamily="34" charset="-128"/>
                        </a:defRPr>
                      </a:lvl3pPr>
                      <a:lvl4pPr marL="1600200" indent="-228600" eaLnBrk="0" hangingPunct="0">
                        <a:spcBef>
                          <a:spcPct val="20000"/>
                        </a:spcBef>
                        <a:buClr>
                          <a:srgbClr val="800000"/>
                        </a:buClr>
                        <a:buFont typeface="Arial" pitchFamily="34" charset="0"/>
                        <a:defRPr>
                          <a:solidFill>
                            <a:schemeClr val="tx1"/>
                          </a:solidFill>
                          <a:latin typeface="Arial" pitchFamily="34" charset="0"/>
                          <a:ea typeface="ＭＳ Ｐゴシック" pitchFamily="34" charset="-128"/>
                        </a:defRPr>
                      </a:lvl4pPr>
                      <a:lvl5pPr marL="2057400" indent="-228600" eaLnBrk="0" hangingPunct="0">
                        <a:spcBef>
                          <a:spcPct val="20000"/>
                        </a:spcBef>
                        <a:buClr>
                          <a:srgbClr val="800000"/>
                        </a:buClr>
                        <a:buFont typeface="Arial" pitchFamily="34" charset="0"/>
                        <a:defRPr>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rgbClr val="800000"/>
                        </a:buClr>
                        <a:buFont typeface="Arial" pitchFamily="34" charset="0"/>
                        <a:defRPr>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rgbClr val="800000"/>
                        </a:buClr>
                        <a:buFont typeface="Arial" pitchFamily="34" charset="0"/>
                        <a:defRPr>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rgbClr val="800000"/>
                        </a:buClr>
                        <a:buFont typeface="Arial" pitchFamily="34" charset="0"/>
                        <a:defRPr>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rgbClr val="800000"/>
                        </a:buClr>
                        <a:buFont typeface="Arial" pitchFamily="34" charset="0"/>
                        <a:defRPr>
                          <a:solidFill>
                            <a:schemeClr val="tx1"/>
                          </a:solidFill>
                          <a:latin typeface="Arial" pitchFamily="34" charset="0"/>
                          <a:ea typeface="ＭＳ Ｐゴシック" pitchFamily="34" charset="-128"/>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1400" b="0" i="0" u="none" strike="noStrike" cap="none" normalizeH="0" baseline="0" smtClean="0">
                          <a:ln>
                            <a:noFill/>
                          </a:ln>
                          <a:solidFill>
                            <a:srgbClr val="000000"/>
                          </a:solidFill>
                          <a:effectLst/>
                          <a:latin typeface="Arial" pitchFamily="34" charset="0"/>
                          <a:ea typeface="ＭＳ Ｐゴシック" pitchFamily="34" charset="-128"/>
                        </a:rPr>
                        <a:t>0.9</a:t>
                      </a:r>
                      <a:endParaRPr kumimoji="0" lang="en-US" altLang="en-US" sz="1400" b="0" i="0" u="none" strike="noStrike" cap="none" normalizeH="0" baseline="0" smtClean="0">
                        <a:ln>
                          <a:noFill/>
                        </a:ln>
                        <a:solidFill>
                          <a:srgbClr val="000000"/>
                        </a:solidFill>
                        <a:effectLst/>
                        <a:latin typeface="Calibri" pitchFamily="34" charset="0"/>
                        <a:ea typeface="Calibri" pitchFamily="34" charset="0"/>
                        <a:cs typeface="Times New Roman" pitchFamily="18" charset="0"/>
                      </a:endParaRPr>
                    </a:p>
                  </a:txBody>
                  <a:tcPr marL="43512" marR="4351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EF"/>
                    </a:solidFill>
                  </a:tcPr>
                </a:tc>
              </a:tr>
              <a:tr h="246063">
                <a:tc>
                  <a:txBody>
                    <a:bodyPr/>
                    <a:lstStyle>
                      <a:lvl1pPr eaLnBrk="0" hangingPunct="0">
                        <a:spcBef>
                          <a:spcPct val="20000"/>
                        </a:spcBef>
                        <a:buClr>
                          <a:srgbClr val="800000"/>
                        </a:buClr>
                        <a:buFont typeface="Arial" pitchFamily="34" charset="0"/>
                        <a:defRPr sz="2800">
                          <a:solidFill>
                            <a:schemeClr val="tx1"/>
                          </a:solidFill>
                          <a:latin typeface="Arial" pitchFamily="34" charset="0"/>
                          <a:ea typeface="ＭＳ Ｐゴシック" pitchFamily="34" charset="-128"/>
                          <a:cs typeface="ＭＳ Ｐゴシック" pitchFamily="34" charset="-128"/>
                        </a:defRPr>
                      </a:lvl1pPr>
                      <a:lvl2pPr marL="742950" indent="-285750" eaLnBrk="0" hangingPunct="0">
                        <a:spcBef>
                          <a:spcPct val="20000"/>
                        </a:spcBef>
                        <a:buClr>
                          <a:srgbClr val="800000"/>
                        </a:buClr>
                        <a:buFont typeface="Arial" pitchFamily="34" charset="0"/>
                        <a:defRPr sz="2400">
                          <a:solidFill>
                            <a:schemeClr val="tx1"/>
                          </a:solidFill>
                          <a:latin typeface="Arial" pitchFamily="34" charset="0"/>
                          <a:ea typeface="ＭＳ Ｐゴシック" pitchFamily="34" charset="-128"/>
                        </a:defRPr>
                      </a:lvl2pPr>
                      <a:lvl3pPr marL="1143000" indent="-228600" eaLnBrk="0" hangingPunct="0">
                        <a:spcBef>
                          <a:spcPct val="20000"/>
                        </a:spcBef>
                        <a:buClr>
                          <a:srgbClr val="800000"/>
                        </a:buClr>
                        <a:buFont typeface="Arial" pitchFamily="34" charset="0"/>
                        <a:defRPr sz="2000">
                          <a:solidFill>
                            <a:schemeClr val="tx1"/>
                          </a:solidFill>
                          <a:latin typeface="Arial" pitchFamily="34" charset="0"/>
                          <a:ea typeface="ＭＳ Ｐゴシック" pitchFamily="34" charset="-128"/>
                        </a:defRPr>
                      </a:lvl3pPr>
                      <a:lvl4pPr marL="1600200" indent="-228600" eaLnBrk="0" hangingPunct="0">
                        <a:spcBef>
                          <a:spcPct val="20000"/>
                        </a:spcBef>
                        <a:buClr>
                          <a:srgbClr val="800000"/>
                        </a:buClr>
                        <a:buFont typeface="Arial" pitchFamily="34" charset="0"/>
                        <a:defRPr>
                          <a:solidFill>
                            <a:schemeClr val="tx1"/>
                          </a:solidFill>
                          <a:latin typeface="Arial" pitchFamily="34" charset="0"/>
                          <a:ea typeface="ＭＳ Ｐゴシック" pitchFamily="34" charset="-128"/>
                        </a:defRPr>
                      </a:lvl4pPr>
                      <a:lvl5pPr marL="2057400" indent="-228600" eaLnBrk="0" hangingPunct="0">
                        <a:spcBef>
                          <a:spcPct val="20000"/>
                        </a:spcBef>
                        <a:buClr>
                          <a:srgbClr val="800000"/>
                        </a:buClr>
                        <a:buFont typeface="Arial" pitchFamily="34" charset="0"/>
                        <a:defRPr>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rgbClr val="800000"/>
                        </a:buClr>
                        <a:buFont typeface="Arial" pitchFamily="34" charset="0"/>
                        <a:defRPr>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rgbClr val="800000"/>
                        </a:buClr>
                        <a:buFont typeface="Arial" pitchFamily="34" charset="0"/>
                        <a:defRPr>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rgbClr val="800000"/>
                        </a:buClr>
                        <a:buFont typeface="Arial" pitchFamily="34" charset="0"/>
                        <a:defRPr>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rgbClr val="800000"/>
                        </a:buClr>
                        <a:buFont typeface="Arial" pitchFamily="34" charset="0"/>
                        <a:defRPr>
                          <a:solidFill>
                            <a:schemeClr val="tx1"/>
                          </a:solidFill>
                          <a:latin typeface="Arial" pitchFamily="34" charset="0"/>
                          <a:ea typeface="ＭＳ Ｐゴシック"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altLang="en-US" sz="1400" b="1" i="0" u="none" strike="noStrike" cap="none" normalizeH="0" baseline="0" smtClean="0">
                          <a:ln>
                            <a:noFill/>
                          </a:ln>
                          <a:solidFill>
                            <a:srgbClr val="FFFFFF"/>
                          </a:solidFill>
                          <a:effectLst/>
                          <a:latin typeface="Arial" pitchFamily="34" charset="0"/>
                          <a:ea typeface="ＭＳ Ｐゴシック" pitchFamily="34" charset="-128"/>
                        </a:rPr>
                        <a:t>   carbon nanotubes</a:t>
                      </a:r>
                      <a:endParaRPr kumimoji="0" lang="en-US" altLang="en-US" sz="1400" b="1" i="0" u="none" strike="noStrike" cap="none" normalizeH="0" baseline="0" smtClean="0">
                        <a:ln>
                          <a:noFill/>
                        </a:ln>
                        <a:solidFill>
                          <a:srgbClr val="FFFFFF"/>
                        </a:solidFill>
                        <a:effectLst/>
                        <a:latin typeface="Calibri" pitchFamily="34" charset="0"/>
                        <a:ea typeface="Calibri" pitchFamily="34" charset="0"/>
                        <a:cs typeface="Times New Roman" pitchFamily="18" charset="0"/>
                      </a:endParaRPr>
                    </a:p>
                  </a:txBody>
                  <a:tcPr marL="43512" marR="4351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2"/>
                    </a:solidFill>
                  </a:tcPr>
                </a:tc>
                <a:tc>
                  <a:txBody>
                    <a:bodyPr/>
                    <a:lstStyle>
                      <a:lvl1pPr eaLnBrk="0" hangingPunct="0">
                        <a:spcBef>
                          <a:spcPct val="20000"/>
                        </a:spcBef>
                        <a:buClr>
                          <a:srgbClr val="800000"/>
                        </a:buClr>
                        <a:buFont typeface="Arial" pitchFamily="34" charset="0"/>
                        <a:defRPr sz="2800">
                          <a:solidFill>
                            <a:schemeClr val="tx1"/>
                          </a:solidFill>
                          <a:latin typeface="Arial" pitchFamily="34" charset="0"/>
                          <a:ea typeface="ＭＳ Ｐゴシック" pitchFamily="34" charset="-128"/>
                          <a:cs typeface="ＭＳ Ｐゴシック" pitchFamily="34" charset="-128"/>
                        </a:defRPr>
                      </a:lvl1pPr>
                      <a:lvl2pPr marL="742950" indent="-285750" eaLnBrk="0" hangingPunct="0">
                        <a:spcBef>
                          <a:spcPct val="20000"/>
                        </a:spcBef>
                        <a:buClr>
                          <a:srgbClr val="800000"/>
                        </a:buClr>
                        <a:buFont typeface="Arial" pitchFamily="34" charset="0"/>
                        <a:defRPr sz="2400">
                          <a:solidFill>
                            <a:schemeClr val="tx1"/>
                          </a:solidFill>
                          <a:latin typeface="Arial" pitchFamily="34" charset="0"/>
                          <a:ea typeface="ＭＳ Ｐゴシック" pitchFamily="34" charset="-128"/>
                        </a:defRPr>
                      </a:lvl2pPr>
                      <a:lvl3pPr marL="1143000" indent="-228600" eaLnBrk="0" hangingPunct="0">
                        <a:spcBef>
                          <a:spcPct val="20000"/>
                        </a:spcBef>
                        <a:buClr>
                          <a:srgbClr val="800000"/>
                        </a:buClr>
                        <a:buFont typeface="Arial" pitchFamily="34" charset="0"/>
                        <a:defRPr sz="2000">
                          <a:solidFill>
                            <a:schemeClr val="tx1"/>
                          </a:solidFill>
                          <a:latin typeface="Arial" pitchFamily="34" charset="0"/>
                          <a:ea typeface="ＭＳ Ｐゴシック" pitchFamily="34" charset="-128"/>
                        </a:defRPr>
                      </a:lvl3pPr>
                      <a:lvl4pPr marL="1600200" indent="-228600" eaLnBrk="0" hangingPunct="0">
                        <a:spcBef>
                          <a:spcPct val="20000"/>
                        </a:spcBef>
                        <a:buClr>
                          <a:srgbClr val="800000"/>
                        </a:buClr>
                        <a:buFont typeface="Arial" pitchFamily="34" charset="0"/>
                        <a:defRPr>
                          <a:solidFill>
                            <a:schemeClr val="tx1"/>
                          </a:solidFill>
                          <a:latin typeface="Arial" pitchFamily="34" charset="0"/>
                          <a:ea typeface="ＭＳ Ｐゴシック" pitchFamily="34" charset="-128"/>
                        </a:defRPr>
                      </a:lvl4pPr>
                      <a:lvl5pPr marL="2057400" indent="-228600" eaLnBrk="0" hangingPunct="0">
                        <a:spcBef>
                          <a:spcPct val="20000"/>
                        </a:spcBef>
                        <a:buClr>
                          <a:srgbClr val="800000"/>
                        </a:buClr>
                        <a:buFont typeface="Arial" pitchFamily="34" charset="0"/>
                        <a:defRPr>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rgbClr val="800000"/>
                        </a:buClr>
                        <a:buFont typeface="Arial" pitchFamily="34" charset="0"/>
                        <a:defRPr>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rgbClr val="800000"/>
                        </a:buClr>
                        <a:buFont typeface="Arial" pitchFamily="34" charset="0"/>
                        <a:defRPr>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rgbClr val="800000"/>
                        </a:buClr>
                        <a:buFont typeface="Arial" pitchFamily="34" charset="0"/>
                        <a:defRPr>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rgbClr val="800000"/>
                        </a:buClr>
                        <a:buFont typeface="Arial" pitchFamily="34" charset="0"/>
                        <a:defRPr>
                          <a:solidFill>
                            <a:schemeClr val="tx1"/>
                          </a:solidFill>
                          <a:latin typeface="Arial" pitchFamily="34" charset="0"/>
                          <a:ea typeface="ＭＳ Ｐゴシック" pitchFamily="34" charset="-128"/>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1400" b="0" i="0" u="none" strike="noStrike" cap="none" normalizeH="0" baseline="0" smtClean="0">
                          <a:ln>
                            <a:noFill/>
                          </a:ln>
                          <a:solidFill>
                            <a:srgbClr val="000000"/>
                          </a:solidFill>
                          <a:effectLst/>
                          <a:latin typeface="Arial" pitchFamily="34" charset="0"/>
                          <a:ea typeface="ＭＳ Ｐゴシック" pitchFamily="34" charset="-128"/>
                        </a:rPr>
                        <a:t>12</a:t>
                      </a:r>
                      <a:endParaRPr kumimoji="0" lang="en-US" altLang="en-US" sz="1400" b="0" i="0" u="none" strike="noStrike" cap="none" normalizeH="0" baseline="0" smtClean="0">
                        <a:ln>
                          <a:noFill/>
                        </a:ln>
                        <a:solidFill>
                          <a:srgbClr val="000000"/>
                        </a:solidFill>
                        <a:effectLst/>
                        <a:latin typeface="Calibri" pitchFamily="34" charset="0"/>
                        <a:ea typeface="Calibri" pitchFamily="34" charset="0"/>
                        <a:cs typeface="Times New Roman" pitchFamily="18" charset="0"/>
                      </a:endParaRPr>
                    </a:p>
                  </a:txBody>
                  <a:tcPr marL="43512" marR="4351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DE"/>
                    </a:solidFill>
                  </a:tcPr>
                </a:tc>
                <a:tc>
                  <a:txBody>
                    <a:bodyPr/>
                    <a:lstStyle>
                      <a:lvl1pPr eaLnBrk="0" hangingPunct="0">
                        <a:spcBef>
                          <a:spcPct val="20000"/>
                        </a:spcBef>
                        <a:buClr>
                          <a:srgbClr val="800000"/>
                        </a:buClr>
                        <a:buFont typeface="Arial" pitchFamily="34" charset="0"/>
                        <a:defRPr sz="2800">
                          <a:solidFill>
                            <a:schemeClr val="tx1"/>
                          </a:solidFill>
                          <a:latin typeface="Arial" pitchFamily="34" charset="0"/>
                          <a:ea typeface="ＭＳ Ｐゴシック" pitchFamily="34" charset="-128"/>
                          <a:cs typeface="ＭＳ Ｐゴシック" pitchFamily="34" charset="-128"/>
                        </a:defRPr>
                      </a:lvl1pPr>
                      <a:lvl2pPr marL="742950" indent="-285750" eaLnBrk="0" hangingPunct="0">
                        <a:spcBef>
                          <a:spcPct val="20000"/>
                        </a:spcBef>
                        <a:buClr>
                          <a:srgbClr val="800000"/>
                        </a:buClr>
                        <a:buFont typeface="Arial" pitchFamily="34" charset="0"/>
                        <a:defRPr sz="2400">
                          <a:solidFill>
                            <a:schemeClr val="tx1"/>
                          </a:solidFill>
                          <a:latin typeface="Arial" pitchFamily="34" charset="0"/>
                          <a:ea typeface="ＭＳ Ｐゴシック" pitchFamily="34" charset="-128"/>
                        </a:defRPr>
                      </a:lvl2pPr>
                      <a:lvl3pPr marL="1143000" indent="-228600" eaLnBrk="0" hangingPunct="0">
                        <a:spcBef>
                          <a:spcPct val="20000"/>
                        </a:spcBef>
                        <a:buClr>
                          <a:srgbClr val="800000"/>
                        </a:buClr>
                        <a:buFont typeface="Arial" pitchFamily="34" charset="0"/>
                        <a:defRPr sz="2000">
                          <a:solidFill>
                            <a:schemeClr val="tx1"/>
                          </a:solidFill>
                          <a:latin typeface="Arial" pitchFamily="34" charset="0"/>
                          <a:ea typeface="ＭＳ Ｐゴシック" pitchFamily="34" charset="-128"/>
                        </a:defRPr>
                      </a:lvl3pPr>
                      <a:lvl4pPr marL="1600200" indent="-228600" eaLnBrk="0" hangingPunct="0">
                        <a:spcBef>
                          <a:spcPct val="20000"/>
                        </a:spcBef>
                        <a:buClr>
                          <a:srgbClr val="800000"/>
                        </a:buClr>
                        <a:buFont typeface="Arial" pitchFamily="34" charset="0"/>
                        <a:defRPr>
                          <a:solidFill>
                            <a:schemeClr val="tx1"/>
                          </a:solidFill>
                          <a:latin typeface="Arial" pitchFamily="34" charset="0"/>
                          <a:ea typeface="ＭＳ Ｐゴシック" pitchFamily="34" charset="-128"/>
                        </a:defRPr>
                      </a:lvl4pPr>
                      <a:lvl5pPr marL="2057400" indent="-228600" eaLnBrk="0" hangingPunct="0">
                        <a:spcBef>
                          <a:spcPct val="20000"/>
                        </a:spcBef>
                        <a:buClr>
                          <a:srgbClr val="800000"/>
                        </a:buClr>
                        <a:buFont typeface="Arial" pitchFamily="34" charset="0"/>
                        <a:defRPr>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rgbClr val="800000"/>
                        </a:buClr>
                        <a:buFont typeface="Arial" pitchFamily="34" charset="0"/>
                        <a:defRPr>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rgbClr val="800000"/>
                        </a:buClr>
                        <a:buFont typeface="Arial" pitchFamily="34" charset="0"/>
                        <a:defRPr>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rgbClr val="800000"/>
                        </a:buClr>
                        <a:buFont typeface="Arial" pitchFamily="34" charset="0"/>
                        <a:defRPr>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rgbClr val="800000"/>
                        </a:buClr>
                        <a:buFont typeface="Arial" pitchFamily="34" charset="0"/>
                        <a:defRPr>
                          <a:solidFill>
                            <a:schemeClr val="tx1"/>
                          </a:solidFill>
                          <a:latin typeface="Arial" pitchFamily="34" charset="0"/>
                          <a:ea typeface="ＭＳ Ｐゴシック" pitchFamily="34" charset="-128"/>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1400" b="0" i="0" u="none" strike="noStrike" cap="none" normalizeH="0" baseline="0" smtClean="0">
                          <a:ln>
                            <a:noFill/>
                          </a:ln>
                          <a:solidFill>
                            <a:srgbClr val="000000"/>
                          </a:solidFill>
                          <a:effectLst/>
                          <a:latin typeface="Arial" pitchFamily="34" charset="0"/>
                          <a:ea typeface="ＭＳ Ｐゴシック" pitchFamily="34" charset="-128"/>
                        </a:rPr>
                        <a:t>2.6</a:t>
                      </a:r>
                      <a:endParaRPr kumimoji="0" lang="en-US" altLang="en-US" sz="1400" b="0" i="0" u="none" strike="noStrike" cap="none" normalizeH="0" baseline="0" smtClean="0">
                        <a:ln>
                          <a:noFill/>
                        </a:ln>
                        <a:solidFill>
                          <a:srgbClr val="000000"/>
                        </a:solidFill>
                        <a:effectLst/>
                        <a:latin typeface="Calibri" pitchFamily="34" charset="0"/>
                        <a:ea typeface="Calibri" pitchFamily="34" charset="0"/>
                        <a:cs typeface="Times New Roman" pitchFamily="18" charset="0"/>
                      </a:endParaRPr>
                    </a:p>
                  </a:txBody>
                  <a:tcPr marL="43512" marR="4351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DE"/>
                    </a:solidFill>
                  </a:tcPr>
                </a:tc>
              </a:tr>
              <a:tr h="246063">
                <a:tc>
                  <a:txBody>
                    <a:bodyPr/>
                    <a:lstStyle>
                      <a:lvl1pPr eaLnBrk="0" hangingPunct="0">
                        <a:spcBef>
                          <a:spcPct val="20000"/>
                        </a:spcBef>
                        <a:buClr>
                          <a:srgbClr val="800000"/>
                        </a:buClr>
                        <a:buFont typeface="Arial" pitchFamily="34" charset="0"/>
                        <a:defRPr sz="2800">
                          <a:solidFill>
                            <a:schemeClr val="tx1"/>
                          </a:solidFill>
                          <a:latin typeface="Arial" pitchFamily="34" charset="0"/>
                          <a:ea typeface="ＭＳ Ｐゴシック" pitchFamily="34" charset="-128"/>
                          <a:cs typeface="ＭＳ Ｐゴシック" pitchFamily="34" charset="-128"/>
                        </a:defRPr>
                      </a:lvl1pPr>
                      <a:lvl2pPr marL="742950" indent="-285750" eaLnBrk="0" hangingPunct="0">
                        <a:spcBef>
                          <a:spcPct val="20000"/>
                        </a:spcBef>
                        <a:buClr>
                          <a:srgbClr val="800000"/>
                        </a:buClr>
                        <a:buFont typeface="Arial" pitchFamily="34" charset="0"/>
                        <a:defRPr sz="2400">
                          <a:solidFill>
                            <a:schemeClr val="tx1"/>
                          </a:solidFill>
                          <a:latin typeface="Arial" pitchFamily="34" charset="0"/>
                          <a:ea typeface="ＭＳ Ｐゴシック" pitchFamily="34" charset="-128"/>
                        </a:defRPr>
                      </a:lvl2pPr>
                      <a:lvl3pPr marL="1143000" indent="-228600" eaLnBrk="0" hangingPunct="0">
                        <a:spcBef>
                          <a:spcPct val="20000"/>
                        </a:spcBef>
                        <a:buClr>
                          <a:srgbClr val="800000"/>
                        </a:buClr>
                        <a:buFont typeface="Arial" pitchFamily="34" charset="0"/>
                        <a:defRPr sz="2000">
                          <a:solidFill>
                            <a:schemeClr val="tx1"/>
                          </a:solidFill>
                          <a:latin typeface="Arial" pitchFamily="34" charset="0"/>
                          <a:ea typeface="ＭＳ Ｐゴシック" pitchFamily="34" charset="-128"/>
                        </a:defRPr>
                      </a:lvl3pPr>
                      <a:lvl4pPr marL="1600200" indent="-228600" eaLnBrk="0" hangingPunct="0">
                        <a:spcBef>
                          <a:spcPct val="20000"/>
                        </a:spcBef>
                        <a:buClr>
                          <a:srgbClr val="800000"/>
                        </a:buClr>
                        <a:buFont typeface="Arial" pitchFamily="34" charset="0"/>
                        <a:defRPr>
                          <a:solidFill>
                            <a:schemeClr val="tx1"/>
                          </a:solidFill>
                          <a:latin typeface="Arial" pitchFamily="34" charset="0"/>
                          <a:ea typeface="ＭＳ Ｐゴシック" pitchFamily="34" charset="-128"/>
                        </a:defRPr>
                      </a:lvl4pPr>
                      <a:lvl5pPr marL="2057400" indent="-228600" eaLnBrk="0" hangingPunct="0">
                        <a:spcBef>
                          <a:spcPct val="20000"/>
                        </a:spcBef>
                        <a:buClr>
                          <a:srgbClr val="800000"/>
                        </a:buClr>
                        <a:buFont typeface="Arial" pitchFamily="34" charset="0"/>
                        <a:defRPr>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rgbClr val="800000"/>
                        </a:buClr>
                        <a:buFont typeface="Arial" pitchFamily="34" charset="0"/>
                        <a:defRPr>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rgbClr val="800000"/>
                        </a:buClr>
                        <a:buFont typeface="Arial" pitchFamily="34" charset="0"/>
                        <a:defRPr>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rgbClr val="800000"/>
                        </a:buClr>
                        <a:buFont typeface="Arial" pitchFamily="34" charset="0"/>
                        <a:defRPr>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rgbClr val="800000"/>
                        </a:buClr>
                        <a:buFont typeface="Arial" pitchFamily="34" charset="0"/>
                        <a:defRPr>
                          <a:solidFill>
                            <a:schemeClr val="tx1"/>
                          </a:solidFill>
                          <a:latin typeface="Arial" pitchFamily="34" charset="0"/>
                          <a:ea typeface="ＭＳ Ｐゴシック"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altLang="en-US" sz="1400" b="1" i="0" u="none" strike="noStrike" cap="none" normalizeH="0" baseline="0" smtClean="0">
                          <a:ln>
                            <a:noFill/>
                          </a:ln>
                          <a:solidFill>
                            <a:srgbClr val="FFFFFF"/>
                          </a:solidFill>
                          <a:effectLst/>
                          <a:latin typeface="Arial" pitchFamily="34" charset="0"/>
                          <a:ea typeface="ＭＳ Ｐゴシック" pitchFamily="34" charset="-128"/>
                        </a:rPr>
                        <a:t>   cerium oxide</a:t>
                      </a:r>
                      <a:endParaRPr kumimoji="0" lang="en-US" altLang="en-US" sz="1400" b="1" i="0" u="none" strike="noStrike" cap="none" normalizeH="0" baseline="0" smtClean="0">
                        <a:ln>
                          <a:noFill/>
                        </a:ln>
                        <a:solidFill>
                          <a:srgbClr val="FFFFFF"/>
                        </a:solidFill>
                        <a:effectLst/>
                        <a:latin typeface="Calibri" pitchFamily="34" charset="0"/>
                        <a:ea typeface="Calibri" pitchFamily="34" charset="0"/>
                        <a:cs typeface="Times New Roman" pitchFamily="18" charset="0"/>
                      </a:endParaRPr>
                    </a:p>
                  </a:txBody>
                  <a:tcPr marL="43512" marR="4351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2"/>
                    </a:solidFill>
                  </a:tcPr>
                </a:tc>
                <a:tc>
                  <a:txBody>
                    <a:bodyPr/>
                    <a:lstStyle>
                      <a:lvl1pPr eaLnBrk="0" hangingPunct="0">
                        <a:spcBef>
                          <a:spcPct val="20000"/>
                        </a:spcBef>
                        <a:buClr>
                          <a:srgbClr val="800000"/>
                        </a:buClr>
                        <a:buFont typeface="Arial" pitchFamily="34" charset="0"/>
                        <a:defRPr sz="2800">
                          <a:solidFill>
                            <a:schemeClr val="tx1"/>
                          </a:solidFill>
                          <a:latin typeface="Arial" pitchFamily="34" charset="0"/>
                          <a:ea typeface="ＭＳ Ｐゴシック" pitchFamily="34" charset="-128"/>
                          <a:cs typeface="ＭＳ Ｐゴシック" pitchFamily="34" charset="-128"/>
                        </a:defRPr>
                      </a:lvl1pPr>
                      <a:lvl2pPr marL="742950" indent="-285750" eaLnBrk="0" hangingPunct="0">
                        <a:spcBef>
                          <a:spcPct val="20000"/>
                        </a:spcBef>
                        <a:buClr>
                          <a:srgbClr val="800000"/>
                        </a:buClr>
                        <a:buFont typeface="Arial" pitchFamily="34" charset="0"/>
                        <a:defRPr sz="2400">
                          <a:solidFill>
                            <a:schemeClr val="tx1"/>
                          </a:solidFill>
                          <a:latin typeface="Arial" pitchFamily="34" charset="0"/>
                          <a:ea typeface="ＭＳ Ｐゴシック" pitchFamily="34" charset="-128"/>
                        </a:defRPr>
                      </a:lvl2pPr>
                      <a:lvl3pPr marL="1143000" indent="-228600" eaLnBrk="0" hangingPunct="0">
                        <a:spcBef>
                          <a:spcPct val="20000"/>
                        </a:spcBef>
                        <a:buClr>
                          <a:srgbClr val="800000"/>
                        </a:buClr>
                        <a:buFont typeface="Arial" pitchFamily="34" charset="0"/>
                        <a:defRPr sz="2000">
                          <a:solidFill>
                            <a:schemeClr val="tx1"/>
                          </a:solidFill>
                          <a:latin typeface="Arial" pitchFamily="34" charset="0"/>
                          <a:ea typeface="ＭＳ Ｐゴシック" pitchFamily="34" charset="-128"/>
                        </a:defRPr>
                      </a:lvl3pPr>
                      <a:lvl4pPr marL="1600200" indent="-228600" eaLnBrk="0" hangingPunct="0">
                        <a:spcBef>
                          <a:spcPct val="20000"/>
                        </a:spcBef>
                        <a:buClr>
                          <a:srgbClr val="800000"/>
                        </a:buClr>
                        <a:buFont typeface="Arial" pitchFamily="34" charset="0"/>
                        <a:defRPr>
                          <a:solidFill>
                            <a:schemeClr val="tx1"/>
                          </a:solidFill>
                          <a:latin typeface="Arial" pitchFamily="34" charset="0"/>
                          <a:ea typeface="ＭＳ Ｐゴシック" pitchFamily="34" charset="-128"/>
                        </a:defRPr>
                      </a:lvl4pPr>
                      <a:lvl5pPr marL="2057400" indent="-228600" eaLnBrk="0" hangingPunct="0">
                        <a:spcBef>
                          <a:spcPct val="20000"/>
                        </a:spcBef>
                        <a:buClr>
                          <a:srgbClr val="800000"/>
                        </a:buClr>
                        <a:buFont typeface="Arial" pitchFamily="34" charset="0"/>
                        <a:defRPr>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rgbClr val="800000"/>
                        </a:buClr>
                        <a:buFont typeface="Arial" pitchFamily="34" charset="0"/>
                        <a:defRPr>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rgbClr val="800000"/>
                        </a:buClr>
                        <a:buFont typeface="Arial" pitchFamily="34" charset="0"/>
                        <a:defRPr>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rgbClr val="800000"/>
                        </a:buClr>
                        <a:buFont typeface="Arial" pitchFamily="34" charset="0"/>
                        <a:defRPr>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rgbClr val="800000"/>
                        </a:buClr>
                        <a:buFont typeface="Arial" pitchFamily="34" charset="0"/>
                        <a:defRPr>
                          <a:solidFill>
                            <a:schemeClr val="tx1"/>
                          </a:solidFill>
                          <a:latin typeface="Arial" pitchFamily="34" charset="0"/>
                          <a:ea typeface="ＭＳ Ｐゴシック" pitchFamily="34" charset="-128"/>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1400" b="0" i="0" u="none" strike="noStrike" cap="none" normalizeH="0" baseline="0" smtClean="0">
                          <a:ln>
                            <a:noFill/>
                          </a:ln>
                          <a:solidFill>
                            <a:srgbClr val="000000"/>
                          </a:solidFill>
                          <a:effectLst/>
                          <a:latin typeface="Arial" pitchFamily="34" charset="0"/>
                          <a:ea typeface="ＭＳ Ｐゴシック" pitchFamily="34" charset="-128"/>
                        </a:rPr>
                        <a:t>---------------4</a:t>
                      </a:r>
                      <a:endParaRPr kumimoji="0" lang="en-US" altLang="en-US" sz="1400" b="0" i="0" u="none" strike="noStrike" cap="none" normalizeH="0" baseline="0" smtClean="0">
                        <a:ln>
                          <a:noFill/>
                        </a:ln>
                        <a:solidFill>
                          <a:srgbClr val="000000"/>
                        </a:solidFill>
                        <a:effectLst/>
                        <a:latin typeface="Calibri" pitchFamily="34" charset="0"/>
                        <a:ea typeface="Calibri" pitchFamily="34" charset="0"/>
                        <a:cs typeface="Times New Roman" pitchFamily="18" charset="0"/>
                      </a:endParaRPr>
                    </a:p>
                  </a:txBody>
                  <a:tcPr marL="43512" marR="4351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EF"/>
                    </a:solidFill>
                  </a:tcPr>
                </a:tc>
                <a:tc>
                  <a:txBody>
                    <a:bodyPr/>
                    <a:lstStyle>
                      <a:lvl1pPr eaLnBrk="0" hangingPunct="0">
                        <a:spcBef>
                          <a:spcPct val="20000"/>
                        </a:spcBef>
                        <a:buClr>
                          <a:srgbClr val="800000"/>
                        </a:buClr>
                        <a:buFont typeface="Arial" pitchFamily="34" charset="0"/>
                        <a:defRPr sz="2800">
                          <a:solidFill>
                            <a:schemeClr val="tx1"/>
                          </a:solidFill>
                          <a:latin typeface="Arial" pitchFamily="34" charset="0"/>
                          <a:ea typeface="ＭＳ Ｐゴシック" pitchFamily="34" charset="-128"/>
                          <a:cs typeface="ＭＳ Ｐゴシック" pitchFamily="34" charset="-128"/>
                        </a:defRPr>
                      </a:lvl1pPr>
                      <a:lvl2pPr marL="742950" indent="-285750" eaLnBrk="0" hangingPunct="0">
                        <a:spcBef>
                          <a:spcPct val="20000"/>
                        </a:spcBef>
                        <a:buClr>
                          <a:srgbClr val="800000"/>
                        </a:buClr>
                        <a:buFont typeface="Arial" pitchFamily="34" charset="0"/>
                        <a:defRPr sz="2400">
                          <a:solidFill>
                            <a:schemeClr val="tx1"/>
                          </a:solidFill>
                          <a:latin typeface="Arial" pitchFamily="34" charset="0"/>
                          <a:ea typeface="ＭＳ Ｐゴシック" pitchFamily="34" charset="-128"/>
                        </a:defRPr>
                      </a:lvl2pPr>
                      <a:lvl3pPr marL="1143000" indent="-228600" eaLnBrk="0" hangingPunct="0">
                        <a:spcBef>
                          <a:spcPct val="20000"/>
                        </a:spcBef>
                        <a:buClr>
                          <a:srgbClr val="800000"/>
                        </a:buClr>
                        <a:buFont typeface="Arial" pitchFamily="34" charset="0"/>
                        <a:defRPr sz="2000">
                          <a:solidFill>
                            <a:schemeClr val="tx1"/>
                          </a:solidFill>
                          <a:latin typeface="Arial" pitchFamily="34" charset="0"/>
                          <a:ea typeface="ＭＳ Ｐゴシック" pitchFamily="34" charset="-128"/>
                        </a:defRPr>
                      </a:lvl3pPr>
                      <a:lvl4pPr marL="1600200" indent="-228600" eaLnBrk="0" hangingPunct="0">
                        <a:spcBef>
                          <a:spcPct val="20000"/>
                        </a:spcBef>
                        <a:buClr>
                          <a:srgbClr val="800000"/>
                        </a:buClr>
                        <a:buFont typeface="Arial" pitchFamily="34" charset="0"/>
                        <a:defRPr>
                          <a:solidFill>
                            <a:schemeClr val="tx1"/>
                          </a:solidFill>
                          <a:latin typeface="Arial" pitchFamily="34" charset="0"/>
                          <a:ea typeface="ＭＳ Ｐゴシック" pitchFamily="34" charset="-128"/>
                        </a:defRPr>
                      </a:lvl4pPr>
                      <a:lvl5pPr marL="2057400" indent="-228600" eaLnBrk="0" hangingPunct="0">
                        <a:spcBef>
                          <a:spcPct val="20000"/>
                        </a:spcBef>
                        <a:buClr>
                          <a:srgbClr val="800000"/>
                        </a:buClr>
                        <a:buFont typeface="Arial" pitchFamily="34" charset="0"/>
                        <a:defRPr>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rgbClr val="800000"/>
                        </a:buClr>
                        <a:buFont typeface="Arial" pitchFamily="34" charset="0"/>
                        <a:defRPr>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rgbClr val="800000"/>
                        </a:buClr>
                        <a:buFont typeface="Arial" pitchFamily="34" charset="0"/>
                        <a:defRPr>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rgbClr val="800000"/>
                        </a:buClr>
                        <a:buFont typeface="Arial" pitchFamily="34" charset="0"/>
                        <a:defRPr>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rgbClr val="800000"/>
                        </a:buClr>
                        <a:buFont typeface="Arial" pitchFamily="34" charset="0"/>
                        <a:defRPr>
                          <a:solidFill>
                            <a:schemeClr val="tx1"/>
                          </a:solidFill>
                          <a:latin typeface="Arial" pitchFamily="34" charset="0"/>
                          <a:ea typeface="ＭＳ Ｐゴシック" pitchFamily="34" charset="-128"/>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1400" b="0" i="0" u="none" strike="noStrike" cap="none" normalizeH="0" baseline="0" smtClean="0">
                          <a:ln>
                            <a:noFill/>
                          </a:ln>
                          <a:solidFill>
                            <a:srgbClr val="000000"/>
                          </a:solidFill>
                          <a:effectLst/>
                          <a:latin typeface="Arial" pitchFamily="34" charset="0"/>
                          <a:ea typeface="ＭＳ Ｐゴシック" pitchFamily="34" charset="-128"/>
                        </a:rPr>
                        <a:t>0.9</a:t>
                      </a:r>
                      <a:endParaRPr kumimoji="0" lang="en-US" altLang="en-US" sz="1400" b="0" i="0" u="none" strike="noStrike" cap="none" normalizeH="0" baseline="0" smtClean="0">
                        <a:ln>
                          <a:noFill/>
                        </a:ln>
                        <a:solidFill>
                          <a:srgbClr val="000000"/>
                        </a:solidFill>
                        <a:effectLst/>
                        <a:latin typeface="Calibri" pitchFamily="34" charset="0"/>
                        <a:ea typeface="Calibri" pitchFamily="34" charset="0"/>
                        <a:cs typeface="Times New Roman" pitchFamily="18" charset="0"/>
                      </a:endParaRPr>
                    </a:p>
                  </a:txBody>
                  <a:tcPr marL="43512" marR="4351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EF"/>
                    </a:solidFill>
                  </a:tcPr>
                </a:tc>
              </a:tr>
              <a:tr h="246063">
                <a:tc>
                  <a:txBody>
                    <a:bodyPr/>
                    <a:lstStyle>
                      <a:lvl1pPr eaLnBrk="0" hangingPunct="0">
                        <a:spcBef>
                          <a:spcPct val="20000"/>
                        </a:spcBef>
                        <a:buClr>
                          <a:srgbClr val="800000"/>
                        </a:buClr>
                        <a:buFont typeface="Arial" pitchFamily="34" charset="0"/>
                        <a:defRPr sz="2800">
                          <a:solidFill>
                            <a:schemeClr val="tx1"/>
                          </a:solidFill>
                          <a:latin typeface="Arial" pitchFamily="34" charset="0"/>
                          <a:ea typeface="ＭＳ Ｐゴシック" pitchFamily="34" charset="-128"/>
                          <a:cs typeface="ＭＳ Ｐゴシック" pitchFamily="34" charset="-128"/>
                        </a:defRPr>
                      </a:lvl1pPr>
                      <a:lvl2pPr marL="742950" indent="-285750" eaLnBrk="0" hangingPunct="0">
                        <a:spcBef>
                          <a:spcPct val="20000"/>
                        </a:spcBef>
                        <a:buClr>
                          <a:srgbClr val="800000"/>
                        </a:buClr>
                        <a:buFont typeface="Arial" pitchFamily="34" charset="0"/>
                        <a:defRPr sz="2400">
                          <a:solidFill>
                            <a:schemeClr val="tx1"/>
                          </a:solidFill>
                          <a:latin typeface="Arial" pitchFamily="34" charset="0"/>
                          <a:ea typeface="ＭＳ Ｐゴシック" pitchFamily="34" charset="-128"/>
                        </a:defRPr>
                      </a:lvl2pPr>
                      <a:lvl3pPr marL="1143000" indent="-228600" eaLnBrk="0" hangingPunct="0">
                        <a:spcBef>
                          <a:spcPct val="20000"/>
                        </a:spcBef>
                        <a:buClr>
                          <a:srgbClr val="800000"/>
                        </a:buClr>
                        <a:buFont typeface="Arial" pitchFamily="34" charset="0"/>
                        <a:defRPr sz="2000">
                          <a:solidFill>
                            <a:schemeClr val="tx1"/>
                          </a:solidFill>
                          <a:latin typeface="Arial" pitchFamily="34" charset="0"/>
                          <a:ea typeface="ＭＳ Ｐゴシック" pitchFamily="34" charset="-128"/>
                        </a:defRPr>
                      </a:lvl3pPr>
                      <a:lvl4pPr marL="1600200" indent="-228600" eaLnBrk="0" hangingPunct="0">
                        <a:spcBef>
                          <a:spcPct val="20000"/>
                        </a:spcBef>
                        <a:buClr>
                          <a:srgbClr val="800000"/>
                        </a:buClr>
                        <a:buFont typeface="Arial" pitchFamily="34" charset="0"/>
                        <a:defRPr>
                          <a:solidFill>
                            <a:schemeClr val="tx1"/>
                          </a:solidFill>
                          <a:latin typeface="Arial" pitchFamily="34" charset="0"/>
                          <a:ea typeface="ＭＳ Ｐゴシック" pitchFamily="34" charset="-128"/>
                        </a:defRPr>
                      </a:lvl4pPr>
                      <a:lvl5pPr marL="2057400" indent="-228600" eaLnBrk="0" hangingPunct="0">
                        <a:spcBef>
                          <a:spcPct val="20000"/>
                        </a:spcBef>
                        <a:buClr>
                          <a:srgbClr val="800000"/>
                        </a:buClr>
                        <a:buFont typeface="Arial" pitchFamily="34" charset="0"/>
                        <a:defRPr>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rgbClr val="800000"/>
                        </a:buClr>
                        <a:buFont typeface="Arial" pitchFamily="34" charset="0"/>
                        <a:defRPr>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rgbClr val="800000"/>
                        </a:buClr>
                        <a:buFont typeface="Arial" pitchFamily="34" charset="0"/>
                        <a:defRPr>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rgbClr val="800000"/>
                        </a:buClr>
                        <a:buFont typeface="Arial" pitchFamily="34" charset="0"/>
                        <a:defRPr>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rgbClr val="800000"/>
                        </a:buClr>
                        <a:buFont typeface="Arial" pitchFamily="34" charset="0"/>
                        <a:defRPr>
                          <a:solidFill>
                            <a:schemeClr val="tx1"/>
                          </a:solidFill>
                          <a:latin typeface="Arial" pitchFamily="34" charset="0"/>
                          <a:ea typeface="ＭＳ Ｐゴシック"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altLang="en-US" sz="1400" b="1" i="0" u="none" strike="noStrike" cap="none" normalizeH="0" baseline="0" smtClean="0">
                          <a:ln>
                            <a:noFill/>
                          </a:ln>
                          <a:solidFill>
                            <a:srgbClr val="FFFFFF"/>
                          </a:solidFill>
                          <a:effectLst/>
                          <a:latin typeface="Arial" pitchFamily="34" charset="0"/>
                          <a:ea typeface="ＭＳ Ｐゴシック" pitchFamily="34" charset="-128"/>
                        </a:rPr>
                        <a:t>   diamond</a:t>
                      </a:r>
                      <a:endParaRPr kumimoji="0" lang="en-US" altLang="en-US" sz="1400" b="1" i="0" u="none" strike="noStrike" cap="none" normalizeH="0" baseline="0" smtClean="0">
                        <a:ln>
                          <a:noFill/>
                        </a:ln>
                        <a:solidFill>
                          <a:srgbClr val="FFFFFF"/>
                        </a:solidFill>
                        <a:effectLst/>
                        <a:latin typeface="Calibri" pitchFamily="34" charset="0"/>
                        <a:ea typeface="Calibri" pitchFamily="34" charset="0"/>
                        <a:cs typeface="Times New Roman" pitchFamily="18" charset="0"/>
                      </a:endParaRPr>
                    </a:p>
                  </a:txBody>
                  <a:tcPr marL="43512" marR="4351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2"/>
                    </a:solidFill>
                  </a:tcPr>
                </a:tc>
                <a:tc>
                  <a:txBody>
                    <a:bodyPr/>
                    <a:lstStyle>
                      <a:lvl1pPr eaLnBrk="0" hangingPunct="0">
                        <a:spcBef>
                          <a:spcPct val="20000"/>
                        </a:spcBef>
                        <a:buClr>
                          <a:srgbClr val="800000"/>
                        </a:buClr>
                        <a:buFont typeface="Arial" pitchFamily="34" charset="0"/>
                        <a:defRPr sz="2800">
                          <a:solidFill>
                            <a:schemeClr val="tx1"/>
                          </a:solidFill>
                          <a:latin typeface="Arial" pitchFamily="34" charset="0"/>
                          <a:ea typeface="ＭＳ Ｐゴシック" pitchFamily="34" charset="-128"/>
                          <a:cs typeface="ＭＳ Ｐゴシック" pitchFamily="34" charset="-128"/>
                        </a:defRPr>
                      </a:lvl1pPr>
                      <a:lvl2pPr marL="742950" indent="-285750" eaLnBrk="0" hangingPunct="0">
                        <a:spcBef>
                          <a:spcPct val="20000"/>
                        </a:spcBef>
                        <a:buClr>
                          <a:srgbClr val="800000"/>
                        </a:buClr>
                        <a:buFont typeface="Arial" pitchFamily="34" charset="0"/>
                        <a:defRPr sz="2400">
                          <a:solidFill>
                            <a:schemeClr val="tx1"/>
                          </a:solidFill>
                          <a:latin typeface="Arial" pitchFamily="34" charset="0"/>
                          <a:ea typeface="ＭＳ Ｐゴシック" pitchFamily="34" charset="-128"/>
                        </a:defRPr>
                      </a:lvl2pPr>
                      <a:lvl3pPr marL="1143000" indent="-228600" eaLnBrk="0" hangingPunct="0">
                        <a:spcBef>
                          <a:spcPct val="20000"/>
                        </a:spcBef>
                        <a:buClr>
                          <a:srgbClr val="800000"/>
                        </a:buClr>
                        <a:buFont typeface="Arial" pitchFamily="34" charset="0"/>
                        <a:defRPr sz="2000">
                          <a:solidFill>
                            <a:schemeClr val="tx1"/>
                          </a:solidFill>
                          <a:latin typeface="Arial" pitchFamily="34" charset="0"/>
                          <a:ea typeface="ＭＳ Ｐゴシック" pitchFamily="34" charset="-128"/>
                        </a:defRPr>
                      </a:lvl3pPr>
                      <a:lvl4pPr marL="1600200" indent="-228600" eaLnBrk="0" hangingPunct="0">
                        <a:spcBef>
                          <a:spcPct val="20000"/>
                        </a:spcBef>
                        <a:buClr>
                          <a:srgbClr val="800000"/>
                        </a:buClr>
                        <a:buFont typeface="Arial" pitchFamily="34" charset="0"/>
                        <a:defRPr>
                          <a:solidFill>
                            <a:schemeClr val="tx1"/>
                          </a:solidFill>
                          <a:latin typeface="Arial" pitchFamily="34" charset="0"/>
                          <a:ea typeface="ＭＳ Ｐゴシック" pitchFamily="34" charset="-128"/>
                        </a:defRPr>
                      </a:lvl4pPr>
                      <a:lvl5pPr marL="2057400" indent="-228600" eaLnBrk="0" hangingPunct="0">
                        <a:spcBef>
                          <a:spcPct val="20000"/>
                        </a:spcBef>
                        <a:buClr>
                          <a:srgbClr val="800000"/>
                        </a:buClr>
                        <a:buFont typeface="Arial" pitchFamily="34" charset="0"/>
                        <a:defRPr>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rgbClr val="800000"/>
                        </a:buClr>
                        <a:buFont typeface="Arial" pitchFamily="34" charset="0"/>
                        <a:defRPr>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rgbClr val="800000"/>
                        </a:buClr>
                        <a:buFont typeface="Arial" pitchFamily="34" charset="0"/>
                        <a:defRPr>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rgbClr val="800000"/>
                        </a:buClr>
                        <a:buFont typeface="Arial" pitchFamily="34" charset="0"/>
                        <a:defRPr>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rgbClr val="800000"/>
                        </a:buClr>
                        <a:buFont typeface="Arial" pitchFamily="34" charset="0"/>
                        <a:defRPr>
                          <a:solidFill>
                            <a:schemeClr val="tx1"/>
                          </a:solidFill>
                          <a:latin typeface="Arial" pitchFamily="34" charset="0"/>
                          <a:ea typeface="ＭＳ Ｐゴシック" pitchFamily="34" charset="-128"/>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1400" b="0" i="0" u="none" strike="noStrike" cap="none" normalizeH="0" baseline="0" smtClean="0">
                          <a:ln>
                            <a:noFill/>
                          </a:ln>
                          <a:solidFill>
                            <a:srgbClr val="000000"/>
                          </a:solidFill>
                          <a:effectLst/>
                          <a:latin typeface="Arial" pitchFamily="34" charset="0"/>
                          <a:ea typeface="ＭＳ Ｐゴシック" pitchFamily="34" charset="-128"/>
                        </a:rPr>
                        <a:t>1</a:t>
                      </a:r>
                      <a:endParaRPr kumimoji="0" lang="en-US" altLang="en-US" sz="1400" b="0" i="0" u="none" strike="noStrike" cap="none" normalizeH="0" baseline="0" smtClean="0">
                        <a:ln>
                          <a:noFill/>
                        </a:ln>
                        <a:solidFill>
                          <a:srgbClr val="000000"/>
                        </a:solidFill>
                        <a:effectLst/>
                        <a:latin typeface="Calibri" pitchFamily="34" charset="0"/>
                        <a:ea typeface="Calibri" pitchFamily="34" charset="0"/>
                        <a:cs typeface="Times New Roman" pitchFamily="18" charset="0"/>
                      </a:endParaRPr>
                    </a:p>
                  </a:txBody>
                  <a:tcPr marL="43512" marR="4351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DE"/>
                    </a:solidFill>
                  </a:tcPr>
                </a:tc>
                <a:tc>
                  <a:txBody>
                    <a:bodyPr/>
                    <a:lstStyle>
                      <a:lvl1pPr eaLnBrk="0" hangingPunct="0">
                        <a:spcBef>
                          <a:spcPct val="20000"/>
                        </a:spcBef>
                        <a:buClr>
                          <a:srgbClr val="800000"/>
                        </a:buClr>
                        <a:buFont typeface="Arial" pitchFamily="34" charset="0"/>
                        <a:defRPr sz="2800">
                          <a:solidFill>
                            <a:schemeClr val="tx1"/>
                          </a:solidFill>
                          <a:latin typeface="Arial" pitchFamily="34" charset="0"/>
                          <a:ea typeface="ＭＳ Ｐゴシック" pitchFamily="34" charset="-128"/>
                          <a:cs typeface="ＭＳ Ｐゴシック" pitchFamily="34" charset="-128"/>
                        </a:defRPr>
                      </a:lvl1pPr>
                      <a:lvl2pPr marL="742950" indent="-285750" eaLnBrk="0" hangingPunct="0">
                        <a:spcBef>
                          <a:spcPct val="20000"/>
                        </a:spcBef>
                        <a:buClr>
                          <a:srgbClr val="800000"/>
                        </a:buClr>
                        <a:buFont typeface="Arial" pitchFamily="34" charset="0"/>
                        <a:defRPr sz="2400">
                          <a:solidFill>
                            <a:schemeClr val="tx1"/>
                          </a:solidFill>
                          <a:latin typeface="Arial" pitchFamily="34" charset="0"/>
                          <a:ea typeface="ＭＳ Ｐゴシック" pitchFamily="34" charset="-128"/>
                        </a:defRPr>
                      </a:lvl2pPr>
                      <a:lvl3pPr marL="1143000" indent="-228600" eaLnBrk="0" hangingPunct="0">
                        <a:spcBef>
                          <a:spcPct val="20000"/>
                        </a:spcBef>
                        <a:buClr>
                          <a:srgbClr val="800000"/>
                        </a:buClr>
                        <a:buFont typeface="Arial" pitchFamily="34" charset="0"/>
                        <a:defRPr sz="2000">
                          <a:solidFill>
                            <a:schemeClr val="tx1"/>
                          </a:solidFill>
                          <a:latin typeface="Arial" pitchFamily="34" charset="0"/>
                          <a:ea typeface="ＭＳ Ｐゴシック" pitchFamily="34" charset="-128"/>
                        </a:defRPr>
                      </a:lvl3pPr>
                      <a:lvl4pPr marL="1600200" indent="-228600" eaLnBrk="0" hangingPunct="0">
                        <a:spcBef>
                          <a:spcPct val="20000"/>
                        </a:spcBef>
                        <a:buClr>
                          <a:srgbClr val="800000"/>
                        </a:buClr>
                        <a:buFont typeface="Arial" pitchFamily="34" charset="0"/>
                        <a:defRPr>
                          <a:solidFill>
                            <a:schemeClr val="tx1"/>
                          </a:solidFill>
                          <a:latin typeface="Arial" pitchFamily="34" charset="0"/>
                          <a:ea typeface="ＭＳ Ｐゴシック" pitchFamily="34" charset="-128"/>
                        </a:defRPr>
                      </a:lvl4pPr>
                      <a:lvl5pPr marL="2057400" indent="-228600" eaLnBrk="0" hangingPunct="0">
                        <a:spcBef>
                          <a:spcPct val="20000"/>
                        </a:spcBef>
                        <a:buClr>
                          <a:srgbClr val="800000"/>
                        </a:buClr>
                        <a:buFont typeface="Arial" pitchFamily="34" charset="0"/>
                        <a:defRPr>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rgbClr val="800000"/>
                        </a:buClr>
                        <a:buFont typeface="Arial" pitchFamily="34" charset="0"/>
                        <a:defRPr>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rgbClr val="800000"/>
                        </a:buClr>
                        <a:buFont typeface="Arial" pitchFamily="34" charset="0"/>
                        <a:defRPr>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rgbClr val="800000"/>
                        </a:buClr>
                        <a:buFont typeface="Arial" pitchFamily="34" charset="0"/>
                        <a:defRPr>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rgbClr val="800000"/>
                        </a:buClr>
                        <a:buFont typeface="Arial" pitchFamily="34" charset="0"/>
                        <a:defRPr>
                          <a:solidFill>
                            <a:schemeClr val="tx1"/>
                          </a:solidFill>
                          <a:latin typeface="Arial" pitchFamily="34" charset="0"/>
                          <a:ea typeface="ＭＳ Ｐゴシック" pitchFamily="34" charset="-128"/>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1400" b="0" i="0" u="none" strike="noStrike" cap="none" normalizeH="0" baseline="0" smtClean="0">
                          <a:ln>
                            <a:noFill/>
                          </a:ln>
                          <a:solidFill>
                            <a:srgbClr val="000000"/>
                          </a:solidFill>
                          <a:effectLst/>
                          <a:latin typeface="Arial" pitchFamily="34" charset="0"/>
                          <a:ea typeface="ＭＳ Ｐゴシック" pitchFamily="34" charset="-128"/>
                        </a:rPr>
                        <a:t>0.2</a:t>
                      </a:r>
                      <a:endParaRPr kumimoji="0" lang="en-US" altLang="en-US" sz="1400" b="0" i="0" u="none" strike="noStrike" cap="none" normalizeH="0" baseline="0" smtClean="0">
                        <a:ln>
                          <a:noFill/>
                        </a:ln>
                        <a:solidFill>
                          <a:srgbClr val="000000"/>
                        </a:solidFill>
                        <a:effectLst/>
                        <a:latin typeface="Calibri" pitchFamily="34" charset="0"/>
                        <a:ea typeface="Calibri" pitchFamily="34" charset="0"/>
                        <a:cs typeface="Times New Roman" pitchFamily="18" charset="0"/>
                      </a:endParaRPr>
                    </a:p>
                  </a:txBody>
                  <a:tcPr marL="43512" marR="4351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DE"/>
                    </a:solidFill>
                  </a:tcPr>
                </a:tc>
              </a:tr>
              <a:tr h="246063">
                <a:tc>
                  <a:txBody>
                    <a:bodyPr/>
                    <a:lstStyle>
                      <a:lvl1pPr eaLnBrk="0" hangingPunct="0">
                        <a:spcBef>
                          <a:spcPct val="20000"/>
                        </a:spcBef>
                        <a:buClr>
                          <a:srgbClr val="800000"/>
                        </a:buClr>
                        <a:buFont typeface="Arial" pitchFamily="34" charset="0"/>
                        <a:defRPr sz="2800">
                          <a:solidFill>
                            <a:schemeClr val="tx1"/>
                          </a:solidFill>
                          <a:latin typeface="Arial" pitchFamily="34" charset="0"/>
                          <a:ea typeface="ＭＳ Ｐゴシック" pitchFamily="34" charset="-128"/>
                          <a:cs typeface="ＭＳ Ｐゴシック" pitchFamily="34" charset="-128"/>
                        </a:defRPr>
                      </a:lvl1pPr>
                      <a:lvl2pPr marL="742950" indent="-285750" eaLnBrk="0" hangingPunct="0">
                        <a:spcBef>
                          <a:spcPct val="20000"/>
                        </a:spcBef>
                        <a:buClr>
                          <a:srgbClr val="800000"/>
                        </a:buClr>
                        <a:buFont typeface="Arial" pitchFamily="34" charset="0"/>
                        <a:defRPr sz="2400">
                          <a:solidFill>
                            <a:schemeClr val="tx1"/>
                          </a:solidFill>
                          <a:latin typeface="Arial" pitchFamily="34" charset="0"/>
                          <a:ea typeface="ＭＳ Ｐゴシック" pitchFamily="34" charset="-128"/>
                        </a:defRPr>
                      </a:lvl2pPr>
                      <a:lvl3pPr marL="1143000" indent="-228600" eaLnBrk="0" hangingPunct="0">
                        <a:spcBef>
                          <a:spcPct val="20000"/>
                        </a:spcBef>
                        <a:buClr>
                          <a:srgbClr val="800000"/>
                        </a:buClr>
                        <a:buFont typeface="Arial" pitchFamily="34" charset="0"/>
                        <a:defRPr sz="2000">
                          <a:solidFill>
                            <a:schemeClr val="tx1"/>
                          </a:solidFill>
                          <a:latin typeface="Arial" pitchFamily="34" charset="0"/>
                          <a:ea typeface="ＭＳ Ｐゴシック" pitchFamily="34" charset="-128"/>
                        </a:defRPr>
                      </a:lvl3pPr>
                      <a:lvl4pPr marL="1600200" indent="-228600" eaLnBrk="0" hangingPunct="0">
                        <a:spcBef>
                          <a:spcPct val="20000"/>
                        </a:spcBef>
                        <a:buClr>
                          <a:srgbClr val="800000"/>
                        </a:buClr>
                        <a:buFont typeface="Arial" pitchFamily="34" charset="0"/>
                        <a:defRPr>
                          <a:solidFill>
                            <a:schemeClr val="tx1"/>
                          </a:solidFill>
                          <a:latin typeface="Arial" pitchFamily="34" charset="0"/>
                          <a:ea typeface="ＭＳ Ｐゴシック" pitchFamily="34" charset="-128"/>
                        </a:defRPr>
                      </a:lvl4pPr>
                      <a:lvl5pPr marL="2057400" indent="-228600" eaLnBrk="0" hangingPunct="0">
                        <a:spcBef>
                          <a:spcPct val="20000"/>
                        </a:spcBef>
                        <a:buClr>
                          <a:srgbClr val="800000"/>
                        </a:buClr>
                        <a:buFont typeface="Arial" pitchFamily="34" charset="0"/>
                        <a:defRPr>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rgbClr val="800000"/>
                        </a:buClr>
                        <a:buFont typeface="Arial" pitchFamily="34" charset="0"/>
                        <a:defRPr>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rgbClr val="800000"/>
                        </a:buClr>
                        <a:buFont typeface="Arial" pitchFamily="34" charset="0"/>
                        <a:defRPr>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rgbClr val="800000"/>
                        </a:buClr>
                        <a:buFont typeface="Arial" pitchFamily="34" charset="0"/>
                        <a:defRPr>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rgbClr val="800000"/>
                        </a:buClr>
                        <a:buFont typeface="Arial" pitchFamily="34" charset="0"/>
                        <a:defRPr>
                          <a:solidFill>
                            <a:schemeClr val="tx1"/>
                          </a:solidFill>
                          <a:latin typeface="Arial" pitchFamily="34" charset="0"/>
                          <a:ea typeface="ＭＳ Ｐゴシック"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altLang="en-US" sz="1400" b="1" i="0" u="none" strike="noStrike" cap="none" normalizeH="0" baseline="0" smtClean="0">
                          <a:ln>
                            <a:noFill/>
                          </a:ln>
                          <a:solidFill>
                            <a:srgbClr val="FFFFFF"/>
                          </a:solidFill>
                          <a:effectLst/>
                          <a:latin typeface="Arial" pitchFamily="34" charset="0"/>
                          <a:ea typeface="ＭＳ Ｐゴシック" pitchFamily="34" charset="-128"/>
                        </a:rPr>
                        <a:t>   lithium</a:t>
                      </a:r>
                      <a:endParaRPr kumimoji="0" lang="en-US" altLang="en-US" sz="1400" b="1" i="0" u="none" strike="noStrike" cap="none" normalizeH="0" baseline="0" smtClean="0">
                        <a:ln>
                          <a:noFill/>
                        </a:ln>
                        <a:solidFill>
                          <a:srgbClr val="FFFFFF"/>
                        </a:solidFill>
                        <a:effectLst/>
                        <a:latin typeface="Calibri" pitchFamily="34" charset="0"/>
                        <a:ea typeface="Calibri" pitchFamily="34" charset="0"/>
                        <a:cs typeface="Times New Roman" pitchFamily="18" charset="0"/>
                      </a:endParaRPr>
                    </a:p>
                  </a:txBody>
                  <a:tcPr marL="43512" marR="4351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2"/>
                    </a:solidFill>
                  </a:tcPr>
                </a:tc>
                <a:tc>
                  <a:txBody>
                    <a:bodyPr/>
                    <a:lstStyle>
                      <a:lvl1pPr eaLnBrk="0" hangingPunct="0">
                        <a:spcBef>
                          <a:spcPct val="20000"/>
                        </a:spcBef>
                        <a:buClr>
                          <a:srgbClr val="800000"/>
                        </a:buClr>
                        <a:buFont typeface="Arial" pitchFamily="34" charset="0"/>
                        <a:defRPr sz="2800">
                          <a:solidFill>
                            <a:schemeClr val="tx1"/>
                          </a:solidFill>
                          <a:latin typeface="Arial" pitchFamily="34" charset="0"/>
                          <a:ea typeface="ＭＳ Ｐゴシック" pitchFamily="34" charset="-128"/>
                          <a:cs typeface="ＭＳ Ｐゴシック" pitchFamily="34" charset="-128"/>
                        </a:defRPr>
                      </a:lvl1pPr>
                      <a:lvl2pPr marL="742950" indent="-285750" eaLnBrk="0" hangingPunct="0">
                        <a:spcBef>
                          <a:spcPct val="20000"/>
                        </a:spcBef>
                        <a:buClr>
                          <a:srgbClr val="800000"/>
                        </a:buClr>
                        <a:buFont typeface="Arial" pitchFamily="34" charset="0"/>
                        <a:defRPr sz="2400">
                          <a:solidFill>
                            <a:schemeClr val="tx1"/>
                          </a:solidFill>
                          <a:latin typeface="Arial" pitchFamily="34" charset="0"/>
                          <a:ea typeface="ＭＳ Ｐゴシック" pitchFamily="34" charset="-128"/>
                        </a:defRPr>
                      </a:lvl2pPr>
                      <a:lvl3pPr marL="1143000" indent="-228600" eaLnBrk="0" hangingPunct="0">
                        <a:spcBef>
                          <a:spcPct val="20000"/>
                        </a:spcBef>
                        <a:buClr>
                          <a:srgbClr val="800000"/>
                        </a:buClr>
                        <a:buFont typeface="Arial" pitchFamily="34" charset="0"/>
                        <a:defRPr sz="2000">
                          <a:solidFill>
                            <a:schemeClr val="tx1"/>
                          </a:solidFill>
                          <a:latin typeface="Arial" pitchFamily="34" charset="0"/>
                          <a:ea typeface="ＭＳ Ｐゴシック" pitchFamily="34" charset="-128"/>
                        </a:defRPr>
                      </a:lvl3pPr>
                      <a:lvl4pPr marL="1600200" indent="-228600" eaLnBrk="0" hangingPunct="0">
                        <a:spcBef>
                          <a:spcPct val="20000"/>
                        </a:spcBef>
                        <a:buClr>
                          <a:srgbClr val="800000"/>
                        </a:buClr>
                        <a:buFont typeface="Arial" pitchFamily="34" charset="0"/>
                        <a:defRPr>
                          <a:solidFill>
                            <a:schemeClr val="tx1"/>
                          </a:solidFill>
                          <a:latin typeface="Arial" pitchFamily="34" charset="0"/>
                          <a:ea typeface="ＭＳ Ｐゴシック" pitchFamily="34" charset="-128"/>
                        </a:defRPr>
                      </a:lvl4pPr>
                      <a:lvl5pPr marL="2057400" indent="-228600" eaLnBrk="0" hangingPunct="0">
                        <a:spcBef>
                          <a:spcPct val="20000"/>
                        </a:spcBef>
                        <a:buClr>
                          <a:srgbClr val="800000"/>
                        </a:buClr>
                        <a:buFont typeface="Arial" pitchFamily="34" charset="0"/>
                        <a:defRPr>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rgbClr val="800000"/>
                        </a:buClr>
                        <a:buFont typeface="Arial" pitchFamily="34" charset="0"/>
                        <a:defRPr>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rgbClr val="800000"/>
                        </a:buClr>
                        <a:buFont typeface="Arial" pitchFamily="34" charset="0"/>
                        <a:defRPr>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rgbClr val="800000"/>
                        </a:buClr>
                        <a:buFont typeface="Arial" pitchFamily="34" charset="0"/>
                        <a:defRPr>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rgbClr val="800000"/>
                        </a:buClr>
                        <a:buFont typeface="Arial" pitchFamily="34" charset="0"/>
                        <a:defRPr>
                          <a:solidFill>
                            <a:schemeClr val="tx1"/>
                          </a:solidFill>
                          <a:latin typeface="Arial" pitchFamily="34" charset="0"/>
                          <a:ea typeface="ＭＳ Ｐゴシック" pitchFamily="34" charset="-128"/>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1400" b="0" i="0" u="none" strike="noStrike" cap="none" normalizeH="0" baseline="0" smtClean="0">
                          <a:ln>
                            <a:noFill/>
                          </a:ln>
                          <a:solidFill>
                            <a:srgbClr val="000000"/>
                          </a:solidFill>
                          <a:effectLst/>
                          <a:latin typeface="Arial" pitchFamily="34" charset="0"/>
                          <a:ea typeface="ＭＳ Ｐゴシック" pitchFamily="34" charset="-128"/>
                        </a:rPr>
                        <a:t>8</a:t>
                      </a:r>
                      <a:endParaRPr kumimoji="0" lang="en-US" altLang="en-US" sz="1400" b="0" i="0" u="none" strike="noStrike" cap="none" normalizeH="0" baseline="0" smtClean="0">
                        <a:ln>
                          <a:noFill/>
                        </a:ln>
                        <a:solidFill>
                          <a:srgbClr val="000000"/>
                        </a:solidFill>
                        <a:effectLst/>
                        <a:latin typeface="Calibri" pitchFamily="34" charset="0"/>
                        <a:ea typeface="Calibri" pitchFamily="34" charset="0"/>
                        <a:cs typeface="Times New Roman" pitchFamily="18" charset="0"/>
                      </a:endParaRPr>
                    </a:p>
                  </a:txBody>
                  <a:tcPr marL="43512" marR="4351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EF"/>
                    </a:solidFill>
                  </a:tcPr>
                </a:tc>
                <a:tc>
                  <a:txBody>
                    <a:bodyPr/>
                    <a:lstStyle>
                      <a:lvl1pPr eaLnBrk="0" hangingPunct="0">
                        <a:spcBef>
                          <a:spcPct val="20000"/>
                        </a:spcBef>
                        <a:buClr>
                          <a:srgbClr val="800000"/>
                        </a:buClr>
                        <a:buFont typeface="Arial" pitchFamily="34" charset="0"/>
                        <a:defRPr sz="2800">
                          <a:solidFill>
                            <a:schemeClr val="tx1"/>
                          </a:solidFill>
                          <a:latin typeface="Arial" pitchFamily="34" charset="0"/>
                          <a:ea typeface="ＭＳ Ｐゴシック" pitchFamily="34" charset="-128"/>
                          <a:cs typeface="ＭＳ Ｐゴシック" pitchFamily="34" charset="-128"/>
                        </a:defRPr>
                      </a:lvl1pPr>
                      <a:lvl2pPr marL="742950" indent="-285750" eaLnBrk="0" hangingPunct="0">
                        <a:spcBef>
                          <a:spcPct val="20000"/>
                        </a:spcBef>
                        <a:buClr>
                          <a:srgbClr val="800000"/>
                        </a:buClr>
                        <a:buFont typeface="Arial" pitchFamily="34" charset="0"/>
                        <a:defRPr sz="2400">
                          <a:solidFill>
                            <a:schemeClr val="tx1"/>
                          </a:solidFill>
                          <a:latin typeface="Arial" pitchFamily="34" charset="0"/>
                          <a:ea typeface="ＭＳ Ｐゴシック" pitchFamily="34" charset="-128"/>
                        </a:defRPr>
                      </a:lvl2pPr>
                      <a:lvl3pPr marL="1143000" indent="-228600" eaLnBrk="0" hangingPunct="0">
                        <a:spcBef>
                          <a:spcPct val="20000"/>
                        </a:spcBef>
                        <a:buClr>
                          <a:srgbClr val="800000"/>
                        </a:buClr>
                        <a:buFont typeface="Arial" pitchFamily="34" charset="0"/>
                        <a:defRPr sz="2000">
                          <a:solidFill>
                            <a:schemeClr val="tx1"/>
                          </a:solidFill>
                          <a:latin typeface="Arial" pitchFamily="34" charset="0"/>
                          <a:ea typeface="ＭＳ Ｐゴシック" pitchFamily="34" charset="-128"/>
                        </a:defRPr>
                      </a:lvl3pPr>
                      <a:lvl4pPr marL="1600200" indent="-228600" eaLnBrk="0" hangingPunct="0">
                        <a:spcBef>
                          <a:spcPct val="20000"/>
                        </a:spcBef>
                        <a:buClr>
                          <a:srgbClr val="800000"/>
                        </a:buClr>
                        <a:buFont typeface="Arial" pitchFamily="34" charset="0"/>
                        <a:defRPr>
                          <a:solidFill>
                            <a:schemeClr val="tx1"/>
                          </a:solidFill>
                          <a:latin typeface="Arial" pitchFamily="34" charset="0"/>
                          <a:ea typeface="ＭＳ Ｐゴシック" pitchFamily="34" charset="-128"/>
                        </a:defRPr>
                      </a:lvl4pPr>
                      <a:lvl5pPr marL="2057400" indent="-228600" eaLnBrk="0" hangingPunct="0">
                        <a:spcBef>
                          <a:spcPct val="20000"/>
                        </a:spcBef>
                        <a:buClr>
                          <a:srgbClr val="800000"/>
                        </a:buClr>
                        <a:buFont typeface="Arial" pitchFamily="34" charset="0"/>
                        <a:defRPr>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rgbClr val="800000"/>
                        </a:buClr>
                        <a:buFont typeface="Arial" pitchFamily="34" charset="0"/>
                        <a:defRPr>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rgbClr val="800000"/>
                        </a:buClr>
                        <a:buFont typeface="Arial" pitchFamily="34" charset="0"/>
                        <a:defRPr>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rgbClr val="800000"/>
                        </a:buClr>
                        <a:buFont typeface="Arial" pitchFamily="34" charset="0"/>
                        <a:defRPr>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rgbClr val="800000"/>
                        </a:buClr>
                        <a:buFont typeface="Arial" pitchFamily="34" charset="0"/>
                        <a:defRPr>
                          <a:solidFill>
                            <a:schemeClr val="tx1"/>
                          </a:solidFill>
                          <a:latin typeface="Arial" pitchFamily="34" charset="0"/>
                          <a:ea typeface="ＭＳ Ｐゴシック" pitchFamily="34" charset="-128"/>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1400" b="0" i="0" u="none" strike="noStrike" cap="none" normalizeH="0" baseline="0" smtClean="0">
                          <a:ln>
                            <a:noFill/>
                          </a:ln>
                          <a:solidFill>
                            <a:srgbClr val="000000"/>
                          </a:solidFill>
                          <a:effectLst/>
                          <a:latin typeface="Arial" pitchFamily="34" charset="0"/>
                          <a:ea typeface="ＭＳ Ｐゴシック" pitchFamily="34" charset="-128"/>
                        </a:rPr>
                        <a:t>1.8</a:t>
                      </a:r>
                      <a:endParaRPr kumimoji="0" lang="en-US" altLang="en-US" sz="1400" b="0" i="0" u="none" strike="noStrike" cap="none" normalizeH="0" baseline="0" smtClean="0">
                        <a:ln>
                          <a:noFill/>
                        </a:ln>
                        <a:solidFill>
                          <a:srgbClr val="000000"/>
                        </a:solidFill>
                        <a:effectLst/>
                        <a:latin typeface="Calibri" pitchFamily="34" charset="0"/>
                        <a:ea typeface="Calibri" pitchFamily="34" charset="0"/>
                        <a:cs typeface="Times New Roman" pitchFamily="18" charset="0"/>
                      </a:endParaRPr>
                    </a:p>
                  </a:txBody>
                  <a:tcPr marL="43512" marR="4351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EF"/>
                    </a:solidFill>
                  </a:tcPr>
                </a:tc>
              </a:tr>
              <a:tr h="246063">
                <a:tc>
                  <a:txBody>
                    <a:bodyPr/>
                    <a:lstStyle>
                      <a:lvl1pPr eaLnBrk="0" hangingPunct="0">
                        <a:spcBef>
                          <a:spcPct val="20000"/>
                        </a:spcBef>
                        <a:buClr>
                          <a:srgbClr val="800000"/>
                        </a:buClr>
                        <a:buFont typeface="Arial" pitchFamily="34" charset="0"/>
                        <a:defRPr sz="2800">
                          <a:solidFill>
                            <a:schemeClr val="tx1"/>
                          </a:solidFill>
                          <a:latin typeface="Arial" pitchFamily="34" charset="0"/>
                          <a:ea typeface="ＭＳ Ｐゴシック" pitchFamily="34" charset="-128"/>
                          <a:cs typeface="ＭＳ Ｐゴシック" pitchFamily="34" charset="-128"/>
                        </a:defRPr>
                      </a:lvl1pPr>
                      <a:lvl2pPr marL="742950" indent="-285750" eaLnBrk="0" hangingPunct="0">
                        <a:spcBef>
                          <a:spcPct val="20000"/>
                        </a:spcBef>
                        <a:buClr>
                          <a:srgbClr val="800000"/>
                        </a:buClr>
                        <a:buFont typeface="Arial" pitchFamily="34" charset="0"/>
                        <a:defRPr sz="2400">
                          <a:solidFill>
                            <a:schemeClr val="tx1"/>
                          </a:solidFill>
                          <a:latin typeface="Arial" pitchFamily="34" charset="0"/>
                          <a:ea typeface="ＭＳ Ｐゴシック" pitchFamily="34" charset="-128"/>
                        </a:defRPr>
                      </a:lvl2pPr>
                      <a:lvl3pPr marL="1143000" indent="-228600" eaLnBrk="0" hangingPunct="0">
                        <a:spcBef>
                          <a:spcPct val="20000"/>
                        </a:spcBef>
                        <a:buClr>
                          <a:srgbClr val="800000"/>
                        </a:buClr>
                        <a:buFont typeface="Arial" pitchFamily="34" charset="0"/>
                        <a:defRPr sz="2000">
                          <a:solidFill>
                            <a:schemeClr val="tx1"/>
                          </a:solidFill>
                          <a:latin typeface="Arial" pitchFamily="34" charset="0"/>
                          <a:ea typeface="ＭＳ Ｐゴシック" pitchFamily="34" charset="-128"/>
                        </a:defRPr>
                      </a:lvl3pPr>
                      <a:lvl4pPr marL="1600200" indent="-228600" eaLnBrk="0" hangingPunct="0">
                        <a:spcBef>
                          <a:spcPct val="20000"/>
                        </a:spcBef>
                        <a:buClr>
                          <a:srgbClr val="800000"/>
                        </a:buClr>
                        <a:buFont typeface="Arial" pitchFamily="34" charset="0"/>
                        <a:defRPr>
                          <a:solidFill>
                            <a:schemeClr val="tx1"/>
                          </a:solidFill>
                          <a:latin typeface="Arial" pitchFamily="34" charset="0"/>
                          <a:ea typeface="ＭＳ Ｐゴシック" pitchFamily="34" charset="-128"/>
                        </a:defRPr>
                      </a:lvl4pPr>
                      <a:lvl5pPr marL="2057400" indent="-228600" eaLnBrk="0" hangingPunct="0">
                        <a:spcBef>
                          <a:spcPct val="20000"/>
                        </a:spcBef>
                        <a:buClr>
                          <a:srgbClr val="800000"/>
                        </a:buClr>
                        <a:buFont typeface="Arial" pitchFamily="34" charset="0"/>
                        <a:defRPr>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rgbClr val="800000"/>
                        </a:buClr>
                        <a:buFont typeface="Arial" pitchFamily="34" charset="0"/>
                        <a:defRPr>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rgbClr val="800000"/>
                        </a:buClr>
                        <a:buFont typeface="Arial" pitchFamily="34" charset="0"/>
                        <a:defRPr>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rgbClr val="800000"/>
                        </a:buClr>
                        <a:buFont typeface="Arial" pitchFamily="34" charset="0"/>
                        <a:defRPr>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rgbClr val="800000"/>
                        </a:buClr>
                        <a:buFont typeface="Arial" pitchFamily="34" charset="0"/>
                        <a:defRPr>
                          <a:solidFill>
                            <a:schemeClr val="tx1"/>
                          </a:solidFill>
                          <a:latin typeface="Arial" pitchFamily="34" charset="0"/>
                          <a:ea typeface="ＭＳ Ｐゴシック"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altLang="en-US" sz="1400" b="1" i="0" u="none" strike="noStrike" cap="none" normalizeH="0" baseline="0" smtClean="0">
                          <a:ln>
                            <a:noFill/>
                          </a:ln>
                          <a:solidFill>
                            <a:srgbClr val="FFFFFF"/>
                          </a:solidFill>
                          <a:effectLst/>
                          <a:latin typeface="Arial" pitchFamily="34" charset="0"/>
                          <a:ea typeface="ＭＳ Ｐゴシック" pitchFamily="34" charset="-128"/>
                        </a:rPr>
                        <a:t>   magnesium</a:t>
                      </a:r>
                      <a:endParaRPr kumimoji="0" lang="en-US" altLang="en-US" sz="1400" b="1" i="0" u="none" strike="noStrike" cap="none" normalizeH="0" baseline="0" smtClean="0">
                        <a:ln>
                          <a:noFill/>
                        </a:ln>
                        <a:solidFill>
                          <a:srgbClr val="FFFFFF"/>
                        </a:solidFill>
                        <a:effectLst/>
                        <a:latin typeface="Calibri" pitchFamily="34" charset="0"/>
                        <a:ea typeface="Calibri" pitchFamily="34" charset="0"/>
                        <a:cs typeface="Times New Roman" pitchFamily="18" charset="0"/>
                      </a:endParaRPr>
                    </a:p>
                  </a:txBody>
                  <a:tcPr marL="43512" marR="4351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2"/>
                    </a:solidFill>
                  </a:tcPr>
                </a:tc>
                <a:tc>
                  <a:txBody>
                    <a:bodyPr/>
                    <a:lstStyle>
                      <a:lvl1pPr eaLnBrk="0" hangingPunct="0">
                        <a:spcBef>
                          <a:spcPct val="20000"/>
                        </a:spcBef>
                        <a:buClr>
                          <a:srgbClr val="800000"/>
                        </a:buClr>
                        <a:buFont typeface="Arial" pitchFamily="34" charset="0"/>
                        <a:defRPr sz="2800">
                          <a:solidFill>
                            <a:schemeClr val="tx1"/>
                          </a:solidFill>
                          <a:latin typeface="Arial" pitchFamily="34" charset="0"/>
                          <a:ea typeface="ＭＳ Ｐゴシック" pitchFamily="34" charset="-128"/>
                          <a:cs typeface="ＭＳ Ｐゴシック" pitchFamily="34" charset="-128"/>
                        </a:defRPr>
                      </a:lvl1pPr>
                      <a:lvl2pPr marL="742950" indent="-285750" eaLnBrk="0" hangingPunct="0">
                        <a:spcBef>
                          <a:spcPct val="20000"/>
                        </a:spcBef>
                        <a:buClr>
                          <a:srgbClr val="800000"/>
                        </a:buClr>
                        <a:buFont typeface="Arial" pitchFamily="34" charset="0"/>
                        <a:defRPr sz="2400">
                          <a:solidFill>
                            <a:schemeClr val="tx1"/>
                          </a:solidFill>
                          <a:latin typeface="Arial" pitchFamily="34" charset="0"/>
                          <a:ea typeface="ＭＳ Ｐゴシック" pitchFamily="34" charset="-128"/>
                        </a:defRPr>
                      </a:lvl2pPr>
                      <a:lvl3pPr marL="1143000" indent="-228600" eaLnBrk="0" hangingPunct="0">
                        <a:spcBef>
                          <a:spcPct val="20000"/>
                        </a:spcBef>
                        <a:buClr>
                          <a:srgbClr val="800000"/>
                        </a:buClr>
                        <a:buFont typeface="Arial" pitchFamily="34" charset="0"/>
                        <a:defRPr sz="2000">
                          <a:solidFill>
                            <a:schemeClr val="tx1"/>
                          </a:solidFill>
                          <a:latin typeface="Arial" pitchFamily="34" charset="0"/>
                          <a:ea typeface="ＭＳ Ｐゴシック" pitchFamily="34" charset="-128"/>
                        </a:defRPr>
                      </a:lvl3pPr>
                      <a:lvl4pPr marL="1600200" indent="-228600" eaLnBrk="0" hangingPunct="0">
                        <a:spcBef>
                          <a:spcPct val="20000"/>
                        </a:spcBef>
                        <a:buClr>
                          <a:srgbClr val="800000"/>
                        </a:buClr>
                        <a:buFont typeface="Arial" pitchFamily="34" charset="0"/>
                        <a:defRPr>
                          <a:solidFill>
                            <a:schemeClr val="tx1"/>
                          </a:solidFill>
                          <a:latin typeface="Arial" pitchFamily="34" charset="0"/>
                          <a:ea typeface="ＭＳ Ｐゴシック" pitchFamily="34" charset="-128"/>
                        </a:defRPr>
                      </a:lvl4pPr>
                      <a:lvl5pPr marL="2057400" indent="-228600" eaLnBrk="0" hangingPunct="0">
                        <a:spcBef>
                          <a:spcPct val="20000"/>
                        </a:spcBef>
                        <a:buClr>
                          <a:srgbClr val="800000"/>
                        </a:buClr>
                        <a:buFont typeface="Arial" pitchFamily="34" charset="0"/>
                        <a:defRPr>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rgbClr val="800000"/>
                        </a:buClr>
                        <a:buFont typeface="Arial" pitchFamily="34" charset="0"/>
                        <a:defRPr>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rgbClr val="800000"/>
                        </a:buClr>
                        <a:buFont typeface="Arial" pitchFamily="34" charset="0"/>
                        <a:defRPr>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rgbClr val="800000"/>
                        </a:buClr>
                        <a:buFont typeface="Arial" pitchFamily="34" charset="0"/>
                        <a:defRPr>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rgbClr val="800000"/>
                        </a:buClr>
                        <a:buFont typeface="Arial" pitchFamily="34" charset="0"/>
                        <a:defRPr>
                          <a:solidFill>
                            <a:schemeClr val="tx1"/>
                          </a:solidFill>
                          <a:latin typeface="Arial" pitchFamily="34" charset="0"/>
                          <a:ea typeface="ＭＳ Ｐゴシック" pitchFamily="34" charset="-128"/>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1400" b="0" i="0" u="none" strike="noStrike" cap="none" normalizeH="0" baseline="0" smtClean="0">
                          <a:ln>
                            <a:noFill/>
                          </a:ln>
                          <a:solidFill>
                            <a:srgbClr val="000000"/>
                          </a:solidFill>
                          <a:effectLst/>
                          <a:latin typeface="Arial" pitchFamily="34" charset="0"/>
                          <a:ea typeface="ＭＳ Ｐゴシック" pitchFamily="34" charset="-128"/>
                        </a:rPr>
                        <a:t>1</a:t>
                      </a:r>
                      <a:endParaRPr kumimoji="0" lang="en-US" altLang="en-US" sz="1400" b="0" i="0" u="none" strike="noStrike" cap="none" normalizeH="0" baseline="0" smtClean="0">
                        <a:ln>
                          <a:noFill/>
                        </a:ln>
                        <a:solidFill>
                          <a:srgbClr val="000000"/>
                        </a:solidFill>
                        <a:effectLst/>
                        <a:latin typeface="Calibri" pitchFamily="34" charset="0"/>
                        <a:ea typeface="Calibri" pitchFamily="34" charset="0"/>
                        <a:cs typeface="Times New Roman" pitchFamily="18" charset="0"/>
                      </a:endParaRPr>
                    </a:p>
                  </a:txBody>
                  <a:tcPr marL="43512" marR="4351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DE"/>
                    </a:solidFill>
                  </a:tcPr>
                </a:tc>
                <a:tc>
                  <a:txBody>
                    <a:bodyPr/>
                    <a:lstStyle>
                      <a:lvl1pPr eaLnBrk="0" hangingPunct="0">
                        <a:spcBef>
                          <a:spcPct val="20000"/>
                        </a:spcBef>
                        <a:buClr>
                          <a:srgbClr val="800000"/>
                        </a:buClr>
                        <a:buFont typeface="Arial" pitchFamily="34" charset="0"/>
                        <a:defRPr sz="2800">
                          <a:solidFill>
                            <a:schemeClr val="tx1"/>
                          </a:solidFill>
                          <a:latin typeface="Arial" pitchFamily="34" charset="0"/>
                          <a:ea typeface="ＭＳ Ｐゴシック" pitchFamily="34" charset="-128"/>
                          <a:cs typeface="ＭＳ Ｐゴシック" pitchFamily="34" charset="-128"/>
                        </a:defRPr>
                      </a:lvl1pPr>
                      <a:lvl2pPr marL="742950" indent="-285750" eaLnBrk="0" hangingPunct="0">
                        <a:spcBef>
                          <a:spcPct val="20000"/>
                        </a:spcBef>
                        <a:buClr>
                          <a:srgbClr val="800000"/>
                        </a:buClr>
                        <a:buFont typeface="Arial" pitchFamily="34" charset="0"/>
                        <a:defRPr sz="2400">
                          <a:solidFill>
                            <a:schemeClr val="tx1"/>
                          </a:solidFill>
                          <a:latin typeface="Arial" pitchFamily="34" charset="0"/>
                          <a:ea typeface="ＭＳ Ｐゴシック" pitchFamily="34" charset="-128"/>
                        </a:defRPr>
                      </a:lvl2pPr>
                      <a:lvl3pPr marL="1143000" indent="-228600" eaLnBrk="0" hangingPunct="0">
                        <a:spcBef>
                          <a:spcPct val="20000"/>
                        </a:spcBef>
                        <a:buClr>
                          <a:srgbClr val="800000"/>
                        </a:buClr>
                        <a:buFont typeface="Arial" pitchFamily="34" charset="0"/>
                        <a:defRPr sz="2000">
                          <a:solidFill>
                            <a:schemeClr val="tx1"/>
                          </a:solidFill>
                          <a:latin typeface="Arial" pitchFamily="34" charset="0"/>
                          <a:ea typeface="ＭＳ Ｐゴシック" pitchFamily="34" charset="-128"/>
                        </a:defRPr>
                      </a:lvl3pPr>
                      <a:lvl4pPr marL="1600200" indent="-228600" eaLnBrk="0" hangingPunct="0">
                        <a:spcBef>
                          <a:spcPct val="20000"/>
                        </a:spcBef>
                        <a:buClr>
                          <a:srgbClr val="800000"/>
                        </a:buClr>
                        <a:buFont typeface="Arial" pitchFamily="34" charset="0"/>
                        <a:defRPr>
                          <a:solidFill>
                            <a:schemeClr val="tx1"/>
                          </a:solidFill>
                          <a:latin typeface="Arial" pitchFamily="34" charset="0"/>
                          <a:ea typeface="ＭＳ Ｐゴシック" pitchFamily="34" charset="-128"/>
                        </a:defRPr>
                      </a:lvl4pPr>
                      <a:lvl5pPr marL="2057400" indent="-228600" eaLnBrk="0" hangingPunct="0">
                        <a:spcBef>
                          <a:spcPct val="20000"/>
                        </a:spcBef>
                        <a:buClr>
                          <a:srgbClr val="800000"/>
                        </a:buClr>
                        <a:buFont typeface="Arial" pitchFamily="34" charset="0"/>
                        <a:defRPr>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rgbClr val="800000"/>
                        </a:buClr>
                        <a:buFont typeface="Arial" pitchFamily="34" charset="0"/>
                        <a:defRPr>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rgbClr val="800000"/>
                        </a:buClr>
                        <a:buFont typeface="Arial" pitchFamily="34" charset="0"/>
                        <a:defRPr>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rgbClr val="800000"/>
                        </a:buClr>
                        <a:buFont typeface="Arial" pitchFamily="34" charset="0"/>
                        <a:defRPr>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rgbClr val="800000"/>
                        </a:buClr>
                        <a:buFont typeface="Arial" pitchFamily="34" charset="0"/>
                        <a:defRPr>
                          <a:solidFill>
                            <a:schemeClr val="tx1"/>
                          </a:solidFill>
                          <a:latin typeface="Arial" pitchFamily="34" charset="0"/>
                          <a:ea typeface="ＭＳ Ｐゴシック" pitchFamily="34" charset="-128"/>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1400" b="0" i="0" u="none" strike="noStrike" cap="none" normalizeH="0" baseline="0" smtClean="0">
                          <a:ln>
                            <a:noFill/>
                          </a:ln>
                          <a:solidFill>
                            <a:srgbClr val="000000"/>
                          </a:solidFill>
                          <a:effectLst/>
                          <a:latin typeface="Arial" pitchFamily="34" charset="0"/>
                          <a:ea typeface="ＭＳ Ｐゴシック" pitchFamily="34" charset="-128"/>
                        </a:rPr>
                        <a:t>0.2</a:t>
                      </a:r>
                      <a:endParaRPr kumimoji="0" lang="en-US" altLang="en-US" sz="1400" b="0" i="0" u="none" strike="noStrike" cap="none" normalizeH="0" baseline="0" smtClean="0">
                        <a:ln>
                          <a:noFill/>
                        </a:ln>
                        <a:solidFill>
                          <a:srgbClr val="000000"/>
                        </a:solidFill>
                        <a:effectLst/>
                        <a:latin typeface="Calibri" pitchFamily="34" charset="0"/>
                        <a:ea typeface="Calibri" pitchFamily="34" charset="0"/>
                        <a:cs typeface="Times New Roman" pitchFamily="18" charset="0"/>
                      </a:endParaRPr>
                    </a:p>
                  </a:txBody>
                  <a:tcPr marL="43512" marR="4351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DE"/>
                    </a:solidFill>
                  </a:tcPr>
                </a:tc>
              </a:tr>
              <a:tr h="246063">
                <a:tc>
                  <a:txBody>
                    <a:bodyPr/>
                    <a:lstStyle>
                      <a:lvl1pPr eaLnBrk="0" hangingPunct="0">
                        <a:spcBef>
                          <a:spcPct val="20000"/>
                        </a:spcBef>
                        <a:buClr>
                          <a:srgbClr val="800000"/>
                        </a:buClr>
                        <a:buFont typeface="Arial" pitchFamily="34" charset="0"/>
                        <a:defRPr sz="2800">
                          <a:solidFill>
                            <a:schemeClr val="tx1"/>
                          </a:solidFill>
                          <a:latin typeface="Arial" pitchFamily="34" charset="0"/>
                          <a:ea typeface="ＭＳ Ｐゴシック" pitchFamily="34" charset="-128"/>
                          <a:cs typeface="ＭＳ Ｐゴシック" pitchFamily="34" charset="-128"/>
                        </a:defRPr>
                      </a:lvl1pPr>
                      <a:lvl2pPr marL="742950" indent="-285750" eaLnBrk="0" hangingPunct="0">
                        <a:spcBef>
                          <a:spcPct val="20000"/>
                        </a:spcBef>
                        <a:buClr>
                          <a:srgbClr val="800000"/>
                        </a:buClr>
                        <a:buFont typeface="Arial" pitchFamily="34" charset="0"/>
                        <a:defRPr sz="2400">
                          <a:solidFill>
                            <a:schemeClr val="tx1"/>
                          </a:solidFill>
                          <a:latin typeface="Arial" pitchFamily="34" charset="0"/>
                          <a:ea typeface="ＭＳ Ｐゴシック" pitchFamily="34" charset="-128"/>
                        </a:defRPr>
                      </a:lvl2pPr>
                      <a:lvl3pPr marL="1143000" indent="-228600" eaLnBrk="0" hangingPunct="0">
                        <a:spcBef>
                          <a:spcPct val="20000"/>
                        </a:spcBef>
                        <a:buClr>
                          <a:srgbClr val="800000"/>
                        </a:buClr>
                        <a:buFont typeface="Arial" pitchFamily="34" charset="0"/>
                        <a:defRPr sz="2000">
                          <a:solidFill>
                            <a:schemeClr val="tx1"/>
                          </a:solidFill>
                          <a:latin typeface="Arial" pitchFamily="34" charset="0"/>
                          <a:ea typeface="ＭＳ Ｐゴシック" pitchFamily="34" charset="-128"/>
                        </a:defRPr>
                      </a:lvl3pPr>
                      <a:lvl4pPr marL="1600200" indent="-228600" eaLnBrk="0" hangingPunct="0">
                        <a:spcBef>
                          <a:spcPct val="20000"/>
                        </a:spcBef>
                        <a:buClr>
                          <a:srgbClr val="800000"/>
                        </a:buClr>
                        <a:buFont typeface="Arial" pitchFamily="34" charset="0"/>
                        <a:defRPr>
                          <a:solidFill>
                            <a:schemeClr val="tx1"/>
                          </a:solidFill>
                          <a:latin typeface="Arial" pitchFamily="34" charset="0"/>
                          <a:ea typeface="ＭＳ Ｐゴシック" pitchFamily="34" charset="-128"/>
                        </a:defRPr>
                      </a:lvl4pPr>
                      <a:lvl5pPr marL="2057400" indent="-228600" eaLnBrk="0" hangingPunct="0">
                        <a:spcBef>
                          <a:spcPct val="20000"/>
                        </a:spcBef>
                        <a:buClr>
                          <a:srgbClr val="800000"/>
                        </a:buClr>
                        <a:buFont typeface="Arial" pitchFamily="34" charset="0"/>
                        <a:defRPr>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rgbClr val="800000"/>
                        </a:buClr>
                        <a:buFont typeface="Arial" pitchFamily="34" charset="0"/>
                        <a:defRPr>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rgbClr val="800000"/>
                        </a:buClr>
                        <a:buFont typeface="Arial" pitchFamily="34" charset="0"/>
                        <a:defRPr>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rgbClr val="800000"/>
                        </a:buClr>
                        <a:buFont typeface="Arial" pitchFamily="34" charset="0"/>
                        <a:defRPr>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rgbClr val="800000"/>
                        </a:buClr>
                        <a:buFont typeface="Arial" pitchFamily="34" charset="0"/>
                        <a:defRPr>
                          <a:solidFill>
                            <a:schemeClr val="tx1"/>
                          </a:solidFill>
                          <a:latin typeface="Arial" pitchFamily="34" charset="0"/>
                          <a:ea typeface="ＭＳ Ｐゴシック"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altLang="en-US" sz="1400" b="1" i="0" u="none" strike="noStrike" cap="none" normalizeH="0" baseline="0" smtClean="0">
                          <a:ln>
                            <a:noFill/>
                          </a:ln>
                          <a:solidFill>
                            <a:srgbClr val="FFFFFF"/>
                          </a:solidFill>
                          <a:effectLst/>
                          <a:latin typeface="Arial" pitchFamily="34" charset="0"/>
                          <a:ea typeface="ＭＳ Ｐゴシック" pitchFamily="34" charset="-128"/>
                        </a:rPr>
                        <a:t>   multiple</a:t>
                      </a:r>
                      <a:endParaRPr kumimoji="0" lang="en-US" altLang="en-US" sz="1400" b="1" i="0" u="none" strike="noStrike" cap="none" normalizeH="0" baseline="0" smtClean="0">
                        <a:ln>
                          <a:noFill/>
                        </a:ln>
                        <a:solidFill>
                          <a:srgbClr val="FFFFFF"/>
                        </a:solidFill>
                        <a:effectLst/>
                        <a:latin typeface="Calibri" pitchFamily="34" charset="0"/>
                        <a:ea typeface="Calibri" pitchFamily="34" charset="0"/>
                        <a:cs typeface="Times New Roman" pitchFamily="18" charset="0"/>
                      </a:endParaRPr>
                    </a:p>
                  </a:txBody>
                  <a:tcPr marL="43512" marR="4351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2"/>
                    </a:solidFill>
                  </a:tcPr>
                </a:tc>
                <a:tc>
                  <a:txBody>
                    <a:bodyPr/>
                    <a:lstStyle>
                      <a:lvl1pPr eaLnBrk="0" hangingPunct="0">
                        <a:spcBef>
                          <a:spcPct val="20000"/>
                        </a:spcBef>
                        <a:buClr>
                          <a:srgbClr val="800000"/>
                        </a:buClr>
                        <a:buFont typeface="Arial" pitchFamily="34" charset="0"/>
                        <a:defRPr sz="2800">
                          <a:solidFill>
                            <a:schemeClr val="tx1"/>
                          </a:solidFill>
                          <a:latin typeface="Arial" pitchFamily="34" charset="0"/>
                          <a:ea typeface="ＭＳ Ｐゴシック" pitchFamily="34" charset="-128"/>
                          <a:cs typeface="ＭＳ Ｐゴシック" pitchFamily="34" charset="-128"/>
                        </a:defRPr>
                      </a:lvl1pPr>
                      <a:lvl2pPr marL="742950" indent="-285750" eaLnBrk="0" hangingPunct="0">
                        <a:spcBef>
                          <a:spcPct val="20000"/>
                        </a:spcBef>
                        <a:buClr>
                          <a:srgbClr val="800000"/>
                        </a:buClr>
                        <a:buFont typeface="Arial" pitchFamily="34" charset="0"/>
                        <a:defRPr sz="2400">
                          <a:solidFill>
                            <a:schemeClr val="tx1"/>
                          </a:solidFill>
                          <a:latin typeface="Arial" pitchFamily="34" charset="0"/>
                          <a:ea typeface="ＭＳ Ｐゴシック" pitchFamily="34" charset="-128"/>
                        </a:defRPr>
                      </a:lvl2pPr>
                      <a:lvl3pPr marL="1143000" indent="-228600" eaLnBrk="0" hangingPunct="0">
                        <a:spcBef>
                          <a:spcPct val="20000"/>
                        </a:spcBef>
                        <a:buClr>
                          <a:srgbClr val="800000"/>
                        </a:buClr>
                        <a:buFont typeface="Arial" pitchFamily="34" charset="0"/>
                        <a:defRPr sz="2000">
                          <a:solidFill>
                            <a:schemeClr val="tx1"/>
                          </a:solidFill>
                          <a:latin typeface="Arial" pitchFamily="34" charset="0"/>
                          <a:ea typeface="ＭＳ Ｐゴシック" pitchFamily="34" charset="-128"/>
                        </a:defRPr>
                      </a:lvl3pPr>
                      <a:lvl4pPr marL="1600200" indent="-228600" eaLnBrk="0" hangingPunct="0">
                        <a:spcBef>
                          <a:spcPct val="20000"/>
                        </a:spcBef>
                        <a:buClr>
                          <a:srgbClr val="800000"/>
                        </a:buClr>
                        <a:buFont typeface="Arial" pitchFamily="34" charset="0"/>
                        <a:defRPr>
                          <a:solidFill>
                            <a:schemeClr val="tx1"/>
                          </a:solidFill>
                          <a:latin typeface="Arial" pitchFamily="34" charset="0"/>
                          <a:ea typeface="ＭＳ Ｐゴシック" pitchFamily="34" charset="-128"/>
                        </a:defRPr>
                      </a:lvl4pPr>
                      <a:lvl5pPr marL="2057400" indent="-228600" eaLnBrk="0" hangingPunct="0">
                        <a:spcBef>
                          <a:spcPct val="20000"/>
                        </a:spcBef>
                        <a:buClr>
                          <a:srgbClr val="800000"/>
                        </a:buClr>
                        <a:buFont typeface="Arial" pitchFamily="34" charset="0"/>
                        <a:defRPr>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rgbClr val="800000"/>
                        </a:buClr>
                        <a:buFont typeface="Arial" pitchFamily="34" charset="0"/>
                        <a:defRPr>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rgbClr val="800000"/>
                        </a:buClr>
                        <a:buFont typeface="Arial" pitchFamily="34" charset="0"/>
                        <a:defRPr>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rgbClr val="800000"/>
                        </a:buClr>
                        <a:buFont typeface="Arial" pitchFamily="34" charset="0"/>
                        <a:defRPr>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rgbClr val="800000"/>
                        </a:buClr>
                        <a:buFont typeface="Arial" pitchFamily="34" charset="0"/>
                        <a:defRPr>
                          <a:solidFill>
                            <a:schemeClr val="tx1"/>
                          </a:solidFill>
                          <a:latin typeface="Arial" pitchFamily="34" charset="0"/>
                          <a:ea typeface="ＭＳ Ｐゴシック" pitchFamily="34" charset="-128"/>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1400" b="0" i="0" u="none" strike="noStrike" cap="none" normalizeH="0" baseline="0" smtClean="0">
                          <a:ln>
                            <a:noFill/>
                          </a:ln>
                          <a:solidFill>
                            <a:srgbClr val="000000"/>
                          </a:solidFill>
                          <a:effectLst/>
                          <a:latin typeface="Arial" pitchFamily="34" charset="0"/>
                          <a:ea typeface="ＭＳ Ｐゴシック" pitchFamily="34" charset="-128"/>
                        </a:rPr>
                        <a:t>10</a:t>
                      </a:r>
                      <a:endParaRPr kumimoji="0" lang="en-US" altLang="en-US" sz="1400" b="0" i="0" u="none" strike="noStrike" cap="none" normalizeH="0" baseline="0" smtClean="0">
                        <a:ln>
                          <a:noFill/>
                        </a:ln>
                        <a:solidFill>
                          <a:srgbClr val="000000"/>
                        </a:solidFill>
                        <a:effectLst/>
                        <a:latin typeface="Calibri" pitchFamily="34" charset="0"/>
                        <a:ea typeface="Calibri" pitchFamily="34" charset="0"/>
                        <a:cs typeface="Times New Roman" pitchFamily="18" charset="0"/>
                      </a:endParaRPr>
                    </a:p>
                  </a:txBody>
                  <a:tcPr marL="43512" marR="4351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EF"/>
                    </a:solidFill>
                  </a:tcPr>
                </a:tc>
                <a:tc>
                  <a:txBody>
                    <a:bodyPr/>
                    <a:lstStyle>
                      <a:lvl1pPr eaLnBrk="0" hangingPunct="0">
                        <a:spcBef>
                          <a:spcPct val="20000"/>
                        </a:spcBef>
                        <a:buClr>
                          <a:srgbClr val="800000"/>
                        </a:buClr>
                        <a:buFont typeface="Arial" pitchFamily="34" charset="0"/>
                        <a:defRPr sz="2800">
                          <a:solidFill>
                            <a:schemeClr val="tx1"/>
                          </a:solidFill>
                          <a:latin typeface="Arial" pitchFamily="34" charset="0"/>
                          <a:ea typeface="ＭＳ Ｐゴシック" pitchFamily="34" charset="-128"/>
                          <a:cs typeface="ＭＳ Ｐゴシック" pitchFamily="34" charset="-128"/>
                        </a:defRPr>
                      </a:lvl1pPr>
                      <a:lvl2pPr marL="742950" indent="-285750" eaLnBrk="0" hangingPunct="0">
                        <a:spcBef>
                          <a:spcPct val="20000"/>
                        </a:spcBef>
                        <a:buClr>
                          <a:srgbClr val="800000"/>
                        </a:buClr>
                        <a:buFont typeface="Arial" pitchFamily="34" charset="0"/>
                        <a:defRPr sz="2400">
                          <a:solidFill>
                            <a:schemeClr val="tx1"/>
                          </a:solidFill>
                          <a:latin typeface="Arial" pitchFamily="34" charset="0"/>
                          <a:ea typeface="ＭＳ Ｐゴシック" pitchFamily="34" charset="-128"/>
                        </a:defRPr>
                      </a:lvl2pPr>
                      <a:lvl3pPr marL="1143000" indent="-228600" eaLnBrk="0" hangingPunct="0">
                        <a:spcBef>
                          <a:spcPct val="20000"/>
                        </a:spcBef>
                        <a:buClr>
                          <a:srgbClr val="800000"/>
                        </a:buClr>
                        <a:buFont typeface="Arial" pitchFamily="34" charset="0"/>
                        <a:defRPr sz="2000">
                          <a:solidFill>
                            <a:schemeClr val="tx1"/>
                          </a:solidFill>
                          <a:latin typeface="Arial" pitchFamily="34" charset="0"/>
                          <a:ea typeface="ＭＳ Ｐゴシック" pitchFamily="34" charset="-128"/>
                        </a:defRPr>
                      </a:lvl3pPr>
                      <a:lvl4pPr marL="1600200" indent="-228600" eaLnBrk="0" hangingPunct="0">
                        <a:spcBef>
                          <a:spcPct val="20000"/>
                        </a:spcBef>
                        <a:buClr>
                          <a:srgbClr val="800000"/>
                        </a:buClr>
                        <a:buFont typeface="Arial" pitchFamily="34" charset="0"/>
                        <a:defRPr>
                          <a:solidFill>
                            <a:schemeClr val="tx1"/>
                          </a:solidFill>
                          <a:latin typeface="Arial" pitchFamily="34" charset="0"/>
                          <a:ea typeface="ＭＳ Ｐゴシック" pitchFamily="34" charset="-128"/>
                        </a:defRPr>
                      </a:lvl4pPr>
                      <a:lvl5pPr marL="2057400" indent="-228600" eaLnBrk="0" hangingPunct="0">
                        <a:spcBef>
                          <a:spcPct val="20000"/>
                        </a:spcBef>
                        <a:buClr>
                          <a:srgbClr val="800000"/>
                        </a:buClr>
                        <a:buFont typeface="Arial" pitchFamily="34" charset="0"/>
                        <a:defRPr>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rgbClr val="800000"/>
                        </a:buClr>
                        <a:buFont typeface="Arial" pitchFamily="34" charset="0"/>
                        <a:defRPr>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rgbClr val="800000"/>
                        </a:buClr>
                        <a:buFont typeface="Arial" pitchFamily="34" charset="0"/>
                        <a:defRPr>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rgbClr val="800000"/>
                        </a:buClr>
                        <a:buFont typeface="Arial" pitchFamily="34" charset="0"/>
                        <a:defRPr>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rgbClr val="800000"/>
                        </a:buClr>
                        <a:buFont typeface="Arial" pitchFamily="34" charset="0"/>
                        <a:defRPr>
                          <a:solidFill>
                            <a:schemeClr val="tx1"/>
                          </a:solidFill>
                          <a:latin typeface="Arial" pitchFamily="34" charset="0"/>
                          <a:ea typeface="ＭＳ Ｐゴシック" pitchFamily="34" charset="-128"/>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1400" b="0" i="0" u="none" strike="noStrike" cap="none" normalizeH="0" baseline="0" smtClean="0">
                          <a:ln>
                            <a:noFill/>
                          </a:ln>
                          <a:solidFill>
                            <a:srgbClr val="000000"/>
                          </a:solidFill>
                          <a:effectLst/>
                          <a:latin typeface="Arial" pitchFamily="34" charset="0"/>
                          <a:ea typeface="ＭＳ Ｐゴシック" pitchFamily="34" charset="-128"/>
                        </a:rPr>
                        <a:t>2.2</a:t>
                      </a:r>
                      <a:endParaRPr kumimoji="0" lang="en-US" altLang="en-US" sz="1400" b="0" i="0" u="none" strike="noStrike" cap="none" normalizeH="0" baseline="0" smtClean="0">
                        <a:ln>
                          <a:noFill/>
                        </a:ln>
                        <a:solidFill>
                          <a:srgbClr val="000000"/>
                        </a:solidFill>
                        <a:effectLst/>
                        <a:latin typeface="Calibri" pitchFamily="34" charset="0"/>
                        <a:ea typeface="Calibri" pitchFamily="34" charset="0"/>
                        <a:cs typeface="Times New Roman" pitchFamily="18" charset="0"/>
                      </a:endParaRPr>
                    </a:p>
                  </a:txBody>
                  <a:tcPr marL="43512" marR="4351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EF"/>
                    </a:solidFill>
                  </a:tcPr>
                </a:tc>
              </a:tr>
              <a:tr h="246063">
                <a:tc>
                  <a:txBody>
                    <a:bodyPr/>
                    <a:lstStyle>
                      <a:lvl1pPr eaLnBrk="0" hangingPunct="0">
                        <a:spcBef>
                          <a:spcPct val="20000"/>
                        </a:spcBef>
                        <a:buClr>
                          <a:srgbClr val="800000"/>
                        </a:buClr>
                        <a:buFont typeface="Arial" pitchFamily="34" charset="0"/>
                        <a:defRPr sz="2800">
                          <a:solidFill>
                            <a:schemeClr val="tx1"/>
                          </a:solidFill>
                          <a:latin typeface="Arial" pitchFamily="34" charset="0"/>
                          <a:ea typeface="ＭＳ Ｐゴシック" pitchFamily="34" charset="-128"/>
                          <a:cs typeface="ＭＳ Ｐゴシック" pitchFamily="34" charset="-128"/>
                        </a:defRPr>
                      </a:lvl1pPr>
                      <a:lvl2pPr marL="742950" indent="-285750" eaLnBrk="0" hangingPunct="0">
                        <a:spcBef>
                          <a:spcPct val="20000"/>
                        </a:spcBef>
                        <a:buClr>
                          <a:srgbClr val="800000"/>
                        </a:buClr>
                        <a:buFont typeface="Arial" pitchFamily="34" charset="0"/>
                        <a:defRPr sz="2400">
                          <a:solidFill>
                            <a:schemeClr val="tx1"/>
                          </a:solidFill>
                          <a:latin typeface="Arial" pitchFamily="34" charset="0"/>
                          <a:ea typeface="ＭＳ Ｐゴシック" pitchFamily="34" charset="-128"/>
                        </a:defRPr>
                      </a:lvl2pPr>
                      <a:lvl3pPr marL="1143000" indent="-228600" eaLnBrk="0" hangingPunct="0">
                        <a:spcBef>
                          <a:spcPct val="20000"/>
                        </a:spcBef>
                        <a:buClr>
                          <a:srgbClr val="800000"/>
                        </a:buClr>
                        <a:buFont typeface="Arial" pitchFamily="34" charset="0"/>
                        <a:defRPr sz="2000">
                          <a:solidFill>
                            <a:schemeClr val="tx1"/>
                          </a:solidFill>
                          <a:latin typeface="Arial" pitchFamily="34" charset="0"/>
                          <a:ea typeface="ＭＳ Ｐゴシック" pitchFamily="34" charset="-128"/>
                        </a:defRPr>
                      </a:lvl3pPr>
                      <a:lvl4pPr marL="1600200" indent="-228600" eaLnBrk="0" hangingPunct="0">
                        <a:spcBef>
                          <a:spcPct val="20000"/>
                        </a:spcBef>
                        <a:buClr>
                          <a:srgbClr val="800000"/>
                        </a:buClr>
                        <a:buFont typeface="Arial" pitchFamily="34" charset="0"/>
                        <a:defRPr>
                          <a:solidFill>
                            <a:schemeClr val="tx1"/>
                          </a:solidFill>
                          <a:latin typeface="Arial" pitchFamily="34" charset="0"/>
                          <a:ea typeface="ＭＳ Ｐゴシック" pitchFamily="34" charset="-128"/>
                        </a:defRPr>
                      </a:lvl4pPr>
                      <a:lvl5pPr marL="2057400" indent="-228600" eaLnBrk="0" hangingPunct="0">
                        <a:spcBef>
                          <a:spcPct val="20000"/>
                        </a:spcBef>
                        <a:buClr>
                          <a:srgbClr val="800000"/>
                        </a:buClr>
                        <a:buFont typeface="Arial" pitchFamily="34" charset="0"/>
                        <a:defRPr>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rgbClr val="800000"/>
                        </a:buClr>
                        <a:buFont typeface="Arial" pitchFamily="34" charset="0"/>
                        <a:defRPr>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rgbClr val="800000"/>
                        </a:buClr>
                        <a:buFont typeface="Arial" pitchFamily="34" charset="0"/>
                        <a:defRPr>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rgbClr val="800000"/>
                        </a:buClr>
                        <a:buFont typeface="Arial" pitchFamily="34" charset="0"/>
                        <a:defRPr>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rgbClr val="800000"/>
                        </a:buClr>
                        <a:buFont typeface="Arial" pitchFamily="34" charset="0"/>
                        <a:defRPr>
                          <a:solidFill>
                            <a:schemeClr val="tx1"/>
                          </a:solidFill>
                          <a:latin typeface="Arial" pitchFamily="34" charset="0"/>
                          <a:ea typeface="ＭＳ Ｐゴシック"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altLang="en-US" sz="1400" b="1" i="0" u="none" strike="noStrike" cap="none" normalizeH="0" baseline="0" smtClean="0">
                          <a:ln>
                            <a:noFill/>
                          </a:ln>
                          <a:solidFill>
                            <a:srgbClr val="FFFFFF"/>
                          </a:solidFill>
                          <a:effectLst/>
                          <a:latin typeface="Arial" pitchFamily="34" charset="0"/>
                          <a:ea typeface="ＭＳ Ｐゴシック" pitchFamily="34" charset="-128"/>
                        </a:rPr>
                        <a:t>   nanoscale pores</a:t>
                      </a:r>
                      <a:endParaRPr kumimoji="0" lang="en-US" altLang="en-US" sz="1400" b="1" i="0" u="none" strike="noStrike" cap="none" normalizeH="0" baseline="0" smtClean="0">
                        <a:ln>
                          <a:noFill/>
                        </a:ln>
                        <a:solidFill>
                          <a:srgbClr val="FFFFFF"/>
                        </a:solidFill>
                        <a:effectLst/>
                        <a:latin typeface="Calibri" pitchFamily="34" charset="0"/>
                        <a:ea typeface="Calibri" pitchFamily="34" charset="0"/>
                        <a:cs typeface="Times New Roman" pitchFamily="18" charset="0"/>
                      </a:endParaRPr>
                    </a:p>
                  </a:txBody>
                  <a:tcPr marL="43512" marR="4351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2"/>
                    </a:solidFill>
                  </a:tcPr>
                </a:tc>
                <a:tc>
                  <a:txBody>
                    <a:bodyPr/>
                    <a:lstStyle>
                      <a:lvl1pPr eaLnBrk="0" hangingPunct="0">
                        <a:spcBef>
                          <a:spcPct val="20000"/>
                        </a:spcBef>
                        <a:buClr>
                          <a:srgbClr val="800000"/>
                        </a:buClr>
                        <a:buFont typeface="Arial" pitchFamily="34" charset="0"/>
                        <a:defRPr sz="2800">
                          <a:solidFill>
                            <a:schemeClr val="tx1"/>
                          </a:solidFill>
                          <a:latin typeface="Arial" pitchFamily="34" charset="0"/>
                          <a:ea typeface="ＭＳ Ｐゴシック" pitchFamily="34" charset="-128"/>
                          <a:cs typeface="ＭＳ Ｐゴシック" pitchFamily="34" charset="-128"/>
                        </a:defRPr>
                      </a:lvl1pPr>
                      <a:lvl2pPr marL="742950" indent="-285750" eaLnBrk="0" hangingPunct="0">
                        <a:spcBef>
                          <a:spcPct val="20000"/>
                        </a:spcBef>
                        <a:buClr>
                          <a:srgbClr val="800000"/>
                        </a:buClr>
                        <a:buFont typeface="Arial" pitchFamily="34" charset="0"/>
                        <a:defRPr sz="2400">
                          <a:solidFill>
                            <a:schemeClr val="tx1"/>
                          </a:solidFill>
                          <a:latin typeface="Arial" pitchFamily="34" charset="0"/>
                          <a:ea typeface="ＭＳ Ｐゴシック" pitchFamily="34" charset="-128"/>
                        </a:defRPr>
                      </a:lvl2pPr>
                      <a:lvl3pPr marL="1143000" indent="-228600" eaLnBrk="0" hangingPunct="0">
                        <a:spcBef>
                          <a:spcPct val="20000"/>
                        </a:spcBef>
                        <a:buClr>
                          <a:srgbClr val="800000"/>
                        </a:buClr>
                        <a:buFont typeface="Arial" pitchFamily="34" charset="0"/>
                        <a:defRPr sz="2000">
                          <a:solidFill>
                            <a:schemeClr val="tx1"/>
                          </a:solidFill>
                          <a:latin typeface="Arial" pitchFamily="34" charset="0"/>
                          <a:ea typeface="ＭＳ Ｐゴシック" pitchFamily="34" charset="-128"/>
                        </a:defRPr>
                      </a:lvl3pPr>
                      <a:lvl4pPr marL="1600200" indent="-228600" eaLnBrk="0" hangingPunct="0">
                        <a:spcBef>
                          <a:spcPct val="20000"/>
                        </a:spcBef>
                        <a:buClr>
                          <a:srgbClr val="800000"/>
                        </a:buClr>
                        <a:buFont typeface="Arial" pitchFamily="34" charset="0"/>
                        <a:defRPr>
                          <a:solidFill>
                            <a:schemeClr val="tx1"/>
                          </a:solidFill>
                          <a:latin typeface="Arial" pitchFamily="34" charset="0"/>
                          <a:ea typeface="ＭＳ Ｐゴシック" pitchFamily="34" charset="-128"/>
                        </a:defRPr>
                      </a:lvl4pPr>
                      <a:lvl5pPr marL="2057400" indent="-228600" eaLnBrk="0" hangingPunct="0">
                        <a:spcBef>
                          <a:spcPct val="20000"/>
                        </a:spcBef>
                        <a:buClr>
                          <a:srgbClr val="800000"/>
                        </a:buClr>
                        <a:buFont typeface="Arial" pitchFamily="34" charset="0"/>
                        <a:defRPr>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rgbClr val="800000"/>
                        </a:buClr>
                        <a:buFont typeface="Arial" pitchFamily="34" charset="0"/>
                        <a:defRPr>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rgbClr val="800000"/>
                        </a:buClr>
                        <a:buFont typeface="Arial" pitchFamily="34" charset="0"/>
                        <a:defRPr>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rgbClr val="800000"/>
                        </a:buClr>
                        <a:buFont typeface="Arial" pitchFamily="34" charset="0"/>
                        <a:defRPr>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rgbClr val="800000"/>
                        </a:buClr>
                        <a:buFont typeface="Arial" pitchFamily="34" charset="0"/>
                        <a:defRPr>
                          <a:solidFill>
                            <a:schemeClr val="tx1"/>
                          </a:solidFill>
                          <a:latin typeface="Arial" pitchFamily="34" charset="0"/>
                          <a:ea typeface="ＭＳ Ｐゴシック" pitchFamily="34" charset="-128"/>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1400" b="0" i="0" u="none" strike="noStrike" cap="none" normalizeH="0" baseline="0" smtClean="0">
                          <a:ln>
                            <a:noFill/>
                          </a:ln>
                          <a:solidFill>
                            <a:srgbClr val="000000"/>
                          </a:solidFill>
                          <a:effectLst/>
                          <a:latin typeface="Arial" pitchFamily="34" charset="0"/>
                          <a:ea typeface="ＭＳ Ｐゴシック" pitchFamily="34" charset="-128"/>
                        </a:rPr>
                        <a:t>17</a:t>
                      </a:r>
                      <a:endParaRPr kumimoji="0" lang="en-US" altLang="en-US" sz="1400" b="0" i="0" u="none" strike="noStrike" cap="none" normalizeH="0" baseline="0" smtClean="0">
                        <a:ln>
                          <a:noFill/>
                        </a:ln>
                        <a:solidFill>
                          <a:srgbClr val="000000"/>
                        </a:solidFill>
                        <a:effectLst/>
                        <a:latin typeface="Calibri" pitchFamily="34" charset="0"/>
                        <a:ea typeface="Calibri" pitchFamily="34" charset="0"/>
                        <a:cs typeface="Times New Roman" pitchFamily="18" charset="0"/>
                      </a:endParaRPr>
                    </a:p>
                  </a:txBody>
                  <a:tcPr marL="43512" marR="4351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DE"/>
                    </a:solidFill>
                  </a:tcPr>
                </a:tc>
                <a:tc>
                  <a:txBody>
                    <a:bodyPr/>
                    <a:lstStyle>
                      <a:lvl1pPr eaLnBrk="0" hangingPunct="0">
                        <a:spcBef>
                          <a:spcPct val="20000"/>
                        </a:spcBef>
                        <a:buClr>
                          <a:srgbClr val="800000"/>
                        </a:buClr>
                        <a:buFont typeface="Arial" pitchFamily="34" charset="0"/>
                        <a:defRPr sz="2800">
                          <a:solidFill>
                            <a:schemeClr val="tx1"/>
                          </a:solidFill>
                          <a:latin typeface="Arial" pitchFamily="34" charset="0"/>
                          <a:ea typeface="ＭＳ Ｐゴシック" pitchFamily="34" charset="-128"/>
                          <a:cs typeface="ＭＳ Ｐゴシック" pitchFamily="34" charset="-128"/>
                        </a:defRPr>
                      </a:lvl1pPr>
                      <a:lvl2pPr marL="742950" indent="-285750" eaLnBrk="0" hangingPunct="0">
                        <a:spcBef>
                          <a:spcPct val="20000"/>
                        </a:spcBef>
                        <a:buClr>
                          <a:srgbClr val="800000"/>
                        </a:buClr>
                        <a:buFont typeface="Arial" pitchFamily="34" charset="0"/>
                        <a:defRPr sz="2400">
                          <a:solidFill>
                            <a:schemeClr val="tx1"/>
                          </a:solidFill>
                          <a:latin typeface="Arial" pitchFamily="34" charset="0"/>
                          <a:ea typeface="ＭＳ Ｐゴシック" pitchFamily="34" charset="-128"/>
                        </a:defRPr>
                      </a:lvl2pPr>
                      <a:lvl3pPr marL="1143000" indent="-228600" eaLnBrk="0" hangingPunct="0">
                        <a:spcBef>
                          <a:spcPct val="20000"/>
                        </a:spcBef>
                        <a:buClr>
                          <a:srgbClr val="800000"/>
                        </a:buClr>
                        <a:buFont typeface="Arial" pitchFamily="34" charset="0"/>
                        <a:defRPr sz="2000">
                          <a:solidFill>
                            <a:schemeClr val="tx1"/>
                          </a:solidFill>
                          <a:latin typeface="Arial" pitchFamily="34" charset="0"/>
                          <a:ea typeface="ＭＳ Ｐゴシック" pitchFamily="34" charset="-128"/>
                        </a:defRPr>
                      </a:lvl3pPr>
                      <a:lvl4pPr marL="1600200" indent="-228600" eaLnBrk="0" hangingPunct="0">
                        <a:spcBef>
                          <a:spcPct val="20000"/>
                        </a:spcBef>
                        <a:buClr>
                          <a:srgbClr val="800000"/>
                        </a:buClr>
                        <a:buFont typeface="Arial" pitchFamily="34" charset="0"/>
                        <a:defRPr>
                          <a:solidFill>
                            <a:schemeClr val="tx1"/>
                          </a:solidFill>
                          <a:latin typeface="Arial" pitchFamily="34" charset="0"/>
                          <a:ea typeface="ＭＳ Ｐゴシック" pitchFamily="34" charset="-128"/>
                        </a:defRPr>
                      </a:lvl4pPr>
                      <a:lvl5pPr marL="2057400" indent="-228600" eaLnBrk="0" hangingPunct="0">
                        <a:spcBef>
                          <a:spcPct val="20000"/>
                        </a:spcBef>
                        <a:buClr>
                          <a:srgbClr val="800000"/>
                        </a:buClr>
                        <a:buFont typeface="Arial" pitchFamily="34" charset="0"/>
                        <a:defRPr>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rgbClr val="800000"/>
                        </a:buClr>
                        <a:buFont typeface="Arial" pitchFamily="34" charset="0"/>
                        <a:defRPr>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rgbClr val="800000"/>
                        </a:buClr>
                        <a:buFont typeface="Arial" pitchFamily="34" charset="0"/>
                        <a:defRPr>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rgbClr val="800000"/>
                        </a:buClr>
                        <a:buFont typeface="Arial" pitchFamily="34" charset="0"/>
                        <a:defRPr>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rgbClr val="800000"/>
                        </a:buClr>
                        <a:buFont typeface="Arial" pitchFamily="34" charset="0"/>
                        <a:defRPr>
                          <a:solidFill>
                            <a:schemeClr val="tx1"/>
                          </a:solidFill>
                          <a:latin typeface="Arial" pitchFamily="34" charset="0"/>
                          <a:ea typeface="ＭＳ Ｐゴシック" pitchFamily="34" charset="-128"/>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1400" b="0" i="0" u="none" strike="noStrike" cap="none" normalizeH="0" baseline="0" smtClean="0">
                          <a:ln>
                            <a:noFill/>
                          </a:ln>
                          <a:solidFill>
                            <a:srgbClr val="000000"/>
                          </a:solidFill>
                          <a:effectLst/>
                          <a:latin typeface="Arial" pitchFamily="34" charset="0"/>
                          <a:ea typeface="ＭＳ Ｐゴシック" pitchFamily="34" charset="-128"/>
                        </a:rPr>
                        <a:t>3.7</a:t>
                      </a:r>
                      <a:endParaRPr kumimoji="0" lang="en-US" altLang="en-US" sz="1400" b="0" i="0" u="none" strike="noStrike" cap="none" normalizeH="0" baseline="0" smtClean="0">
                        <a:ln>
                          <a:noFill/>
                        </a:ln>
                        <a:solidFill>
                          <a:srgbClr val="000000"/>
                        </a:solidFill>
                        <a:effectLst/>
                        <a:latin typeface="Calibri" pitchFamily="34" charset="0"/>
                        <a:ea typeface="Calibri" pitchFamily="34" charset="0"/>
                        <a:cs typeface="Times New Roman" pitchFamily="18" charset="0"/>
                      </a:endParaRPr>
                    </a:p>
                  </a:txBody>
                  <a:tcPr marL="43512" marR="4351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DE"/>
                    </a:solidFill>
                  </a:tcPr>
                </a:tc>
              </a:tr>
              <a:tr h="246063">
                <a:tc>
                  <a:txBody>
                    <a:bodyPr/>
                    <a:lstStyle>
                      <a:lvl1pPr eaLnBrk="0" hangingPunct="0">
                        <a:spcBef>
                          <a:spcPct val="20000"/>
                        </a:spcBef>
                        <a:buClr>
                          <a:srgbClr val="800000"/>
                        </a:buClr>
                        <a:buFont typeface="Arial" pitchFamily="34" charset="0"/>
                        <a:defRPr sz="2800">
                          <a:solidFill>
                            <a:schemeClr val="tx1"/>
                          </a:solidFill>
                          <a:latin typeface="Arial" pitchFamily="34" charset="0"/>
                          <a:ea typeface="ＭＳ Ｐゴシック" pitchFamily="34" charset="-128"/>
                          <a:cs typeface="ＭＳ Ｐゴシック" pitchFamily="34" charset="-128"/>
                        </a:defRPr>
                      </a:lvl1pPr>
                      <a:lvl2pPr marL="742950" indent="-285750" eaLnBrk="0" hangingPunct="0">
                        <a:spcBef>
                          <a:spcPct val="20000"/>
                        </a:spcBef>
                        <a:buClr>
                          <a:srgbClr val="800000"/>
                        </a:buClr>
                        <a:buFont typeface="Arial" pitchFamily="34" charset="0"/>
                        <a:defRPr sz="2400">
                          <a:solidFill>
                            <a:schemeClr val="tx1"/>
                          </a:solidFill>
                          <a:latin typeface="Arial" pitchFamily="34" charset="0"/>
                          <a:ea typeface="ＭＳ Ｐゴシック" pitchFamily="34" charset="-128"/>
                        </a:defRPr>
                      </a:lvl2pPr>
                      <a:lvl3pPr marL="1143000" indent="-228600" eaLnBrk="0" hangingPunct="0">
                        <a:spcBef>
                          <a:spcPct val="20000"/>
                        </a:spcBef>
                        <a:buClr>
                          <a:srgbClr val="800000"/>
                        </a:buClr>
                        <a:buFont typeface="Arial" pitchFamily="34" charset="0"/>
                        <a:defRPr sz="2000">
                          <a:solidFill>
                            <a:schemeClr val="tx1"/>
                          </a:solidFill>
                          <a:latin typeface="Arial" pitchFamily="34" charset="0"/>
                          <a:ea typeface="ＭＳ Ｐゴシック" pitchFamily="34" charset="-128"/>
                        </a:defRPr>
                      </a:lvl3pPr>
                      <a:lvl4pPr marL="1600200" indent="-228600" eaLnBrk="0" hangingPunct="0">
                        <a:spcBef>
                          <a:spcPct val="20000"/>
                        </a:spcBef>
                        <a:buClr>
                          <a:srgbClr val="800000"/>
                        </a:buClr>
                        <a:buFont typeface="Arial" pitchFamily="34" charset="0"/>
                        <a:defRPr>
                          <a:solidFill>
                            <a:schemeClr val="tx1"/>
                          </a:solidFill>
                          <a:latin typeface="Arial" pitchFamily="34" charset="0"/>
                          <a:ea typeface="ＭＳ Ｐゴシック" pitchFamily="34" charset="-128"/>
                        </a:defRPr>
                      </a:lvl4pPr>
                      <a:lvl5pPr marL="2057400" indent="-228600" eaLnBrk="0" hangingPunct="0">
                        <a:spcBef>
                          <a:spcPct val="20000"/>
                        </a:spcBef>
                        <a:buClr>
                          <a:srgbClr val="800000"/>
                        </a:buClr>
                        <a:buFont typeface="Arial" pitchFamily="34" charset="0"/>
                        <a:defRPr>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rgbClr val="800000"/>
                        </a:buClr>
                        <a:buFont typeface="Arial" pitchFamily="34" charset="0"/>
                        <a:defRPr>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rgbClr val="800000"/>
                        </a:buClr>
                        <a:buFont typeface="Arial" pitchFamily="34" charset="0"/>
                        <a:defRPr>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rgbClr val="800000"/>
                        </a:buClr>
                        <a:buFont typeface="Arial" pitchFamily="34" charset="0"/>
                        <a:defRPr>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rgbClr val="800000"/>
                        </a:buClr>
                        <a:buFont typeface="Arial" pitchFamily="34" charset="0"/>
                        <a:defRPr>
                          <a:solidFill>
                            <a:schemeClr val="tx1"/>
                          </a:solidFill>
                          <a:latin typeface="Arial" pitchFamily="34" charset="0"/>
                          <a:ea typeface="ＭＳ Ｐゴシック"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altLang="en-US" sz="1400" b="1" i="0" u="none" strike="noStrike" cap="none" normalizeH="0" baseline="0" smtClean="0">
                          <a:ln>
                            <a:noFill/>
                          </a:ln>
                          <a:solidFill>
                            <a:srgbClr val="FFFFFF"/>
                          </a:solidFill>
                          <a:effectLst/>
                          <a:latin typeface="Arial" pitchFamily="34" charset="0"/>
                          <a:ea typeface="ＭＳ Ｐゴシック" pitchFamily="34" charset="-128"/>
                        </a:rPr>
                        <a:t>   polycarbon</a:t>
                      </a:r>
                      <a:endParaRPr kumimoji="0" lang="en-US" altLang="en-US" sz="1400" b="1" i="0" u="none" strike="noStrike" cap="none" normalizeH="0" baseline="0" smtClean="0">
                        <a:ln>
                          <a:noFill/>
                        </a:ln>
                        <a:solidFill>
                          <a:srgbClr val="FFFFFF"/>
                        </a:solidFill>
                        <a:effectLst/>
                        <a:latin typeface="Calibri" pitchFamily="34" charset="0"/>
                        <a:ea typeface="Calibri" pitchFamily="34" charset="0"/>
                        <a:cs typeface="Times New Roman" pitchFamily="18" charset="0"/>
                      </a:endParaRPr>
                    </a:p>
                  </a:txBody>
                  <a:tcPr marL="43512" marR="4351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2"/>
                    </a:solidFill>
                  </a:tcPr>
                </a:tc>
                <a:tc>
                  <a:txBody>
                    <a:bodyPr/>
                    <a:lstStyle>
                      <a:lvl1pPr eaLnBrk="0" hangingPunct="0">
                        <a:spcBef>
                          <a:spcPct val="20000"/>
                        </a:spcBef>
                        <a:buClr>
                          <a:srgbClr val="800000"/>
                        </a:buClr>
                        <a:buFont typeface="Arial" pitchFamily="34" charset="0"/>
                        <a:defRPr sz="2800">
                          <a:solidFill>
                            <a:schemeClr val="tx1"/>
                          </a:solidFill>
                          <a:latin typeface="Arial" pitchFamily="34" charset="0"/>
                          <a:ea typeface="ＭＳ Ｐゴシック" pitchFamily="34" charset="-128"/>
                          <a:cs typeface="ＭＳ Ｐゴシック" pitchFamily="34" charset="-128"/>
                        </a:defRPr>
                      </a:lvl1pPr>
                      <a:lvl2pPr marL="742950" indent="-285750" eaLnBrk="0" hangingPunct="0">
                        <a:spcBef>
                          <a:spcPct val="20000"/>
                        </a:spcBef>
                        <a:buClr>
                          <a:srgbClr val="800000"/>
                        </a:buClr>
                        <a:buFont typeface="Arial" pitchFamily="34" charset="0"/>
                        <a:defRPr sz="2400">
                          <a:solidFill>
                            <a:schemeClr val="tx1"/>
                          </a:solidFill>
                          <a:latin typeface="Arial" pitchFamily="34" charset="0"/>
                          <a:ea typeface="ＭＳ Ｐゴシック" pitchFamily="34" charset="-128"/>
                        </a:defRPr>
                      </a:lvl2pPr>
                      <a:lvl3pPr marL="1143000" indent="-228600" eaLnBrk="0" hangingPunct="0">
                        <a:spcBef>
                          <a:spcPct val="20000"/>
                        </a:spcBef>
                        <a:buClr>
                          <a:srgbClr val="800000"/>
                        </a:buClr>
                        <a:buFont typeface="Arial" pitchFamily="34" charset="0"/>
                        <a:defRPr sz="2000">
                          <a:solidFill>
                            <a:schemeClr val="tx1"/>
                          </a:solidFill>
                          <a:latin typeface="Arial" pitchFamily="34" charset="0"/>
                          <a:ea typeface="ＭＳ Ｐゴシック" pitchFamily="34" charset="-128"/>
                        </a:defRPr>
                      </a:lvl3pPr>
                      <a:lvl4pPr marL="1600200" indent="-228600" eaLnBrk="0" hangingPunct="0">
                        <a:spcBef>
                          <a:spcPct val="20000"/>
                        </a:spcBef>
                        <a:buClr>
                          <a:srgbClr val="800000"/>
                        </a:buClr>
                        <a:buFont typeface="Arial" pitchFamily="34" charset="0"/>
                        <a:defRPr>
                          <a:solidFill>
                            <a:schemeClr val="tx1"/>
                          </a:solidFill>
                          <a:latin typeface="Arial" pitchFamily="34" charset="0"/>
                          <a:ea typeface="ＭＳ Ｐゴシック" pitchFamily="34" charset="-128"/>
                        </a:defRPr>
                      </a:lvl4pPr>
                      <a:lvl5pPr marL="2057400" indent="-228600" eaLnBrk="0" hangingPunct="0">
                        <a:spcBef>
                          <a:spcPct val="20000"/>
                        </a:spcBef>
                        <a:buClr>
                          <a:srgbClr val="800000"/>
                        </a:buClr>
                        <a:buFont typeface="Arial" pitchFamily="34" charset="0"/>
                        <a:defRPr>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rgbClr val="800000"/>
                        </a:buClr>
                        <a:buFont typeface="Arial" pitchFamily="34" charset="0"/>
                        <a:defRPr>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rgbClr val="800000"/>
                        </a:buClr>
                        <a:buFont typeface="Arial" pitchFamily="34" charset="0"/>
                        <a:defRPr>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rgbClr val="800000"/>
                        </a:buClr>
                        <a:buFont typeface="Arial" pitchFamily="34" charset="0"/>
                        <a:defRPr>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rgbClr val="800000"/>
                        </a:buClr>
                        <a:buFont typeface="Arial" pitchFamily="34" charset="0"/>
                        <a:defRPr>
                          <a:solidFill>
                            <a:schemeClr val="tx1"/>
                          </a:solidFill>
                          <a:latin typeface="Arial" pitchFamily="34" charset="0"/>
                          <a:ea typeface="ＭＳ Ｐゴシック" pitchFamily="34" charset="-128"/>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1400" b="0" i="0" u="none" strike="noStrike" cap="none" normalizeH="0" baseline="0" smtClean="0">
                          <a:ln>
                            <a:noFill/>
                          </a:ln>
                          <a:solidFill>
                            <a:srgbClr val="000000"/>
                          </a:solidFill>
                          <a:effectLst/>
                          <a:latin typeface="Arial" pitchFamily="34" charset="0"/>
                          <a:ea typeface="ＭＳ Ｐゴシック" pitchFamily="34" charset="-128"/>
                        </a:rPr>
                        <a:t>51</a:t>
                      </a:r>
                      <a:endParaRPr kumimoji="0" lang="en-US" altLang="en-US" sz="1400" b="0" i="0" u="none" strike="noStrike" cap="none" normalizeH="0" baseline="0" smtClean="0">
                        <a:ln>
                          <a:noFill/>
                        </a:ln>
                        <a:solidFill>
                          <a:srgbClr val="000000"/>
                        </a:solidFill>
                        <a:effectLst/>
                        <a:latin typeface="Calibri" pitchFamily="34" charset="0"/>
                        <a:ea typeface="Calibri" pitchFamily="34" charset="0"/>
                        <a:cs typeface="Times New Roman" pitchFamily="18" charset="0"/>
                      </a:endParaRPr>
                    </a:p>
                  </a:txBody>
                  <a:tcPr marL="43512" marR="4351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EF"/>
                    </a:solidFill>
                  </a:tcPr>
                </a:tc>
                <a:tc>
                  <a:txBody>
                    <a:bodyPr/>
                    <a:lstStyle>
                      <a:lvl1pPr eaLnBrk="0" hangingPunct="0">
                        <a:spcBef>
                          <a:spcPct val="20000"/>
                        </a:spcBef>
                        <a:buClr>
                          <a:srgbClr val="800000"/>
                        </a:buClr>
                        <a:buFont typeface="Arial" pitchFamily="34" charset="0"/>
                        <a:defRPr sz="2800">
                          <a:solidFill>
                            <a:schemeClr val="tx1"/>
                          </a:solidFill>
                          <a:latin typeface="Arial" pitchFamily="34" charset="0"/>
                          <a:ea typeface="ＭＳ Ｐゴシック" pitchFamily="34" charset="-128"/>
                          <a:cs typeface="ＭＳ Ｐゴシック" pitchFamily="34" charset="-128"/>
                        </a:defRPr>
                      </a:lvl1pPr>
                      <a:lvl2pPr marL="742950" indent="-285750" eaLnBrk="0" hangingPunct="0">
                        <a:spcBef>
                          <a:spcPct val="20000"/>
                        </a:spcBef>
                        <a:buClr>
                          <a:srgbClr val="800000"/>
                        </a:buClr>
                        <a:buFont typeface="Arial" pitchFamily="34" charset="0"/>
                        <a:defRPr sz="2400">
                          <a:solidFill>
                            <a:schemeClr val="tx1"/>
                          </a:solidFill>
                          <a:latin typeface="Arial" pitchFamily="34" charset="0"/>
                          <a:ea typeface="ＭＳ Ｐゴシック" pitchFamily="34" charset="-128"/>
                        </a:defRPr>
                      </a:lvl2pPr>
                      <a:lvl3pPr marL="1143000" indent="-228600" eaLnBrk="0" hangingPunct="0">
                        <a:spcBef>
                          <a:spcPct val="20000"/>
                        </a:spcBef>
                        <a:buClr>
                          <a:srgbClr val="800000"/>
                        </a:buClr>
                        <a:buFont typeface="Arial" pitchFamily="34" charset="0"/>
                        <a:defRPr sz="2000">
                          <a:solidFill>
                            <a:schemeClr val="tx1"/>
                          </a:solidFill>
                          <a:latin typeface="Arial" pitchFamily="34" charset="0"/>
                          <a:ea typeface="ＭＳ Ｐゴシック" pitchFamily="34" charset="-128"/>
                        </a:defRPr>
                      </a:lvl3pPr>
                      <a:lvl4pPr marL="1600200" indent="-228600" eaLnBrk="0" hangingPunct="0">
                        <a:spcBef>
                          <a:spcPct val="20000"/>
                        </a:spcBef>
                        <a:buClr>
                          <a:srgbClr val="800000"/>
                        </a:buClr>
                        <a:buFont typeface="Arial" pitchFamily="34" charset="0"/>
                        <a:defRPr>
                          <a:solidFill>
                            <a:schemeClr val="tx1"/>
                          </a:solidFill>
                          <a:latin typeface="Arial" pitchFamily="34" charset="0"/>
                          <a:ea typeface="ＭＳ Ｐゴシック" pitchFamily="34" charset="-128"/>
                        </a:defRPr>
                      </a:lvl4pPr>
                      <a:lvl5pPr marL="2057400" indent="-228600" eaLnBrk="0" hangingPunct="0">
                        <a:spcBef>
                          <a:spcPct val="20000"/>
                        </a:spcBef>
                        <a:buClr>
                          <a:srgbClr val="800000"/>
                        </a:buClr>
                        <a:buFont typeface="Arial" pitchFamily="34" charset="0"/>
                        <a:defRPr>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rgbClr val="800000"/>
                        </a:buClr>
                        <a:buFont typeface="Arial" pitchFamily="34" charset="0"/>
                        <a:defRPr>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rgbClr val="800000"/>
                        </a:buClr>
                        <a:buFont typeface="Arial" pitchFamily="34" charset="0"/>
                        <a:defRPr>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rgbClr val="800000"/>
                        </a:buClr>
                        <a:buFont typeface="Arial" pitchFamily="34" charset="0"/>
                        <a:defRPr>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rgbClr val="800000"/>
                        </a:buClr>
                        <a:buFont typeface="Arial" pitchFamily="34" charset="0"/>
                        <a:defRPr>
                          <a:solidFill>
                            <a:schemeClr val="tx1"/>
                          </a:solidFill>
                          <a:latin typeface="Arial" pitchFamily="34" charset="0"/>
                          <a:ea typeface="ＭＳ Ｐゴシック" pitchFamily="34" charset="-128"/>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1400" b="0" i="0" u="none" strike="noStrike" cap="none" normalizeH="0" baseline="0" smtClean="0">
                          <a:ln>
                            <a:noFill/>
                          </a:ln>
                          <a:solidFill>
                            <a:srgbClr val="000000"/>
                          </a:solidFill>
                          <a:effectLst/>
                          <a:latin typeface="Arial" pitchFamily="34" charset="0"/>
                          <a:ea typeface="ＭＳ Ｐゴシック" pitchFamily="34" charset="-128"/>
                        </a:rPr>
                        <a:t>11.1</a:t>
                      </a:r>
                      <a:endParaRPr kumimoji="0" lang="en-US" altLang="en-US" sz="1400" b="0" i="0" u="none" strike="noStrike" cap="none" normalizeH="0" baseline="0" smtClean="0">
                        <a:ln>
                          <a:noFill/>
                        </a:ln>
                        <a:solidFill>
                          <a:srgbClr val="000000"/>
                        </a:solidFill>
                        <a:effectLst/>
                        <a:latin typeface="Calibri" pitchFamily="34" charset="0"/>
                        <a:ea typeface="Calibri" pitchFamily="34" charset="0"/>
                        <a:cs typeface="Times New Roman" pitchFamily="18" charset="0"/>
                      </a:endParaRPr>
                    </a:p>
                  </a:txBody>
                  <a:tcPr marL="43512" marR="4351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EF"/>
                    </a:solidFill>
                  </a:tcPr>
                </a:tc>
              </a:tr>
              <a:tr h="246063">
                <a:tc>
                  <a:txBody>
                    <a:bodyPr/>
                    <a:lstStyle>
                      <a:lvl1pPr eaLnBrk="0" hangingPunct="0">
                        <a:spcBef>
                          <a:spcPct val="20000"/>
                        </a:spcBef>
                        <a:buClr>
                          <a:srgbClr val="800000"/>
                        </a:buClr>
                        <a:buFont typeface="Arial" pitchFamily="34" charset="0"/>
                        <a:defRPr sz="2800">
                          <a:solidFill>
                            <a:schemeClr val="tx1"/>
                          </a:solidFill>
                          <a:latin typeface="Arial" pitchFamily="34" charset="0"/>
                          <a:ea typeface="ＭＳ Ｐゴシック" pitchFamily="34" charset="-128"/>
                          <a:cs typeface="ＭＳ Ｐゴシック" pitchFamily="34" charset="-128"/>
                        </a:defRPr>
                      </a:lvl1pPr>
                      <a:lvl2pPr marL="742950" indent="-285750" eaLnBrk="0" hangingPunct="0">
                        <a:spcBef>
                          <a:spcPct val="20000"/>
                        </a:spcBef>
                        <a:buClr>
                          <a:srgbClr val="800000"/>
                        </a:buClr>
                        <a:buFont typeface="Arial" pitchFamily="34" charset="0"/>
                        <a:defRPr sz="2400">
                          <a:solidFill>
                            <a:schemeClr val="tx1"/>
                          </a:solidFill>
                          <a:latin typeface="Arial" pitchFamily="34" charset="0"/>
                          <a:ea typeface="ＭＳ Ｐゴシック" pitchFamily="34" charset="-128"/>
                        </a:defRPr>
                      </a:lvl2pPr>
                      <a:lvl3pPr marL="1143000" indent="-228600" eaLnBrk="0" hangingPunct="0">
                        <a:spcBef>
                          <a:spcPct val="20000"/>
                        </a:spcBef>
                        <a:buClr>
                          <a:srgbClr val="800000"/>
                        </a:buClr>
                        <a:buFont typeface="Arial" pitchFamily="34" charset="0"/>
                        <a:defRPr sz="2000">
                          <a:solidFill>
                            <a:schemeClr val="tx1"/>
                          </a:solidFill>
                          <a:latin typeface="Arial" pitchFamily="34" charset="0"/>
                          <a:ea typeface="ＭＳ Ｐゴシック" pitchFamily="34" charset="-128"/>
                        </a:defRPr>
                      </a:lvl3pPr>
                      <a:lvl4pPr marL="1600200" indent="-228600" eaLnBrk="0" hangingPunct="0">
                        <a:spcBef>
                          <a:spcPct val="20000"/>
                        </a:spcBef>
                        <a:buClr>
                          <a:srgbClr val="800000"/>
                        </a:buClr>
                        <a:buFont typeface="Arial" pitchFamily="34" charset="0"/>
                        <a:defRPr>
                          <a:solidFill>
                            <a:schemeClr val="tx1"/>
                          </a:solidFill>
                          <a:latin typeface="Arial" pitchFamily="34" charset="0"/>
                          <a:ea typeface="ＭＳ Ｐゴシック" pitchFamily="34" charset="-128"/>
                        </a:defRPr>
                      </a:lvl4pPr>
                      <a:lvl5pPr marL="2057400" indent="-228600" eaLnBrk="0" hangingPunct="0">
                        <a:spcBef>
                          <a:spcPct val="20000"/>
                        </a:spcBef>
                        <a:buClr>
                          <a:srgbClr val="800000"/>
                        </a:buClr>
                        <a:buFont typeface="Arial" pitchFamily="34" charset="0"/>
                        <a:defRPr>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rgbClr val="800000"/>
                        </a:buClr>
                        <a:buFont typeface="Arial" pitchFamily="34" charset="0"/>
                        <a:defRPr>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rgbClr val="800000"/>
                        </a:buClr>
                        <a:buFont typeface="Arial" pitchFamily="34" charset="0"/>
                        <a:defRPr>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rgbClr val="800000"/>
                        </a:buClr>
                        <a:buFont typeface="Arial" pitchFamily="34" charset="0"/>
                        <a:defRPr>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rgbClr val="800000"/>
                        </a:buClr>
                        <a:buFont typeface="Arial" pitchFamily="34" charset="0"/>
                        <a:defRPr>
                          <a:solidFill>
                            <a:schemeClr val="tx1"/>
                          </a:solidFill>
                          <a:latin typeface="Arial" pitchFamily="34" charset="0"/>
                          <a:ea typeface="ＭＳ Ｐゴシック"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altLang="en-US" sz="1400" b="1" i="0" u="none" strike="noStrike" cap="none" normalizeH="0" baseline="0" smtClean="0">
                          <a:ln>
                            <a:noFill/>
                          </a:ln>
                          <a:solidFill>
                            <a:srgbClr val="FFFFFF"/>
                          </a:solidFill>
                          <a:effectLst/>
                          <a:latin typeface="Arial" pitchFamily="34" charset="0"/>
                          <a:ea typeface="ＭＳ Ｐゴシック" pitchFamily="34" charset="-128"/>
                        </a:rPr>
                        <a:t>   polycarbonate</a:t>
                      </a:r>
                      <a:endParaRPr kumimoji="0" lang="en-US" altLang="en-US" sz="1400" b="1" i="0" u="none" strike="noStrike" cap="none" normalizeH="0" baseline="0" smtClean="0">
                        <a:ln>
                          <a:noFill/>
                        </a:ln>
                        <a:solidFill>
                          <a:srgbClr val="FFFFFF"/>
                        </a:solidFill>
                        <a:effectLst/>
                        <a:latin typeface="Calibri" pitchFamily="34" charset="0"/>
                        <a:ea typeface="Calibri" pitchFamily="34" charset="0"/>
                        <a:cs typeface="Times New Roman" pitchFamily="18" charset="0"/>
                      </a:endParaRPr>
                    </a:p>
                  </a:txBody>
                  <a:tcPr marL="43512" marR="4351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2"/>
                    </a:solidFill>
                  </a:tcPr>
                </a:tc>
                <a:tc>
                  <a:txBody>
                    <a:bodyPr/>
                    <a:lstStyle>
                      <a:lvl1pPr eaLnBrk="0" hangingPunct="0">
                        <a:spcBef>
                          <a:spcPct val="20000"/>
                        </a:spcBef>
                        <a:buClr>
                          <a:srgbClr val="800000"/>
                        </a:buClr>
                        <a:buFont typeface="Arial" pitchFamily="34" charset="0"/>
                        <a:defRPr sz="2800">
                          <a:solidFill>
                            <a:schemeClr val="tx1"/>
                          </a:solidFill>
                          <a:latin typeface="Arial" pitchFamily="34" charset="0"/>
                          <a:ea typeface="ＭＳ Ｐゴシック" pitchFamily="34" charset="-128"/>
                          <a:cs typeface="ＭＳ Ｐゴシック" pitchFamily="34" charset="-128"/>
                        </a:defRPr>
                      </a:lvl1pPr>
                      <a:lvl2pPr marL="742950" indent="-285750" eaLnBrk="0" hangingPunct="0">
                        <a:spcBef>
                          <a:spcPct val="20000"/>
                        </a:spcBef>
                        <a:buClr>
                          <a:srgbClr val="800000"/>
                        </a:buClr>
                        <a:buFont typeface="Arial" pitchFamily="34" charset="0"/>
                        <a:defRPr sz="2400">
                          <a:solidFill>
                            <a:schemeClr val="tx1"/>
                          </a:solidFill>
                          <a:latin typeface="Arial" pitchFamily="34" charset="0"/>
                          <a:ea typeface="ＭＳ Ｐゴシック" pitchFamily="34" charset="-128"/>
                        </a:defRPr>
                      </a:lvl2pPr>
                      <a:lvl3pPr marL="1143000" indent="-228600" eaLnBrk="0" hangingPunct="0">
                        <a:spcBef>
                          <a:spcPct val="20000"/>
                        </a:spcBef>
                        <a:buClr>
                          <a:srgbClr val="800000"/>
                        </a:buClr>
                        <a:buFont typeface="Arial" pitchFamily="34" charset="0"/>
                        <a:defRPr sz="2000">
                          <a:solidFill>
                            <a:schemeClr val="tx1"/>
                          </a:solidFill>
                          <a:latin typeface="Arial" pitchFamily="34" charset="0"/>
                          <a:ea typeface="ＭＳ Ｐゴシック" pitchFamily="34" charset="-128"/>
                        </a:defRPr>
                      </a:lvl3pPr>
                      <a:lvl4pPr marL="1600200" indent="-228600" eaLnBrk="0" hangingPunct="0">
                        <a:spcBef>
                          <a:spcPct val="20000"/>
                        </a:spcBef>
                        <a:buClr>
                          <a:srgbClr val="800000"/>
                        </a:buClr>
                        <a:buFont typeface="Arial" pitchFamily="34" charset="0"/>
                        <a:defRPr>
                          <a:solidFill>
                            <a:schemeClr val="tx1"/>
                          </a:solidFill>
                          <a:latin typeface="Arial" pitchFamily="34" charset="0"/>
                          <a:ea typeface="ＭＳ Ｐゴシック" pitchFamily="34" charset="-128"/>
                        </a:defRPr>
                      </a:lvl4pPr>
                      <a:lvl5pPr marL="2057400" indent="-228600" eaLnBrk="0" hangingPunct="0">
                        <a:spcBef>
                          <a:spcPct val="20000"/>
                        </a:spcBef>
                        <a:buClr>
                          <a:srgbClr val="800000"/>
                        </a:buClr>
                        <a:buFont typeface="Arial" pitchFamily="34" charset="0"/>
                        <a:defRPr>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rgbClr val="800000"/>
                        </a:buClr>
                        <a:buFont typeface="Arial" pitchFamily="34" charset="0"/>
                        <a:defRPr>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rgbClr val="800000"/>
                        </a:buClr>
                        <a:buFont typeface="Arial" pitchFamily="34" charset="0"/>
                        <a:defRPr>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rgbClr val="800000"/>
                        </a:buClr>
                        <a:buFont typeface="Arial" pitchFamily="34" charset="0"/>
                        <a:defRPr>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rgbClr val="800000"/>
                        </a:buClr>
                        <a:buFont typeface="Arial" pitchFamily="34" charset="0"/>
                        <a:defRPr>
                          <a:solidFill>
                            <a:schemeClr val="tx1"/>
                          </a:solidFill>
                          <a:latin typeface="Arial" pitchFamily="34" charset="0"/>
                          <a:ea typeface="ＭＳ Ｐゴシック" pitchFamily="34" charset="-128"/>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1400" b="0" i="0" u="none" strike="noStrike" cap="none" normalizeH="0" baseline="0" smtClean="0">
                          <a:ln>
                            <a:noFill/>
                          </a:ln>
                          <a:solidFill>
                            <a:srgbClr val="000000"/>
                          </a:solidFill>
                          <a:effectLst/>
                          <a:latin typeface="Arial" pitchFamily="34" charset="0"/>
                          <a:ea typeface="ＭＳ Ｐゴシック" pitchFamily="34" charset="-128"/>
                        </a:rPr>
                        <a:t>1</a:t>
                      </a:r>
                      <a:endParaRPr kumimoji="0" lang="en-US" altLang="en-US" sz="1400" b="0" i="0" u="none" strike="noStrike" cap="none" normalizeH="0" baseline="0" smtClean="0">
                        <a:ln>
                          <a:noFill/>
                        </a:ln>
                        <a:solidFill>
                          <a:srgbClr val="000000"/>
                        </a:solidFill>
                        <a:effectLst/>
                        <a:latin typeface="Calibri" pitchFamily="34" charset="0"/>
                        <a:ea typeface="Calibri" pitchFamily="34" charset="0"/>
                        <a:cs typeface="Times New Roman" pitchFamily="18" charset="0"/>
                      </a:endParaRPr>
                    </a:p>
                  </a:txBody>
                  <a:tcPr marL="43512" marR="4351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DE"/>
                    </a:solidFill>
                  </a:tcPr>
                </a:tc>
                <a:tc>
                  <a:txBody>
                    <a:bodyPr/>
                    <a:lstStyle>
                      <a:lvl1pPr eaLnBrk="0" hangingPunct="0">
                        <a:spcBef>
                          <a:spcPct val="20000"/>
                        </a:spcBef>
                        <a:buClr>
                          <a:srgbClr val="800000"/>
                        </a:buClr>
                        <a:buFont typeface="Arial" pitchFamily="34" charset="0"/>
                        <a:defRPr sz="2800">
                          <a:solidFill>
                            <a:schemeClr val="tx1"/>
                          </a:solidFill>
                          <a:latin typeface="Arial" pitchFamily="34" charset="0"/>
                          <a:ea typeface="ＭＳ Ｐゴシック" pitchFamily="34" charset="-128"/>
                          <a:cs typeface="ＭＳ Ｐゴシック" pitchFamily="34" charset="-128"/>
                        </a:defRPr>
                      </a:lvl1pPr>
                      <a:lvl2pPr marL="742950" indent="-285750" eaLnBrk="0" hangingPunct="0">
                        <a:spcBef>
                          <a:spcPct val="20000"/>
                        </a:spcBef>
                        <a:buClr>
                          <a:srgbClr val="800000"/>
                        </a:buClr>
                        <a:buFont typeface="Arial" pitchFamily="34" charset="0"/>
                        <a:defRPr sz="2400">
                          <a:solidFill>
                            <a:schemeClr val="tx1"/>
                          </a:solidFill>
                          <a:latin typeface="Arial" pitchFamily="34" charset="0"/>
                          <a:ea typeface="ＭＳ Ｐゴシック" pitchFamily="34" charset="-128"/>
                        </a:defRPr>
                      </a:lvl2pPr>
                      <a:lvl3pPr marL="1143000" indent="-228600" eaLnBrk="0" hangingPunct="0">
                        <a:spcBef>
                          <a:spcPct val="20000"/>
                        </a:spcBef>
                        <a:buClr>
                          <a:srgbClr val="800000"/>
                        </a:buClr>
                        <a:buFont typeface="Arial" pitchFamily="34" charset="0"/>
                        <a:defRPr sz="2000">
                          <a:solidFill>
                            <a:schemeClr val="tx1"/>
                          </a:solidFill>
                          <a:latin typeface="Arial" pitchFamily="34" charset="0"/>
                          <a:ea typeface="ＭＳ Ｐゴシック" pitchFamily="34" charset="-128"/>
                        </a:defRPr>
                      </a:lvl3pPr>
                      <a:lvl4pPr marL="1600200" indent="-228600" eaLnBrk="0" hangingPunct="0">
                        <a:spcBef>
                          <a:spcPct val="20000"/>
                        </a:spcBef>
                        <a:buClr>
                          <a:srgbClr val="800000"/>
                        </a:buClr>
                        <a:buFont typeface="Arial" pitchFamily="34" charset="0"/>
                        <a:defRPr>
                          <a:solidFill>
                            <a:schemeClr val="tx1"/>
                          </a:solidFill>
                          <a:latin typeface="Arial" pitchFamily="34" charset="0"/>
                          <a:ea typeface="ＭＳ Ｐゴシック" pitchFamily="34" charset="-128"/>
                        </a:defRPr>
                      </a:lvl4pPr>
                      <a:lvl5pPr marL="2057400" indent="-228600" eaLnBrk="0" hangingPunct="0">
                        <a:spcBef>
                          <a:spcPct val="20000"/>
                        </a:spcBef>
                        <a:buClr>
                          <a:srgbClr val="800000"/>
                        </a:buClr>
                        <a:buFont typeface="Arial" pitchFamily="34" charset="0"/>
                        <a:defRPr>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rgbClr val="800000"/>
                        </a:buClr>
                        <a:buFont typeface="Arial" pitchFamily="34" charset="0"/>
                        <a:defRPr>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rgbClr val="800000"/>
                        </a:buClr>
                        <a:buFont typeface="Arial" pitchFamily="34" charset="0"/>
                        <a:defRPr>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rgbClr val="800000"/>
                        </a:buClr>
                        <a:buFont typeface="Arial" pitchFamily="34" charset="0"/>
                        <a:defRPr>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rgbClr val="800000"/>
                        </a:buClr>
                        <a:buFont typeface="Arial" pitchFamily="34" charset="0"/>
                        <a:defRPr>
                          <a:solidFill>
                            <a:schemeClr val="tx1"/>
                          </a:solidFill>
                          <a:latin typeface="Arial" pitchFamily="34" charset="0"/>
                          <a:ea typeface="ＭＳ Ｐゴシック" pitchFamily="34" charset="-128"/>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1400" b="0" i="0" u="none" strike="noStrike" cap="none" normalizeH="0" baseline="0" smtClean="0">
                          <a:ln>
                            <a:noFill/>
                          </a:ln>
                          <a:solidFill>
                            <a:srgbClr val="000000"/>
                          </a:solidFill>
                          <a:effectLst/>
                          <a:latin typeface="Arial" pitchFamily="34" charset="0"/>
                          <a:ea typeface="ＭＳ Ｐゴシック" pitchFamily="34" charset="-128"/>
                        </a:rPr>
                        <a:t>0.2</a:t>
                      </a:r>
                      <a:endParaRPr kumimoji="0" lang="en-US" altLang="en-US" sz="1400" b="0" i="0" u="none" strike="noStrike" cap="none" normalizeH="0" baseline="0" smtClean="0">
                        <a:ln>
                          <a:noFill/>
                        </a:ln>
                        <a:solidFill>
                          <a:srgbClr val="000000"/>
                        </a:solidFill>
                        <a:effectLst/>
                        <a:latin typeface="Calibri" pitchFamily="34" charset="0"/>
                        <a:ea typeface="Calibri" pitchFamily="34" charset="0"/>
                        <a:cs typeface="Times New Roman" pitchFamily="18" charset="0"/>
                      </a:endParaRPr>
                    </a:p>
                  </a:txBody>
                  <a:tcPr marL="43512" marR="4351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DE"/>
                    </a:solidFill>
                  </a:tcPr>
                </a:tc>
              </a:tr>
              <a:tr h="246063">
                <a:tc>
                  <a:txBody>
                    <a:bodyPr/>
                    <a:lstStyle>
                      <a:lvl1pPr eaLnBrk="0" hangingPunct="0">
                        <a:spcBef>
                          <a:spcPct val="20000"/>
                        </a:spcBef>
                        <a:buClr>
                          <a:srgbClr val="800000"/>
                        </a:buClr>
                        <a:buFont typeface="Arial" pitchFamily="34" charset="0"/>
                        <a:defRPr sz="2800">
                          <a:solidFill>
                            <a:schemeClr val="tx1"/>
                          </a:solidFill>
                          <a:latin typeface="Arial" pitchFamily="34" charset="0"/>
                          <a:ea typeface="ＭＳ Ｐゴシック" pitchFamily="34" charset="-128"/>
                          <a:cs typeface="ＭＳ Ｐゴシック" pitchFamily="34" charset="-128"/>
                        </a:defRPr>
                      </a:lvl1pPr>
                      <a:lvl2pPr marL="742950" indent="-285750" eaLnBrk="0" hangingPunct="0">
                        <a:spcBef>
                          <a:spcPct val="20000"/>
                        </a:spcBef>
                        <a:buClr>
                          <a:srgbClr val="800000"/>
                        </a:buClr>
                        <a:buFont typeface="Arial" pitchFamily="34" charset="0"/>
                        <a:defRPr sz="2400">
                          <a:solidFill>
                            <a:schemeClr val="tx1"/>
                          </a:solidFill>
                          <a:latin typeface="Arial" pitchFamily="34" charset="0"/>
                          <a:ea typeface="ＭＳ Ｐゴシック" pitchFamily="34" charset="-128"/>
                        </a:defRPr>
                      </a:lvl2pPr>
                      <a:lvl3pPr marL="1143000" indent="-228600" eaLnBrk="0" hangingPunct="0">
                        <a:spcBef>
                          <a:spcPct val="20000"/>
                        </a:spcBef>
                        <a:buClr>
                          <a:srgbClr val="800000"/>
                        </a:buClr>
                        <a:buFont typeface="Arial" pitchFamily="34" charset="0"/>
                        <a:defRPr sz="2000">
                          <a:solidFill>
                            <a:schemeClr val="tx1"/>
                          </a:solidFill>
                          <a:latin typeface="Arial" pitchFamily="34" charset="0"/>
                          <a:ea typeface="ＭＳ Ｐゴシック" pitchFamily="34" charset="-128"/>
                        </a:defRPr>
                      </a:lvl3pPr>
                      <a:lvl4pPr marL="1600200" indent="-228600" eaLnBrk="0" hangingPunct="0">
                        <a:spcBef>
                          <a:spcPct val="20000"/>
                        </a:spcBef>
                        <a:buClr>
                          <a:srgbClr val="800000"/>
                        </a:buClr>
                        <a:buFont typeface="Arial" pitchFamily="34" charset="0"/>
                        <a:defRPr>
                          <a:solidFill>
                            <a:schemeClr val="tx1"/>
                          </a:solidFill>
                          <a:latin typeface="Arial" pitchFamily="34" charset="0"/>
                          <a:ea typeface="ＭＳ Ｐゴシック" pitchFamily="34" charset="-128"/>
                        </a:defRPr>
                      </a:lvl4pPr>
                      <a:lvl5pPr marL="2057400" indent="-228600" eaLnBrk="0" hangingPunct="0">
                        <a:spcBef>
                          <a:spcPct val="20000"/>
                        </a:spcBef>
                        <a:buClr>
                          <a:srgbClr val="800000"/>
                        </a:buClr>
                        <a:buFont typeface="Arial" pitchFamily="34" charset="0"/>
                        <a:defRPr>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rgbClr val="800000"/>
                        </a:buClr>
                        <a:buFont typeface="Arial" pitchFamily="34" charset="0"/>
                        <a:defRPr>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rgbClr val="800000"/>
                        </a:buClr>
                        <a:buFont typeface="Arial" pitchFamily="34" charset="0"/>
                        <a:defRPr>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rgbClr val="800000"/>
                        </a:buClr>
                        <a:buFont typeface="Arial" pitchFamily="34" charset="0"/>
                        <a:defRPr>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rgbClr val="800000"/>
                        </a:buClr>
                        <a:buFont typeface="Arial" pitchFamily="34" charset="0"/>
                        <a:defRPr>
                          <a:solidFill>
                            <a:schemeClr val="tx1"/>
                          </a:solidFill>
                          <a:latin typeface="Arial" pitchFamily="34" charset="0"/>
                          <a:ea typeface="ＭＳ Ｐゴシック"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altLang="en-US" sz="1400" b="1" i="0" u="none" strike="noStrike" cap="none" normalizeH="0" baseline="0" smtClean="0">
                          <a:ln>
                            <a:noFill/>
                          </a:ln>
                          <a:solidFill>
                            <a:srgbClr val="FFFFFF"/>
                          </a:solidFill>
                          <a:effectLst/>
                          <a:latin typeface="Arial" pitchFamily="34" charset="0"/>
                          <a:ea typeface="ＭＳ Ｐゴシック" pitchFamily="34" charset="-128"/>
                        </a:rPr>
                        <a:t>   polysiloxane</a:t>
                      </a:r>
                      <a:endParaRPr kumimoji="0" lang="en-US" altLang="en-US" sz="1400" b="1" i="0" u="none" strike="noStrike" cap="none" normalizeH="0" baseline="0" smtClean="0">
                        <a:ln>
                          <a:noFill/>
                        </a:ln>
                        <a:solidFill>
                          <a:srgbClr val="FFFFFF"/>
                        </a:solidFill>
                        <a:effectLst/>
                        <a:latin typeface="Calibri" pitchFamily="34" charset="0"/>
                        <a:ea typeface="Calibri" pitchFamily="34" charset="0"/>
                        <a:cs typeface="Times New Roman" pitchFamily="18" charset="0"/>
                      </a:endParaRPr>
                    </a:p>
                  </a:txBody>
                  <a:tcPr marL="43512" marR="4351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2"/>
                    </a:solidFill>
                  </a:tcPr>
                </a:tc>
                <a:tc>
                  <a:txBody>
                    <a:bodyPr/>
                    <a:lstStyle>
                      <a:lvl1pPr eaLnBrk="0" hangingPunct="0">
                        <a:spcBef>
                          <a:spcPct val="20000"/>
                        </a:spcBef>
                        <a:buClr>
                          <a:srgbClr val="800000"/>
                        </a:buClr>
                        <a:buFont typeface="Arial" pitchFamily="34" charset="0"/>
                        <a:defRPr sz="2800">
                          <a:solidFill>
                            <a:schemeClr val="tx1"/>
                          </a:solidFill>
                          <a:latin typeface="Arial" pitchFamily="34" charset="0"/>
                          <a:ea typeface="ＭＳ Ｐゴシック" pitchFamily="34" charset="-128"/>
                          <a:cs typeface="ＭＳ Ｐゴシック" pitchFamily="34" charset="-128"/>
                        </a:defRPr>
                      </a:lvl1pPr>
                      <a:lvl2pPr marL="742950" indent="-285750" eaLnBrk="0" hangingPunct="0">
                        <a:spcBef>
                          <a:spcPct val="20000"/>
                        </a:spcBef>
                        <a:buClr>
                          <a:srgbClr val="800000"/>
                        </a:buClr>
                        <a:buFont typeface="Arial" pitchFamily="34" charset="0"/>
                        <a:defRPr sz="2400">
                          <a:solidFill>
                            <a:schemeClr val="tx1"/>
                          </a:solidFill>
                          <a:latin typeface="Arial" pitchFamily="34" charset="0"/>
                          <a:ea typeface="ＭＳ Ｐゴシック" pitchFamily="34" charset="-128"/>
                        </a:defRPr>
                      </a:lvl2pPr>
                      <a:lvl3pPr marL="1143000" indent="-228600" eaLnBrk="0" hangingPunct="0">
                        <a:spcBef>
                          <a:spcPct val="20000"/>
                        </a:spcBef>
                        <a:buClr>
                          <a:srgbClr val="800000"/>
                        </a:buClr>
                        <a:buFont typeface="Arial" pitchFamily="34" charset="0"/>
                        <a:defRPr sz="2000">
                          <a:solidFill>
                            <a:schemeClr val="tx1"/>
                          </a:solidFill>
                          <a:latin typeface="Arial" pitchFamily="34" charset="0"/>
                          <a:ea typeface="ＭＳ Ｐゴシック" pitchFamily="34" charset="-128"/>
                        </a:defRPr>
                      </a:lvl3pPr>
                      <a:lvl4pPr marL="1600200" indent="-228600" eaLnBrk="0" hangingPunct="0">
                        <a:spcBef>
                          <a:spcPct val="20000"/>
                        </a:spcBef>
                        <a:buClr>
                          <a:srgbClr val="800000"/>
                        </a:buClr>
                        <a:buFont typeface="Arial" pitchFamily="34" charset="0"/>
                        <a:defRPr>
                          <a:solidFill>
                            <a:schemeClr val="tx1"/>
                          </a:solidFill>
                          <a:latin typeface="Arial" pitchFamily="34" charset="0"/>
                          <a:ea typeface="ＭＳ Ｐゴシック" pitchFamily="34" charset="-128"/>
                        </a:defRPr>
                      </a:lvl4pPr>
                      <a:lvl5pPr marL="2057400" indent="-228600" eaLnBrk="0" hangingPunct="0">
                        <a:spcBef>
                          <a:spcPct val="20000"/>
                        </a:spcBef>
                        <a:buClr>
                          <a:srgbClr val="800000"/>
                        </a:buClr>
                        <a:buFont typeface="Arial" pitchFamily="34" charset="0"/>
                        <a:defRPr>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rgbClr val="800000"/>
                        </a:buClr>
                        <a:buFont typeface="Arial" pitchFamily="34" charset="0"/>
                        <a:defRPr>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rgbClr val="800000"/>
                        </a:buClr>
                        <a:buFont typeface="Arial" pitchFamily="34" charset="0"/>
                        <a:defRPr>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rgbClr val="800000"/>
                        </a:buClr>
                        <a:buFont typeface="Arial" pitchFamily="34" charset="0"/>
                        <a:defRPr>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rgbClr val="800000"/>
                        </a:buClr>
                        <a:buFont typeface="Arial" pitchFamily="34" charset="0"/>
                        <a:defRPr>
                          <a:solidFill>
                            <a:schemeClr val="tx1"/>
                          </a:solidFill>
                          <a:latin typeface="Arial" pitchFamily="34" charset="0"/>
                          <a:ea typeface="ＭＳ Ｐゴシック" pitchFamily="34" charset="-128"/>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1400" b="0" i="0" u="none" strike="noStrike" cap="none" normalizeH="0" baseline="0" smtClean="0">
                          <a:ln>
                            <a:noFill/>
                          </a:ln>
                          <a:solidFill>
                            <a:srgbClr val="000000"/>
                          </a:solidFill>
                          <a:effectLst/>
                          <a:latin typeface="Arial" pitchFamily="34" charset="0"/>
                          <a:ea typeface="ＭＳ Ｐゴシック" pitchFamily="34" charset="-128"/>
                        </a:rPr>
                        <a:t>3</a:t>
                      </a:r>
                      <a:endParaRPr kumimoji="0" lang="en-US" altLang="en-US" sz="1400" b="0" i="0" u="none" strike="noStrike" cap="none" normalizeH="0" baseline="0" smtClean="0">
                        <a:ln>
                          <a:noFill/>
                        </a:ln>
                        <a:solidFill>
                          <a:srgbClr val="000000"/>
                        </a:solidFill>
                        <a:effectLst/>
                        <a:latin typeface="Calibri" pitchFamily="34" charset="0"/>
                        <a:ea typeface="Calibri" pitchFamily="34" charset="0"/>
                        <a:cs typeface="Times New Roman" pitchFamily="18" charset="0"/>
                      </a:endParaRPr>
                    </a:p>
                  </a:txBody>
                  <a:tcPr marL="43512" marR="4351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EF"/>
                    </a:solidFill>
                  </a:tcPr>
                </a:tc>
                <a:tc>
                  <a:txBody>
                    <a:bodyPr/>
                    <a:lstStyle>
                      <a:lvl1pPr eaLnBrk="0" hangingPunct="0">
                        <a:spcBef>
                          <a:spcPct val="20000"/>
                        </a:spcBef>
                        <a:buClr>
                          <a:srgbClr val="800000"/>
                        </a:buClr>
                        <a:buFont typeface="Arial" pitchFamily="34" charset="0"/>
                        <a:defRPr sz="2800">
                          <a:solidFill>
                            <a:schemeClr val="tx1"/>
                          </a:solidFill>
                          <a:latin typeface="Arial" pitchFamily="34" charset="0"/>
                          <a:ea typeface="ＭＳ Ｐゴシック" pitchFamily="34" charset="-128"/>
                          <a:cs typeface="ＭＳ Ｐゴシック" pitchFamily="34" charset="-128"/>
                        </a:defRPr>
                      </a:lvl1pPr>
                      <a:lvl2pPr marL="742950" indent="-285750" eaLnBrk="0" hangingPunct="0">
                        <a:spcBef>
                          <a:spcPct val="20000"/>
                        </a:spcBef>
                        <a:buClr>
                          <a:srgbClr val="800000"/>
                        </a:buClr>
                        <a:buFont typeface="Arial" pitchFamily="34" charset="0"/>
                        <a:defRPr sz="2400">
                          <a:solidFill>
                            <a:schemeClr val="tx1"/>
                          </a:solidFill>
                          <a:latin typeface="Arial" pitchFamily="34" charset="0"/>
                          <a:ea typeface="ＭＳ Ｐゴシック" pitchFamily="34" charset="-128"/>
                        </a:defRPr>
                      </a:lvl2pPr>
                      <a:lvl3pPr marL="1143000" indent="-228600" eaLnBrk="0" hangingPunct="0">
                        <a:spcBef>
                          <a:spcPct val="20000"/>
                        </a:spcBef>
                        <a:buClr>
                          <a:srgbClr val="800000"/>
                        </a:buClr>
                        <a:buFont typeface="Arial" pitchFamily="34" charset="0"/>
                        <a:defRPr sz="2000">
                          <a:solidFill>
                            <a:schemeClr val="tx1"/>
                          </a:solidFill>
                          <a:latin typeface="Arial" pitchFamily="34" charset="0"/>
                          <a:ea typeface="ＭＳ Ｐゴシック" pitchFamily="34" charset="-128"/>
                        </a:defRPr>
                      </a:lvl3pPr>
                      <a:lvl4pPr marL="1600200" indent="-228600" eaLnBrk="0" hangingPunct="0">
                        <a:spcBef>
                          <a:spcPct val="20000"/>
                        </a:spcBef>
                        <a:buClr>
                          <a:srgbClr val="800000"/>
                        </a:buClr>
                        <a:buFont typeface="Arial" pitchFamily="34" charset="0"/>
                        <a:defRPr>
                          <a:solidFill>
                            <a:schemeClr val="tx1"/>
                          </a:solidFill>
                          <a:latin typeface="Arial" pitchFamily="34" charset="0"/>
                          <a:ea typeface="ＭＳ Ｐゴシック" pitchFamily="34" charset="-128"/>
                        </a:defRPr>
                      </a:lvl4pPr>
                      <a:lvl5pPr marL="2057400" indent="-228600" eaLnBrk="0" hangingPunct="0">
                        <a:spcBef>
                          <a:spcPct val="20000"/>
                        </a:spcBef>
                        <a:buClr>
                          <a:srgbClr val="800000"/>
                        </a:buClr>
                        <a:buFont typeface="Arial" pitchFamily="34" charset="0"/>
                        <a:defRPr>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rgbClr val="800000"/>
                        </a:buClr>
                        <a:buFont typeface="Arial" pitchFamily="34" charset="0"/>
                        <a:defRPr>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rgbClr val="800000"/>
                        </a:buClr>
                        <a:buFont typeface="Arial" pitchFamily="34" charset="0"/>
                        <a:defRPr>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rgbClr val="800000"/>
                        </a:buClr>
                        <a:buFont typeface="Arial" pitchFamily="34" charset="0"/>
                        <a:defRPr>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rgbClr val="800000"/>
                        </a:buClr>
                        <a:buFont typeface="Arial" pitchFamily="34" charset="0"/>
                        <a:defRPr>
                          <a:solidFill>
                            <a:schemeClr val="tx1"/>
                          </a:solidFill>
                          <a:latin typeface="Arial" pitchFamily="34" charset="0"/>
                          <a:ea typeface="ＭＳ Ｐゴシック" pitchFamily="34" charset="-128"/>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1400" b="0" i="0" u="none" strike="noStrike" cap="none" normalizeH="0" baseline="0" smtClean="0">
                          <a:ln>
                            <a:noFill/>
                          </a:ln>
                          <a:solidFill>
                            <a:srgbClr val="000000"/>
                          </a:solidFill>
                          <a:effectLst/>
                          <a:latin typeface="Arial" pitchFamily="34" charset="0"/>
                          <a:ea typeface="ＭＳ Ｐゴシック" pitchFamily="34" charset="-128"/>
                        </a:rPr>
                        <a:t>0.7</a:t>
                      </a:r>
                      <a:endParaRPr kumimoji="0" lang="en-US" altLang="en-US" sz="1400" b="0" i="0" u="none" strike="noStrike" cap="none" normalizeH="0" baseline="0" smtClean="0">
                        <a:ln>
                          <a:noFill/>
                        </a:ln>
                        <a:solidFill>
                          <a:srgbClr val="000000"/>
                        </a:solidFill>
                        <a:effectLst/>
                        <a:latin typeface="Calibri" pitchFamily="34" charset="0"/>
                        <a:ea typeface="Calibri" pitchFamily="34" charset="0"/>
                        <a:cs typeface="Times New Roman" pitchFamily="18" charset="0"/>
                      </a:endParaRPr>
                    </a:p>
                  </a:txBody>
                  <a:tcPr marL="43512" marR="4351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EF"/>
                    </a:solidFill>
                  </a:tcPr>
                </a:tc>
              </a:tr>
              <a:tr h="246063">
                <a:tc>
                  <a:txBody>
                    <a:bodyPr/>
                    <a:lstStyle>
                      <a:lvl1pPr eaLnBrk="0" hangingPunct="0">
                        <a:spcBef>
                          <a:spcPct val="20000"/>
                        </a:spcBef>
                        <a:buClr>
                          <a:srgbClr val="800000"/>
                        </a:buClr>
                        <a:buFont typeface="Arial" pitchFamily="34" charset="0"/>
                        <a:defRPr sz="2800">
                          <a:solidFill>
                            <a:schemeClr val="tx1"/>
                          </a:solidFill>
                          <a:latin typeface="Arial" pitchFamily="34" charset="0"/>
                          <a:ea typeface="ＭＳ Ｐゴシック" pitchFamily="34" charset="-128"/>
                          <a:cs typeface="ＭＳ Ｐゴシック" pitchFamily="34" charset="-128"/>
                        </a:defRPr>
                      </a:lvl1pPr>
                      <a:lvl2pPr marL="742950" indent="-285750" eaLnBrk="0" hangingPunct="0">
                        <a:spcBef>
                          <a:spcPct val="20000"/>
                        </a:spcBef>
                        <a:buClr>
                          <a:srgbClr val="800000"/>
                        </a:buClr>
                        <a:buFont typeface="Arial" pitchFamily="34" charset="0"/>
                        <a:defRPr sz="2400">
                          <a:solidFill>
                            <a:schemeClr val="tx1"/>
                          </a:solidFill>
                          <a:latin typeface="Arial" pitchFamily="34" charset="0"/>
                          <a:ea typeface="ＭＳ Ｐゴシック" pitchFamily="34" charset="-128"/>
                        </a:defRPr>
                      </a:lvl2pPr>
                      <a:lvl3pPr marL="1143000" indent="-228600" eaLnBrk="0" hangingPunct="0">
                        <a:spcBef>
                          <a:spcPct val="20000"/>
                        </a:spcBef>
                        <a:buClr>
                          <a:srgbClr val="800000"/>
                        </a:buClr>
                        <a:buFont typeface="Arial" pitchFamily="34" charset="0"/>
                        <a:defRPr sz="2000">
                          <a:solidFill>
                            <a:schemeClr val="tx1"/>
                          </a:solidFill>
                          <a:latin typeface="Arial" pitchFamily="34" charset="0"/>
                          <a:ea typeface="ＭＳ Ｐゴシック" pitchFamily="34" charset="-128"/>
                        </a:defRPr>
                      </a:lvl3pPr>
                      <a:lvl4pPr marL="1600200" indent="-228600" eaLnBrk="0" hangingPunct="0">
                        <a:spcBef>
                          <a:spcPct val="20000"/>
                        </a:spcBef>
                        <a:buClr>
                          <a:srgbClr val="800000"/>
                        </a:buClr>
                        <a:buFont typeface="Arial" pitchFamily="34" charset="0"/>
                        <a:defRPr>
                          <a:solidFill>
                            <a:schemeClr val="tx1"/>
                          </a:solidFill>
                          <a:latin typeface="Arial" pitchFamily="34" charset="0"/>
                          <a:ea typeface="ＭＳ Ｐゴシック" pitchFamily="34" charset="-128"/>
                        </a:defRPr>
                      </a:lvl4pPr>
                      <a:lvl5pPr marL="2057400" indent="-228600" eaLnBrk="0" hangingPunct="0">
                        <a:spcBef>
                          <a:spcPct val="20000"/>
                        </a:spcBef>
                        <a:buClr>
                          <a:srgbClr val="800000"/>
                        </a:buClr>
                        <a:buFont typeface="Arial" pitchFamily="34" charset="0"/>
                        <a:defRPr>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rgbClr val="800000"/>
                        </a:buClr>
                        <a:buFont typeface="Arial" pitchFamily="34" charset="0"/>
                        <a:defRPr>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rgbClr val="800000"/>
                        </a:buClr>
                        <a:buFont typeface="Arial" pitchFamily="34" charset="0"/>
                        <a:defRPr>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rgbClr val="800000"/>
                        </a:buClr>
                        <a:buFont typeface="Arial" pitchFamily="34" charset="0"/>
                        <a:defRPr>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rgbClr val="800000"/>
                        </a:buClr>
                        <a:buFont typeface="Arial" pitchFamily="34" charset="0"/>
                        <a:defRPr>
                          <a:solidFill>
                            <a:schemeClr val="tx1"/>
                          </a:solidFill>
                          <a:latin typeface="Arial" pitchFamily="34" charset="0"/>
                          <a:ea typeface="ＭＳ Ｐゴシック"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altLang="en-US" sz="1400" b="1" i="0" u="none" strike="noStrike" cap="none" normalizeH="0" baseline="0" smtClean="0">
                          <a:ln>
                            <a:noFill/>
                          </a:ln>
                          <a:solidFill>
                            <a:srgbClr val="FFFFFF"/>
                          </a:solidFill>
                          <a:effectLst/>
                          <a:latin typeface="Arial" pitchFamily="34" charset="0"/>
                          <a:ea typeface="ＭＳ Ｐゴシック" pitchFamily="34" charset="-128"/>
                        </a:rPr>
                        <a:t>   silane</a:t>
                      </a:r>
                      <a:endParaRPr kumimoji="0" lang="en-US" altLang="en-US" sz="1400" b="1" i="0" u="none" strike="noStrike" cap="none" normalizeH="0" baseline="0" smtClean="0">
                        <a:ln>
                          <a:noFill/>
                        </a:ln>
                        <a:solidFill>
                          <a:srgbClr val="FFFFFF"/>
                        </a:solidFill>
                        <a:effectLst/>
                        <a:latin typeface="Calibri" pitchFamily="34" charset="0"/>
                        <a:ea typeface="Calibri" pitchFamily="34" charset="0"/>
                        <a:cs typeface="Times New Roman" pitchFamily="18" charset="0"/>
                      </a:endParaRPr>
                    </a:p>
                  </a:txBody>
                  <a:tcPr marL="43512" marR="4351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2"/>
                    </a:solidFill>
                  </a:tcPr>
                </a:tc>
                <a:tc>
                  <a:txBody>
                    <a:bodyPr/>
                    <a:lstStyle>
                      <a:lvl1pPr eaLnBrk="0" hangingPunct="0">
                        <a:spcBef>
                          <a:spcPct val="20000"/>
                        </a:spcBef>
                        <a:buClr>
                          <a:srgbClr val="800000"/>
                        </a:buClr>
                        <a:buFont typeface="Arial" pitchFamily="34" charset="0"/>
                        <a:defRPr sz="2800">
                          <a:solidFill>
                            <a:schemeClr val="tx1"/>
                          </a:solidFill>
                          <a:latin typeface="Arial" pitchFamily="34" charset="0"/>
                          <a:ea typeface="ＭＳ Ｐゴシック" pitchFamily="34" charset="-128"/>
                          <a:cs typeface="ＭＳ Ｐゴシック" pitchFamily="34" charset="-128"/>
                        </a:defRPr>
                      </a:lvl1pPr>
                      <a:lvl2pPr marL="742950" indent="-285750" eaLnBrk="0" hangingPunct="0">
                        <a:spcBef>
                          <a:spcPct val="20000"/>
                        </a:spcBef>
                        <a:buClr>
                          <a:srgbClr val="800000"/>
                        </a:buClr>
                        <a:buFont typeface="Arial" pitchFamily="34" charset="0"/>
                        <a:defRPr sz="2400">
                          <a:solidFill>
                            <a:schemeClr val="tx1"/>
                          </a:solidFill>
                          <a:latin typeface="Arial" pitchFamily="34" charset="0"/>
                          <a:ea typeface="ＭＳ Ｐゴシック" pitchFamily="34" charset="-128"/>
                        </a:defRPr>
                      </a:lvl2pPr>
                      <a:lvl3pPr marL="1143000" indent="-228600" eaLnBrk="0" hangingPunct="0">
                        <a:spcBef>
                          <a:spcPct val="20000"/>
                        </a:spcBef>
                        <a:buClr>
                          <a:srgbClr val="800000"/>
                        </a:buClr>
                        <a:buFont typeface="Arial" pitchFamily="34" charset="0"/>
                        <a:defRPr sz="2000">
                          <a:solidFill>
                            <a:schemeClr val="tx1"/>
                          </a:solidFill>
                          <a:latin typeface="Arial" pitchFamily="34" charset="0"/>
                          <a:ea typeface="ＭＳ Ｐゴシック" pitchFamily="34" charset="-128"/>
                        </a:defRPr>
                      </a:lvl3pPr>
                      <a:lvl4pPr marL="1600200" indent="-228600" eaLnBrk="0" hangingPunct="0">
                        <a:spcBef>
                          <a:spcPct val="20000"/>
                        </a:spcBef>
                        <a:buClr>
                          <a:srgbClr val="800000"/>
                        </a:buClr>
                        <a:buFont typeface="Arial" pitchFamily="34" charset="0"/>
                        <a:defRPr>
                          <a:solidFill>
                            <a:schemeClr val="tx1"/>
                          </a:solidFill>
                          <a:latin typeface="Arial" pitchFamily="34" charset="0"/>
                          <a:ea typeface="ＭＳ Ｐゴシック" pitchFamily="34" charset="-128"/>
                        </a:defRPr>
                      </a:lvl4pPr>
                      <a:lvl5pPr marL="2057400" indent="-228600" eaLnBrk="0" hangingPunct="0">
                        <a:spcBef>
                          <a:spcPct val="20000"/>
                        </a:spcBef>
                        <a:buClr>
                          <a:srgbClr val="800000"/>
                        </a:buClr>
                        <a:buFont typeface="Arial" pitchFamily="34" charset="0"/>
                        <a:defRPr>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rgbClr val="800000"/>
                        </a:buClr>
                        <a:buFont typeface="Arial" pitchFamily="34" charset="0"/>
                        <a:defRPr>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rgbClr val="800000"/>
                        </a:buClr>
                        <a:buFont typeface="Arial" pitchFamily="34" charset="0"/>
                        <a:defRPr>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rgbClr val="800000"/>
                        </a:buClr>
                        <a:buFont typeface="Arial" pitchFamily="34" charset="0"/>
                        <a:defRPr>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rgbClr val="800000"/>
                        </a:buClr>
                        <a:buFont typeface="Arial" pitchFamily="34" charset="0"/>
                        <a:defRPr>
                          <a:solidFill>
                            <a:schemeClr val="tx1"/>
                          </a:solidFill>
                          <a:latin typeface="Arial" pitchFamily="34" charset="0"/>
                          <a:ea typeface="ＭＳ Ｐゴシック" pitchFamily="34" charset="-128"/>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1400" b="0" i="0" u="none" strike="noStrike" cap="none" normalizeH="0" baseline="0" smtClean="0">
                          <a:ln>
                            <a:noFill/>
                          </a:ln>
                          <a:solidFill>
                            <a:srgbClr val="000000"/>
                          </a:solidFill>
                          <a:effectLst/>
                          <a:latin typeface="Arial" pitchFamily="34" charset="0"/>
                          <a:ea typeface="ＭＳ Ｐゴシック" pitchFamily="34" charset="-128"/>
                        </a:rPr>
                        <a:t>2</a:t>
                      </a:r>
                      <a:endParaRPr kumimoji="0" lang="en-US" altLang="en-US" sz="1400" b="0" i="0" u="none" strike="noStrike" cap="none" normalizeH="0" baseline="0" smtClean="0">
                        <a:ln>
                          <a:noFill/>
                        </a:ln>
                        <a:solidFill>
                          <a:srgbClr val="000000"/>
                        </a:solidFill>
                        <a:effectLst/>
                        <a:latin typeface="Calibri" pitchFamily="34" charset="0"/>
                        <a:ea typeface="Calibri" pitchFamily="34" charset="0"/>
                        <a:cs typeface="Times New Roman" pitchFamily="18" charset="0"/>
                      </a:endParaRPr>
                    </a:p>
                  </a:txBody>
                  <a:tcPr marL="43512" marR="4351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DE"/>
                    </a:solidFill>
                  </a:tcPr>
                </a:tc>
                <a:tc>
                  <a:txBody>
                    <a:bodyPr/>
                    <a:lstStyle>
                      <a:lvl1pPr eaLnBrk="0" hangingPunct="0">
                        <a:spcBef>
                          <a:spcPct val="20000"/>
                        </a:spcBef>
                        <a:buClr>
                          <a:srgbClr val="800000"/>
                        </a:buClr>
                        <a:buFont typeface="Arial" pitchFamily="34" charset="0"/>
                        <a:defRPr sz="2800">
                          <a:solidFill>
                            <a:schemeClr val="tx1"/>
                          </a:solidFill>
                          <a:latin typeface="Arial" pitchFamily="34" charset="0"/>
                          <a:ea typeface="ＭＳ Ｐゴシック" pitchFamily="34" charset="-128"/>
                          <a:cs typeface="ＭＳ Ｐゴシック" pitchFamily="34" charset="-128"/>
                        </a:defRPr>
                      </a:lvl1pPr>
                      <a:lvl2pPr marL="742950" indent="-285750" eaLnBrk="0" hangingPunct="0">
                        <a:spcBef>
                          <a:spcPct val="20000"/>
                        </a:spcBef>
                        <a:buClr>
                          <a:srgbClr val="800000"/>
                        </a:buClr>
                        <a:buFont typeface="Arial" pitchFamily="34" charset="0"/>
                        <a:defRPr sz="2400">
                          <a:solidFill>
                            <a:schemeClr val="tx1"/>
                          </a:solidFill>
                          <a:latin typeface="Arial" pitchFamily="34" charset="0"/>
                          <a:ea typeface="ＭＳ Ｐゴシック" pitchFamily="34" charset="-128"/>
                        </a:defRPr>
                      </a:lvl2pPr>
                      <a:lvl3pPr marL="1143000" indent="-228600" eaLnBrk="0" hangingPunct="0">
                        <a:spcBef>
                          <a:spcPct val="20000"/>
                        </a:spcBef>
                        <a:buClr>
                          <a:srgbClr val="800000"/>
                        </a:buClr>
                        <a:buFont typeface="Arial" pitchFamily="34" charset="0"/>
                        <a:defRPr sz="2000">
                          <a:solidFill>
                            <a:schemeClr val="tx1"/>
                          </a:solidFill>
                          <a:latin typeface="Arial" pitchFamily="34" charset="0"/>
                          <a:ea typeface="ＭＳ Ｐゴシック" pitchFamily="34" charset="-128"/>
                        </a:defRPr>
                      </a:lvl3pPr>
                      <a:lvl4pPr marL="1600200" indent="-228600" eaLnBrk="0" hangingPunct="0">
                        <a:spcBef>
                          <a:spcPct val="20000"/>
                        </a:spcBef>
                        <a:buClr>
                          <a:srgbClr val="800000"/>
                        </a:buClr>
                        <a:buFont typeface="Arial" pitchFamily="34" charset="0"/>
                        <a:defRPr>
                          <a:solidFill>
                            <a:schemeClr val="tx1"/>
                          </a:solidFill>
                          <a:latin typeface="Arial" pitchFamily="34" charset="0"/>
                          <a:ea typeface="ＭＳ Ｐゴシック" pitchFamily="34" charset="-128"/>
                        </a:defRPr>
                      </a:lvl4pPr>
                      <a:lvl5pPr marL="2057400" indent="-228600" eaLnBrk="0" hangingPunct="0">
                        <a:spcBef>
                          <a:spcPct val="20000"/>
                        </a:spcBef>
                        <a:buClr>
                          <a:srgbClr val="800000"/>
                        </a:buClr>
                        <a:buFont typeface="Arial" pitchFamily="34" charset="0"/>
                        <a:defRPr>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rgbClr val="800000"/>
                        </a:buClr>
                        <a:buFont typeface="Arial" pitchFamily="34" charset="0"/>
                        <a:defRPr>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rgbClr val="800000"/>
                        </a:buClr>
                        <a:buFont typeface="Arial" pitchFamily="34" charset="0"/>
                        <a:defRPr>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rgbClr val="800000"/>
                        </a:buClr>
                        <a:buFont typeface="Arial" pitchFamily="34" charset="0"/>
                        <a:defRPr>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rgbClr val="800000"/>
                        </a:buClr>
                        <a:buFont typeface="Arial" pitchFamily="34" charset="0"/>
                        <a:defRPr>
                          <a:solidFill>
                            <a:schemeClr val="tx1"/>
                          </a:solidFill>
                          <a:latin typeface="Arial" pitchFamily="34" charset="0"/>
                          <a:ea typeface="ＭＳ Ｐゴシック" pitchFamily="34" charset="-128"/>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1400" b="0" i="0" u="none" strike="noStrike" cap="none" normalizeH="0" baseline="0" smtClean="0">
                          <a:ln>
                            <a:noFill/>
                          </a:ln>
                          <a:solidFill>
                            <a:srgbClr val="000000"/>
                          </a:solidFill>
                          <a:effectLst/>
                          <a:latin typeface="Arial" pitchFamily="34" charset="0"/>
                          <a:ea typeface="ＭＳ Ｐゴシック" pitchFamily="34" charset="-128"/>
                        </a:rPr>
                        <a:t>0.4</a:t>
                      </a:r>
                      <a:endParaRPr kumimoji="0" lang="en-US" altLang="en-US" sz="1400" b="0" i="0" u="none" strike="noStrike" cap="none" normalizeH="0" baseline="0" smtClean="0">
                        <a:ln>
                          <a:noFill/>
                        </a:ln>
                        <a:solidFill>
                          <a:srgbClr val="000000"/>
                        </a:solidFill>
                        <a:effectLst/>
                        <a:latin typeface="Calibri" pitchFamily="34" charset="0"/>
                        <a:ea typeface="Calibri" pitchFamily="34" charset="0"/>
                        <a:cs typeface="Times New Roman" pitchFamily="18" charset="0"/>
                      </a:endParaRPr>
                    </a:p>
                  </a:txBody>
                  <a:tcPr marL="43512" marR="4351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DE"/>
                    </a:solidFill>
                  </a:tcPr>
                </a:tc>
              </a:tr>
              <a:tr h="246063">
                <a:tc>
                  <a:txBody>
                    <a:bodyPr/>
                    <a:lstStyle>
                      <a:lvl1pPr eaLnBrk="0" hangingPunct="0">
                        <a:spcBef>
                          <a:spcPct val="20000"/>
                        </a:spcBef>
                        <a:buClr>
                          <a:srgbClr val="800000"/>
                        </a:buClr>
                        <a:buFont typeface="Arial" pitchFamily="34" charset="0"/>
                        <a:defRPr sz="2800">
                          <a:solidFill>
                            <a:schemeClr val="tx1"/>
                          </a:solidFill>
                          <a:latin typeface="Arial" pitchFamily="34" charset="0"/>
                          <a:ea typeface="ＭＳ Ｐゴシック" pitchFamily="34" charset="-128"/>
                          <a:cs typeface="ＭＳ Ｐゴシック" pitchFamily="34" charset="-128"/>
                        </a:defRPr>
                      </a:lvl1pPr>
                      <a:lvl2pPr marL="742950" indent="-285750" eaLnBrk="0" hangingPunct="0">
                        <a:spcBef>
                          <a:spcPct val="20000"/>
                        </a:spcBef>
                        <a:buClr>
                          <a:srgbClr val="800000"/>
                        </a:buClr>
                        <a:buFont typeface="Arial" pitchFamily="34" charset="0"/>
                        <a:defRPr sz="2400">
                          <a:solidFill>
                            <a:schemeClr val="tx1"/>
                          </a:solidFill>
                          <a:latin typeface="Arial" pitchFamily="34" charset="0"/>
                          <a:ea typeface="ＭＳ Ｐゴシック" pitchFamily="34" charset="-128"/>
                        </a:defRPr>
                      </a:lvl2pPr>
                      <a:lvl3pPr marL="1143000" indent="-228600" eaLnBrk="0" hangingPunct="0">
                        <a:spcBef>
                          <a:spcPct val="20000"/>
                        </a:spcBef>
                        <a:buClr>
                          <a:srgbClr val="800000"/>
                        </a:buClr>
                        <a:buFont typeface="Arial" pitchFamily="34" charset="0"/>
                        <a:defRPr sz="2000">
                          <a:solidFill>
                            <a:schemeClr val="tx1"/>
                          </a:solidFill>
                          <a:latin typeface="Arial" pitchFamily="34" charset="0"/>
                          <a:ea typeface="ＭＳ Ｐゴシック" pitchFamily="34" charset="-128"/>
                        </a:defRPr>
                      </a:lvl3pPr>
                      <a:lvl4pPr marL="1600200" indent="-228600" eaLnBrk="0" hangingPunct="0">
                        <a:spcBef>
                          <a:spcPct val="20000"/>
                        </a:spcBef>
                        <a:buClr>
                          <a:srgbClr val="800000"/>
                        </a:buClr>
                        <a:buFont typeface="Arial" pitchFamily="34" charset="0"/>
                        <a:defRPr>
                          <a:solidFill>
                            <a:schemeClr val="tx1"/>
                          </a:solidFill>
                          <a:latin typeface="Arial" pitchFamily="34" charset="0"/>
                          <a:ea typeface="ＭＳ Ｐゴシック" pitchFamily="34" charset="-128"/>
                        </a:defRPr>
                      </a:lvl4pPr>
                      <a:lvl5pPr marL="2057400" indent="-228600" eaLnBrk="0" hangingPunct="0">
                        <a:spcBef>
                          <a:spcPct val="20000"/>
                        </a:spcBef>
                        <a:buClr>
                          <a:srgbClr val="800000"/>
                        </a:buClr>
                        <a:buFont typeface="Arial" pitchFamily="34" charset="0"/>
                        <a:defRPr>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rgbClr val="800000"/>
                        </a:buClr>
                        <a:buFont typeface="Arial" pitchFamily="34" charset="0"/>
                        <a:defRPr>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rgbClr val="800000"/>
                        </a:buClr>
                        <a:buFont typeface="Arial" pitchFamily="34" charset="0"/>
                        <a:defRPr>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rgbClr val="800000"/>
                        </a:buClr>
                        <a:buFont typeface="Arial" pitchFamily="34" charset="0"/>
                        <a:defRPr>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rgbClr val="800000"/>
                        </a:buClr>
                        <a:buFont typeface="Arial" pitchFamily="34" charset="0"/>
                        <a:defRPr>
                          <a:solidFill>
                            <a:schemeClr val="tx1"/>
                          </a:solidFill>
                          <a:latin typeface="Arial" pitchFamily="34" charset="0"/>
                          <a:ea typeface="ＭＳ Ｐゴシック"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altLang="en-US" sz="1400" b="1" i="0" u="none" strike="noStrike" cap="none" normalizeH="0" baseline="0" smtClean="0">
                          <a:ln>
                            <a:noFill/>
                          </a:ln>
                          <a:solidFill>
                            <a:srgbClr val="FFFFFF"/>
                          </a:solidFill>
                          <a:effectLst/>
                          <a:latin typeface="Arial" pitchFamily="34" charset="0"/>
                          <a:ea typeface="ＭＳ Ｐゴシック" pitchFamily="34" charset="-128"/>
                        </a:rPr>
                        <a:t>   silica</a:t>
                      </a:r>
                      <a:endParaRPr kumimoji="0" lang="en-US" altLang="en-US" sz="1400" b="1" i="0" u="none" strike="noStrike" cap="none" normalizeH="0" baseline="0" smtClean="0">
                        <a:ln>
                          <a:noFill/>
                        </a:ln>
                        <a:solidFill>
                          <a:srgbClr val="FFFFFF"/>
                        </a:solidFill>
                        <a:effectLst/>
                        <a:latin typeface="Calibri" pitchFamily="34" charset="0"/>
                        <a:ea typeface="Calibri" pitchFamily="34" charset="0"/>
                        <a:cs typeface="Times New Roman" pitchFamily="18" charset="0"/>
                      </a:endParaRPr>
                    </a:p>
                  </a:txBody>
                  <a:tcPr marL="43512" marR="4351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2"/>
                    </a:solidFill>
                  </a:tcPr>
                </a:tc>
                <a:tc>
                  <a:txBody>
                    <a:bodyPr/>
                    <a:lstStyle>
                      <a:lvl1pPr eaLnBrk="0" hangingPunct="0">
                        <a:spcBef>
                          <a:spcPct val="20000"/>
                        </a:spcBef>
                        <a:buClr>
                          <a:srgbClr val="800000"/>
                        </a:buClr>
                        <a:buFont typeface="Arial" pitchFamily="34" charset="0"/>
                        <a:defRPr sz="2800">
                          <a:solidFill>
                            <a:schemeClr val="tx1"/>
                          </a:solidFill>
                          <a:latin typeface="Arial" pitchFamily="34" charset="0"/>
                          <a:ea typeface="ＭＳ Ｐゴシック" pitchFamily="34" charset="-128"/>
                          <a:cs typeface="ＭＳ Ｐゴシック" pitchFamily="34" charset="-128"/>
                        </a:defRPr>
                      </a:lvl1pPr>
                      <a:lvl2pPr marL="742950" indent="-285750" eaLnBrk="0" hangingPunct="0">
                        <a:spcBef>
                          <a:spcPct val="20000"/>
                        </a:spcBef>
                        <a:buClr>
                          <a:srgbClr val="800000"/>
                        </a:buClr>
                        <a:buFont typeface="Arial" pitchFamily="34" charset="0"/>
                        <a:defRPr sz="2400">
                          <a:solidFill>
                            <a:schemeClr val="tx1"/>
                          </a:solidFill>
                          <a:latin typeface="Arial" pitchFamily="34" charset="0"/>
                          <a:ea typeface="ＭＳ Ｐゴシック" pitchFamily="34" charset="-128"/>
                        </a:defRPr>
                      </a:lvl2pPr>
                      <a:lvl3pPr marL="1143000" indent="-228600" eaLnBrk="0" hangingPunct="0">
                        <a:spcBef>
                          <a:spcPct val="20000"/>
                        </a:spcBef>
                        <a:buClr>
                          <a:srgbClr val="800000"/>
                        </a:buClr>
                        <a:buFont typeface="Arial" pitchFamily="34" charset="0"/>
                        <a:defRPr sz="2000">
                          <a:solidFill>
                            <a:schemeClr val="tx1"/>
                          </a:solidFill>
                          <a:latin typeface="Arial" pitchFamily="34" charset="0"/>
                          <a:ea typeface="ＭＳ Ｐゴシック" pitchFamily="34" charset="-128"/>
                        </a:defRPr>
                      </a:lvl3pPr>
                      <a:lvl4pPr marL="1600200" indent="-228600" eaLnBrk="0" hangingPunct="0">
                        <a:spcBef>
                          <a:spcPct val="20000"/>
                        </a:spcBef>
                        <a:buClr>
                          <a:srgbClr val="800000"/>
                        </a:buClr>
                        <a:buFont typeface="Arial" pitchFamily="34" charset="0"/>
                        <a:defRPr>
                          <a:solidFill>
                            <a:schemeClr val="tx1"/>
                          </a:solidFill>
                          <a:latin typeface="Arial" pitchFamily="34" charset="0"/>
                          <a:ea typeface="ＭＳ Ｐゴシック" pitchFamily="34" charset="-128"/>
                        </a:defRPr>
                      </a:lvl4pPr>
                      <a:lvl5pPr marL="2057400" indent="-228600" eaLnBrk="0" hangingPunct="0">
                        <a:spcBef>
                          <a:spcPct val="20000"/>
                        </a:spcBef>
                        <a:buClr>
                          <a:srgbClr val="800000"/>
                        </a:buClr>
                        <a:buFont typeface="Arial" pitchFamily="34" charset="0"/>
                        <a:defRPr>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rgbClr val="800000"/>
                        </a:buClr>
                        <a:buFont typeface="Arial" pitchFamily="34" charset="0"/>
                        <a:defRPr>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rgbClr val="800000"/>
                        </a:buClr>
                        <a:buFont typeface="Arial" pitchFamily="34" charset="0"/>
                        <a:defRPr>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rgbClr val="800000"/>
                        </a:buClr>
                        <a:buFont typeface="Arial" pitchFamily="34" charset="0"/>
                        <a:defRPr>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rgbClr val="800000"/>
                        </a:buClr>
                        <a:buFont typeface="Arial" pitchFamily="34" charset="0"/>
                        <a:defRPr>
                          <a:solidFill>
                            <a:schemeClr val="tx1"/>
                          </a:solidFill>
                          <a:latin typeface="Arial" pitchFamily="34" charset="0"/>
                          <a:ea typeface="ＭＳ Ｐゴシック" pitchFamily="34" charset="-128"/>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1400" b="0" i="0" u="none" strike="noStrike" cap="none" normalizeH="0" baseline="0" smtClean="0">
                          <a:ln>
                            <a:noFill/>
                          </a:ln>
                          <a:solidFill>
                            <a:srgbClr val="000000"/>
                          </a:solidFill>
                          <a:effectLst/>
                          <a:latin typeface="Arial" pitchFamily="34" charset="0"/>
                          <a:ea typeface="ＭＳ Ｐゴシック" pitchFamily="34" charset="-128"/>
                        </a:rPr>
                        <a:t>21</a:t>
                      </a:r>
                      <a:endParaRPr kumimoji="0" lang="en-US" altLang="en-US" sz="1400" b="0" i="0" u="none" strike="noStrike" cap="none" normalizeH="0" baseline="0" smtClean="0">
                        <a:ln>
                          <a:noFill/>
                        </a:ln>
                        <a:solidFill>
                          <a:srgbClr val="000000"/>
                        </a:solidFill>
                        <a:effectLst/>
                        <a:latin typeface="Calibri" pitchFamily="34" charset="0"/>
                        <a:ea typeface="Calibri" pitchFamily="34" charset="0"/>
                        <a:cs typeface="Times New Roman" pitchFamily="18" charset="0"/>
                      </a:endParaRPr>
                    </a:p>
                  </a:txBody>
                  <a:tcPr marL="43512" marR="4351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EF"/>
                    </a:solidFill>
                  </a:tcPr>
                </a:tc>
                <a:tc>
                  <a:txBody>
                    <a:bodyPr/>
                    <a:lstStyle>
                      <a:lvl1pPr eaLnBrk="0" hangingPunct="0">
                        <a:spcBef>
                          <a:spcPct val="20000"/>
                        </a:spcBef>
                        <a:buClr>
                          <a:srgbClr val="800000"/>
                        </a:buClr>
                        <a:buFont typeface="Arial" pitchFamily="34" charset="0"/>
                        <a:defRPr sz="2800">
                          <a:solidFill>
                            <a:schemeClr val="tx1"/>
                          </a:solidFill>
                          <a:latin typeface="Arial" pitchFamily="34" charset="0"/>
                          <a:ea typeface="ＭＳ Ｐゴシック" pitchFamily="34" charset="-128"/>
                          <a:cs typeface="ＭＳ Ｐゴシック" pitchFamily="34" charset="-128"/>
                        </a:defRPr>
                      </a:lvl1pPr>
                      <a:lvl2pPr marL="742950" indent="-285750" eaLnBrk="0" hangingPunct="0">
                        <a:spcBef>
                          <a:spcPct val="20000"/>
                        </a:spcBef>
                        <a:buClr>
                          <a:srgbClr val="800000"/>
                        </a:buClr>
                        <a:buFont typeface="Arial" pitchFamily="34" charset="0"/>
                        <a:defRPr sz="2400">
                          <a:solidFill>
                            <a:schemeClr val="tx1"/>
                          </a:solidFill>
                          <a:latin typeface="Arial" pitchFamily="34" charset="0"/>
                          <a:ea typeface="ＭＳ Ｐゴシック" pitchFamily="34" charset="-128"/>
                        </a:defRPr>
                      </a:lvl2pPr>
                      <a:lvl3pPr marL="1143000" indent="-228600" eaLnBrk="0" hangingPunct="0">
                        <a:spcBef>
                          <a:spcPct val="20000"/>
                        </a:spcBef>
                        <a:buClr>
                          <a:srgbClr val="800000"/>
                        </a:buClr>
                        <a:buFont typeface="Arial" pitchFamily="34" charset="0"/>
                        <a:defRPr sz="2000">
                          <a:solidFill>
                            <a:schemeClr val="tx1"/>
                          </a:solidFill>
                          <a:latin typeface="Arial" pitchFamily="34" charset="0"/>
                          <a:ea typeface="ＭＳ Ｐゴシック" pitchFamily="34" charset="-128"/>
                        </a:defRPr>
                      </a:lvl3pPr>
                      <a:lvl4pPr marL="1600200" indent="-228600" eaLnBrk="0" hangingPunct="0">
                        <a:spcBef>
                          <a:spcPct val="20000"/>
                        </a:spcBef>
                        <a:buClr>
                          <a:srgbClr val="800000"/>
                        </a:buClr>
                        <a:buFont typeface="Arial" pitchFamily="34" charset="0"/>
                        <a:defRPr>
                          <a:solidFill>
                            <a:schemeClr val="tx1"/>
                          </a:solidFill>
                          <a:latin typeface="Arial" pitchFamily="34" charset="0"/>
                          <a:ea typeface="ＭＳ Ｐゴシック" pitchFamily="34" charset="-128"/>
                        </a:defRPr>
                      </a:lvl4pPr>
                      <a:lvl5pPr marL="2057400" indent="-228600" eaLnBrk="0" hangingPunct="0">
                        <a:spcBef>
                          <a:spcPct val="20000"/>
                        </a:spcBef>
                        <a:buClr>
                          <a:srgbClr val="800000"/>
                        </a:buClr>
                        <a:buFont typeface="Arial" pitchFamily="34" charset="0"/>
                        <a:defRPr>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rgbClr val="800000"/>
                        </a:buClr>
                        <a:buFont typeface="Arial" pitchFamily="34" charset="0"/>
                        <a:defRPr>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rgbClr val="800000"/>
                        </a:buClr>
                        <a:buFont typeface="Arial" pitchFamily="34" charset="0"/>
                        <a:defRPr>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rgbClr val="800000"/>
                        </a:buClr>
                        <a:buFont typeface="Arial" pitchFamily="34" charset="0"/>
                        <a:defRPr>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rgbClr val="800000"/>
                        </a:buClr>
                        <a:buFont typeface="Arial" pitchFamily="34" charset="0"/>
                        <a:defRPr>
                          <a:solidFill>
                            <a:schemeClr val="tx1"/>
                          </a:solidFill>
                          <a:latin typeface="Arial" pitchFamily="34" charset="0"/>
                          <a:ea typeface="ＭＳ Ｐゴシック" pitchFamily="34" charset="-128"/>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1400" b="0" i="0" u="none" strike="noStrike" cap="none" normalizeH="0" baseline="0" smtClean="0">
                          <a:ln>
                            <a:noFill/>
                          </a:ln>
                          <a:solidFill>
                            <a:srgbClr val="000000"/>
                          </a:solidFill>
                          <a:effectLst/>
                          <a:latin typeface="Arial" pitchFamily="34" charset="0"/>
                          <a:ea typeface="ＭＳ Ｐゴシック" pitchFamily="34" charset="-128"/>
                        </a:rPr>
                        <a:t>4.6</a:t>
                      </a:r>
                      <a:endParaRPr kumimoji="0" lang="en-US" altLang="en-US" sz="1400" b="0" i="0" u="none" strike="noStrike" cap="none" normalizeH="0" baseline="0" smtClean="0">
                        <a:ln>
                          <a:noFill/>
                        </a:ln>
                        <a:solidFill>
                          <a:srgbClr val="000000"/>
                        </a:solidFill>
                        <a:effectLst/>
                        <a:latin typeface="Calibri" pitchFamily="34" charset="0"/>
                        <a:ea typeface="Calibri" pitchFamily="34" charset="0"/>
                        <a:cs typeface="Times New Roman" pitchFamily="18" charset="0"/>
                      </a:endParaRPr>
                    </a:p>
                  </a:txBody>
                  <a:tcPr marL="43512" marR="4351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EF"/>
                    </a:solidFill>
                  </a:tcPr>
                </a:tc>
              </a:tr>
              <a:tr h="246063">
                <a:tc>
                  <a:txBody>
                    <a:bodyPr/>
                    <a:lstStyle>
                      <a:lvl1pPr eaLnBrk="0" hangingPunct="0">
                        <a:spcBef>
                          <a:spcPct val="20000"/>
                        </a:spcBef>
                        <a:buClr>
                          <a:srgbClr val="800000"/>
                        </a:buClr>
                        <a:buFont typeface="Arial" pitchFamily="34" charset="0"/>
                        <a:defRPr sz="2800">
                          <a:solidFill>
                            <a:schemeClr val="tx1"/>
                          </a:solidFill>
                          <a:latin typeface="Arial" pitchFamily="34" charset="0"/>
                          <a:ea typeface="ＭＳ Ｐゴシック" pitchFamily="34" charset="-128"/>
                          <a:cs typeface="ＭＳ Ｐゴシック" pitchFamily="34" charset="-128"/>
                        </a:defRPr>
                      </a:lvl1pPr>
                      <a:lvl2pPr marL="742950" indent="-285750" eaLnBrk="0" hangingPunct="0">
                        <a:spcBef>
                          <a:spcPct val="20000"/>
                        </a:spcBef>
                        <a:buClr>
                          <a:srgbClr val="800000"/>
                        </a:buClr>
                        <a:buFont typeface="Arial" pitchFamily="34" charset="0"/>
                        <a:defRPr sz="2400">
                          <a:solidFill>
                            <a:schemeClr val="tx1"/>
                          </a:solidFill>
                          <a:latin typeface="Arial" pitchFamily="34" charset="0"/>
                          <a:ea typeface="ＭＳ Ｐゴシック" pitchFamily="34" charset="-128"/>
                        </a:defRPr>
                      </a:lvl2pPr>
                      <a:lvl3pPr marL="1143000" indent="-228600" eaLnBrk="0" hangingPunct="0">
                        <a:spcBef>
                          <a:spcPct val="20000"/>
                        </a:spcBef>
                        <a:buClr>
                          <a:srgbClr val="800000"/>
                        </a:buClr>
                        <a:buFont typeface="Arial" pitchFamily="34" charset="0"/>
                        <a:defRPr sz="2000">
                          <a:solidFill>
                            <a:schemeClr val="tx1"/>
                          </a:solidFill>
                          <a:latin typeface="Arial" pitchFamily="34" charset="0"/>
                          <a:ea typeface="ＭＳ Ｐゴシック" pitchFamily="34" charset="-128"/>
                        </a:defRPr>
                      </a:lvl3pPr>
                      <a:lvl4pPr marL="1600200" indent="-228600" eaLnBrk="0" hangingPunct="0">
                        <a:spcBef>
                          <a:spcPct val="20000"/>
                        </a:spcBef>
                        <a:buClr>
                          <a:srgbClr val="800000"/>
                        </a:buClr>
                        <a:buFont typeface="Arial" pitchFamily="34" charset="0"/>
                        <a:defRPr>
                          <a:solidFill>
                            <a:schemeClr val="tx1"/>
                          </a:solidFill>
                          <a:latin typeface="Arial" pitchFamily="34" charset="0"/>
                          <a:ea typeface="ＭＳ Ｐゴシック" pitchFamily="34" charset="-128"/>
                        </a:defRPr>
                      </a:lvl4pPr>
                      <a:lvl5pPr marL="2057400" indent="-228600" eaLnBrk="0" hangingPunct="0">
                        <a:spcBef>
                          <a:spcPct val="20000"/>
                        </a:spcBef>
                        <a:buClr>
                          <a:srgbClr val="800000"/>
                        </a:buClr>
                        <a:buFont typeface="Arial" pitchFamily="34" charset="0"/>
                        <a:defRPr>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rgbClr val="800000"/>
                        </a:buClr>
                        <a:buFont typeface="Arial" pitchFamily="34" charset="0"/>
                        <a:defRPr>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rgbClr val="800000"/>
                        </a:buClr>
                        <a:buFont typeface="Arial" pitchFamily="34" charset="0"/>
                        <a:defRPr>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rgbClr val="800000"/>
                        </a:buClr>
                        <a:buFont typeface="Arial" pitchFamily="34" charset="0"/>
                        <a:defRPr>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rgbClr val="800000"/>
                        </a:buClr>
                        <a:buFont typeface="Arial" pitchFamily="34" charset="0"/>
                        <a:defRPr>
                          <a:solidFill>
                            <a:schemeClr val="tx1"/>
                          </a:solidFill>
                          <a:latin typeface="Arial" pitchFamily="34" charset="0"/>
                          <a:ea typeface="ＭＳ Ｐゴシック"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altLang="en-US" sz="1400" b="1" i="0" u="none" strike="noStrike" cap="none" normalizeH="0" baseline="0" smtClean="0">
                          <a:ln>
                            <a:noFill/>
                          </a:ln>
                          <a:solidFill>
                            <a:srgbClr val="FFFFFF"/>
                          </a:solidFill>
                          <a:effectLst/>
                          <a:latin typeface="Arial" pitchFamily="34" charset="0"/>
                          <a:ea typeface="ＭＳ Ｐゴシック" pitchFamily="34" charset="-128"/>
                        </a:rPr>
                        <a:t>   silica fume</a:t>
                      </a:r>
                      <a:endParaRPr kumimoji="0" lang="en-US" altLang="en-US" sz="1400" b="1" i="0" u="none" strike="noStrike" cap="none" normalizeH="0" baseline="0" smtClean="0">
                        <a:ln>
                          <a:noFill/>
                        </a:ln>
                        <a:solidFill>
                          <a:srgbClr val="FFFFFF"/>
                        </a:solidFill>
                        <a:effectLst/>
                        <a:latin typeface="Calibri" pitchFamily="34" charset="0"/>
                        <a:ea typeface="Calibri" pitchFamily="34" charset="0"/>
                        <a:cs typeface="Times New Roman" pitchFamily="18" charset="0"/>
                      </a:endParaRPr>
                    </a:p>
                  </a:txBody>
                  <a:tcPr marL="43512" marR="4351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2"/>
                    </a:solidFill>
                  </a:tcPr>
                </a:tc>
                <a:tc>
                  <a:txBody>
                    <a:bodyPr/>
                    <a:lstStyle>
                      <a:lvl1pPr eaLnBrk="0" hangingPunct="0">
                        <a:spcBef>
                          <a:spcPct val="20000"/>
                        </a:spcBef>
                        <a:buClr>
                          <a:srgbClr val="800000"/>
                        </a:buClr>
                        <a:buFont typeface="Arial" pitchFamily="34" charset="0"/>
                        <a:defRPr sz="2800">
                          <a:solidFill>
                            <a:schemeClr val="tx1"/>
                          </a:solidFill>
                          <a:latin typeface="Arial" pitchFamily="34" charset="0"/>
                          <a:ea typeface="ＭＳ Ｐゴシック" pitchFamily="34" charset="-128"/>
                          <a:cs typeface="ＭＳ Ｐゴシック" pitchFamily="34" charset="-128"/>
                        </a:defRPr>
                      </a:lvl1pPr>
                      <a:lvl2pPr marL="742950" indent="-285750" eaLnBrk="0" hangingPunct="0">
                        <a:spcBef>
                          <a:spcPct val="20000"/>
                        </a:spcBef>
                        <a:buClr>
                          <a:srgbClr val="800000"/>
                        </a:buClr>
                        <a:buFont typeface="Arial" pitchFamily="34" charset="0"/>
                        <a:defRPr sz="2400">
                          <a:solidFill>
                            <a:schemeClr val="tx1"/>
                          </a:solidFill>
                          <a:latin typeface="Arial" pitchFamily="34" charset="0"/>
                          <a:ea typeface="ＭＳ Ｐゴシック" pitchFamily="34" charset="-128"/>
                        </a:defRPr>
                      </a:lvl2pPr>
                      <a:lvl3pPr marL="1143000" indent="-228600" eaLnBrk="0" hangingPunct="0">
                        <a:spcBef>
                          <a:spcPct val="20000"/>
                        </a:spcBef>
                        <a:buClr>
                          <a:srgbClr val="800000"/>
                        </a:buClr>
                        <a:buFont typeface="Arial" pitchFamily="34" charset="0"/>
                        <a:defRPr sz="2000">
                          <a:solidFill>
                            <a:schemeClr val="tx1"/>
                          </a:solidFill>
                          <a:latin typeface="Arial" pitchFamily="34" charset="0"/>
                          <a:ea typeface="ＭＳ Ｐゴシック" pitchFamily="34" charset="-128"/>
                        </a:defRPr>
                      </a:lvl3pPr>
                      <a:lvl4pPr marL="1600200" indent="-228600" eaLnBrk="0" hangingPunct="0">
                        <a:spcBef>
                          <a:spcPct val="20000"/>
                        </a:spcBef>
                        <a:buClr>
                          <a:srgbClr val="800000"/>
                        </a:buClr>
                        <a:buFont typeface="Arial" pitchFamily="34" charset="0"/>
                        <a:defRPr>
                          <a:solidFill>
                            <a:schemeClr val="tx1"/>
                          </a:solidFill>
                          <a:latin typeface="Arial" pitchFamily="34" charset="0"/>
                          <a:ea typeface="ＭＳ Ｐゴシック" pitchFamily="34" charset="-128"/>
                        </a:defRPr>
                      </a:lvl4pPr>
                      <a:lvl5pPr marL="2057400" indent="-228600" eaLnBrk="0" hangingPunct="0">
                        <a:spcBef>
                          <a:spcPct val="20000"/>
                        </a:spcBef>
                        <a:buClr>
                          <a:srgbClr val="800000"/>
                        </a:buClr>
                        <a:buFont typeface="Arial" pitchFamily="34" charset="0"/>
                        <a:defRPr>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rgbClr val="800000"/>
                        </a:buClr>
                        <a:buFont typeface="Arial" pitchFamily="34" charset="0"/>
                        <a:defRPr>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rgbClr val="800000"/>
                        </a:buClr>
                        <a:buFont typeface="Arial" pitchFamily="34" charset="0"/>
                        <a:defRPr>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rgbClr val="800000"/>
                        </a:buClr>
                        <a:buFont typeface="Arial" pitchFamily="34" charset="0"/>
                        <a:defRPr>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rgbClr val="800000"/>
                        </a:buClr>
                        <a:buFont typeface="Arial" pitchFamily="34" charset="0"/>
                        <a:defRPr>
                          <a:solidFill>
                            <a:schemeClr val="tx1"/>
                          </a:solidFill>
                          <a:latin typeface="Arial" pitchFamily="34" charset="0"/>
                          <a:ea typeface="ＭＳ Ｐゴシック" pitchFamily="34" charset="-128"/>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1400" b="0" i="0" u="none" strike="noStrike" cap="none" normalizeH="0" baseline="0" smtClean="0">
                          <a:ln>
                            <a:noFill/>
                          </a:ln>
                          <a:solidFill>
                            <a:srgbClr val="000000"/>
                          </a:solidFill>
                          <a:effectLst/>
                          <a:latin typeface="Arial" pitchFamily="34" charset="0"/>
                          <a:ea typeface="ＭＳ Ｐゴシック" pitchFamily="34" charset="-128"/>
                        </a:rPr>
                        <a:t>2</a:t>
                      </a:r>
                      <a:endParaRPr kumimoji="0" lang="en-US" altLang="en-US" sz="1400" b="0" i="0" u="none" strike="noStrike" cap="none" normalizeH="0" baseline="0" smtClean="0">
                        <a:ln>
                          <a:noFill/>
                        </a:ln>
                        <a:solidFill>
                          <a:srgbClr val="000000"/>
                        </a:solidFill>
                        <a:effectLst/>
                        <a:latin typeface="Calibri" pitchFamily="34" charset="0"/>
                        <a:ea typeface="Calibri" pitchFamily="34" charset="0"/>
                        <a:cs typeface="Times New Roman" pitchFamily="18" charset="0"/>
                      </a:endParaRPr>
                    </a:p>
                  </a:txBody>
                  <a:tcPr marL="43512" marR="4351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DE"/>
                    </a:solidFill>
                  </a:tcPr>
                </a:tc>
                <a:tc>
                  <a:txBody>
                    <a:bodyPr/>
                    <a:lstStyle>
                      <a:lvl1pPr eaLnBrk="0" hangingPunct="0">
                        <a:spcBef>
                          <a:spcPct val="20000"/>
                        </a:spcBef>
                        <a:buClr>
                          <a:srgbClr val="800000"/>
                        </a:buClr>
                        <a:buFont typeface="Arial" pitchFamily="34" charset="0"/>
                        <a:defRPr sz="2800">
                          <a:solidFill>
                            <a:schemeClr val="tx1"/>
                          </a:solidFill>
                          <a:latin typeface="Arial" pitchFamily="34" charset="0"/>
                          <a:ea typeface="ＭＳ Ｐゴシック" pitchFamily="34" charset="-128"/>
                          <a:cs typeface="ＭＳ Ｐゴシック" pitchFamily="34" charset="-128"/>
                        </a:defRPr>
                      </a:lvl1pPr>
                      <a:lvl2pPr marL="742950" indent="-285750" eaLnBrk="0" hangingPunct="0">
                        <a:spcBef>
                          <a:spcPct val="20000"/>
                        </a:spcBef>
                        <a:buClr>
                          <a:srgbClr val="800000"/>
                        </a:buClr>
                        <a:buFont typeface="Arial" pitchFamily="34" charset="0"/>
                        <a:defRPr sz="2400">
                          <a:solidFill>
                            <a:schemeClr val="tx1"/>
                          </a:solidFill>
                          <a:latin typeface="Arial" pitchFamily="34" charset="0"/>
                          <a:ea typeface="ＭＳ Ｐゴシック" pitchFamily="34" charset="-128"/>
                        </a:defRPr>
                      </a:lvl2pPr>
                      <a:lvl3pPr marL="1143000" indent="-228600" eaLnBrk="0" hangingPunct="0">
                        <a:spcBef>
                          <a:spcPct val="20000"/>
                        </a:spcBef>
                        <a:buClr>
                          <a:srgbClr val="800000"/>
                        </a:buClr>
                        <a:buFont typeface="Arial" pitchFamily="34" charset="0"/>
                        <a:defRPr sz="2000">
                          <a:solidFill>
                            <a:schemeClr val="tx1"/>
                          </a:solidFill>
                          <a:latin typeface="Arial" pitchFamily="34" charset="0"/>
                          <a:ea typeface="ＭＳ Ｐゴシック" pitchFamily="34" charset="-128"/>
                        </a:defRPr>
                      </a:lvl3pPr>
                      <a:lvl4pPr marL="1600200" indent="-228600" eaLnBrk="0" hangingPunct="0">
                        <a:spcBef>
                          <a:spcPct val="20000"/>
                        </a:spcBef>
                        <a:buClr>
                          <a:srgbClr val="800000"/>
                        </a:buClr>
                        <a:buFont typeface="Arial" pitchFamily="34" charset="0"/>
                        <a:defRPr>
                          <a:solidFill>
                            <a:schemeClr val="tx1"/>
                          </a:solidFill>
                          <a:latin typeface="Arial" pitchFamily="34" charset="0"/>
                          <a:ea typeface="ＭＳ Ｐゴシック" pitchFamily="34" charset="-128"/>
                        </a:defRPr>
                      </a:lvl4pPr>
                      <a:lvl5pPr marL="2057400" indent="-228600" eaLnBrk="0" hangingPunct="0">
                        <a:spcBef>
                          <a:spcPct val="20000"/>
                        </a:spcBef>
                        <a:buClr>
                          <a:srgbClr val="800000"/>
                        </a:buClr>
                        <a:buFont typeface="Arial" pitchFamily="34" charset="0"/>
                        <a:defRPr>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rgbClr val="800000"/>
                        </a:buClr>
                        <a:buFont typeface="Arial" pitchFamily="34" charset="0"/>
                        <a:defRPr>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rgbClr val="800000"/>
                        </a:buClr>
                        <a:buFont typeface="Arial" pitchFamily="34" charset="0"/>
                        <a:defRPr>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rgbClr val="800000"/>
                        </a:buClr>
                        <a:buFont typeface="Arial" pitchFamily="34" charset="0"/>
                        <a:defRPr>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rgbClr val="800000"/>
                        </a:buClr>
                        <a:buFont typeface="Arial" pitchFamily="34" charset="0"/>
                        <a:defRPr>
                          <a:solidFill>
                            <a:schemeClr val="tx1"/>
                          </a:solidFill>
                          <a:latin typeface="Arial" pitchFamily="34" charset="0"/>
                          <a:ea typeface="ＭＳ Ｐゴシック" pitchFamily="34" charset="-128"/>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1400" b="0" i="0" u="none" strike="noStrike" cap="none" normalizeH="0" baseline="0" smtClean="0">
                          <a:ln>
                            <a:noFill/>
                          </a:ln>
                          <a:solidFill>
                            <a:srgbClr val="000000"/>
                          </a:solidFill>
                          <a:effectLst/>
                          <a:latin typeface="Arial" pitchFamily="34" charset="0"/>
                          <a:ea typeface="ＭＳ Ｐゴシック" pitchFamily="34" charset="-128"/>
                        </a:rPr>
                        <a:t>0.4</a:t>
                      </a:r>
                      <a:endParaRPr kumimoji="0" lang="en-US" altLang="en-US" sz="1400" b="0" i="0" u="none" strike="noStrike" cap="none" normalizeH="0" baseline="0" smtClean="0">
                        <a:ln>
                          <a:noFill/>
                        </a:ln>
                        <a:solidFill>
                          <a:srgbClr val="000000"/>
                        </a:solidFill>
                        <a:effectLst/>
                        <a:latin typeface="Calibri" pitchFamily="34" charset="0"/>
                        <a:ea typeface="Calibri" pitchFamily="34" charset="0"/>
                        <a:cs typeface="Times New Roman" pitchFamily="18" charset="0"/>
                      </a:endParaRPr>
                    </a:p>
                  </a:txBody>
                  <a:tcPr marL="43512" marR="4351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DE"/>
                    </a:solidFill>
                  </a:tcPr>
                </a:tc>
              </a:tr>
              <a:tr h="246063">
                <a:tc>
                  <a:txBody>
                    <a:bodyPr/>
                    <a:lstStyle>
                      <a:lvl1pPr eaLnBrk="0" hangingPunct="0">
                        <a:spcBef>
                          <a:spcPct val="20000"/>
                        </a:spcBef>
                        <a:buClr>
                          <a:srgbClr val="800000"/>
                        </a:buClr>
                        <a:buFont typeface="Arial" pitchFamily="34" charset="0"/>
                        <a:defRPr sz="2800">
                          <a:solidFill>
                            <a:schemeClr val="tx1"/>
                          </a:solidFill>
                          <a:latin typeface="Arial" pitchFamily="34" charset="0"/>
                          <a:ea typeface="ＭＳ Ｐゴシック" pitchFamily="34" charset="-128"/>
                          <a:cs typeface="ＭＳ Ｐゴシック" pitchFamily="34" charset="-128"/>
                        </a:defRPr>
                      </a:lvl1pPr>
                      <a:lvl2pPr marL="742950" indent="-285750" eaLnBrk="0" hangingPunct="0">
                        <a:spcBef>
                          <a:spcPct val="20000"/>
                        </a:spcBef>
                        <a:buClr>
                          <a:srgbClr val="800000"/>
                        </a:buClr>
                        <a:buFont typeface="Arial" pitchFamily="34" charset="0"/>
                        <a:defRPr sz="2400">
                          <a:solidFill>
                            <a:schemeClr val="tx1"/>
                          </a:solidFill>
                          <a:latin typeface="Arial" pitchFamily="34" charset="0"/>
                          <a:ea typeface="ＭＳ Ｐゴシック" pitchFamily="34" charset="-128"/>
                        </a:defRPr>
                      </a:lvl2pPr>
                      <a:lvl3pPr marL="1143000" indent="-228600" eaLnBrk="0" hangingPunct="0">
                        <a:spcBef>
                          <a:spcPct val="20000"/>
                        </a:spcBef>
                        <a:buClr>
                          <a:srgbClr val="800000"/>
                        </a:buClr>
                        <a:buFont typeface="Arial" pitchFamily="34" charset="0"/>
                        <a:defRPr sz="2000">
                          <a:solidFill>
                            <a:schemeClr val="tx1"/>
                          </a:solidFill>
                          <a:latin typeface="Arial" pitchFamily="34" charset="0"/>
                          <a:ea typeface="ＭＳ Ｐゴシック" pitchFamily="34" charset="-128"/>
                        </a:defRPr>
                      </a:lvl3pPr>
                      <a:lvl4pPr marL="1600200" indent="-228600" eaLnBrk="0" hangingPunct="0">
                        <a:spcBef>
                          <a:spcPct val="20000"/>
                        </a:spcBef>
                        <a:buClr>
                          <a:srgbClr val="800000"/>
                        </a:buClr>
                        <a:buFont typeface="Arial" pitchFamily="34" charset="0"/>
                        <a:defRPr>
                          <a:solidFill>
                            <a:schemeClr val="tx1"/>
                          </a:solidFill>
                          <a:latin typeface="Arial" pitchFamily="34" charset="0"/>
                          <a:ea typeface="ＭＳ Ｐゴシック" pitchFamily="34" charset="-128"/>
                        </a:defRPr>
                      </a:lvl4pPr>
                      <a:lvl5pPr marL="2057400" indent="-228600" eaLnBrk="0" hangingPunct="0">
                        <a:spcBef>
                          <a:spcPct val="20000"/>
                        </a:spcBef>
                        <a:buClr>
                          <a:srgbClr val="800000"/>
                        </a:buClr>
                        <a:buFont typeface="Arial" pitchFamily="34" charset="0"/>
                        <a:defRPr>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rgbClr val="800000"/>
                        </a:buClr>
                        <a:buFont typeface="Arial" pitchFamily="34" charset="0"/>
                        <a:defRPr>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rgbClr val="800000"/>
                        </a:buClr>
                        <a:buFont typeface="Arial" pitchFamily="34" charset="0"/>
                        <a:defRPr>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rgbClr val="800000"/>
                        </a:buClr>
                        <a:buFont typeface="Arial" pitchFamily="34" charset="0"/>
                        <a:defRPr>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rgbClr val="800000"/>
                        </a:buClr>
                        <a:buFont typeface="Arial" pitchFamily="34" charset="0"/>
                        <a:defRPr>
                          <a:solidFill>
                            <a:schemeClr val="tx1"/>
                          </a:solidFill>
                          <a:latin typeface="Arial" pitchFamily="34" charset="0"/>
                          <a:ea typeface="ＭＳ Ｐゴシック"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altLang="en-US" sz="1400" b="1" i="0" u="none" strike="noStrike" cap="none" normalizeH="0" baseline="0" smtClean="0">
                          <a:ln>
                            <a:noFill/>
                          </a:ln>
                          <a:solidFill>
                            <a:srgbClr val="FFFFFF"/>
                          </a:solidFill>
                          <a:effectLst/>
                          <a:latin typeface="Arial" pitchFamily="34" charset="0"/>
                          <a:ea typeface="ＭＳ Ｐゴシック" pitchFamily="34" charset="-128"/>
                        </a:rPr>
                        <a:t>   silicone</a:t>
                      </a:r>
                      <a:endParaRPr kumimoji="0" lang="en-US" altLang="en-US" sz="1400" b="1" i="0" u="none" strike="noStrike" cap="none" normalizeH="0" baseline="0" smtClean="0">
                        <a:ln>
                          <a:noFill/>
                        </a:ln>
                        <a:solidFill>
                          <a:srgbClr val="FFFFFF"/>
                        </a:solidFill>
                        <a:effectLst/>
                        <a:latin typeface="Calibri" pitchFamily="34" charset="0"/>
                        <a:ea typeface="Calibri" pitchFamily="34" charset="0"/>
                        <a:cs typeface="Times New Roman" pitchFamily="18" charset="0"/>
                      </a:endParaRPr>
                    </a:p>
                  </a:txBody>
                  <a:tcPr marL="43512" marR="4351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2"/>
                    </a:solidFill>
                  </a:tcPr>
                </a:tc>
                <a:tc>
                  <a:txBody>
                    <a:bodyPr/>
                    <a:lstStyle>
                      <a:lvl1pPr eaLnBrk="0" hangingPunct="0">
                        <a:spcBef>
                          <a:spcPct val="20000"/>
                        </a:spcBef>
                        <a:buClr>
                          <a:srgbClr val="800000"/>
                        </a:buClr>
                        <a:buFont typeface="Arial" pitchFamily="34" charset="0"/>
                        <a:defRPr sz="2800">
                          <a:solidFill>
                            <a:schemeClr val="tx1"/>
                          </a:solidFill>
                          <a:latin typeface="Arial" pitchFamily="34" charset="0"/>
                          <a:ea typeface="ＭＳ Ｐゴシック" pitchFamily="34" charset="-128"/>
                          <a:cs typeface="ＭＳ Ｐゴシック" pitchFamily="34" charset="-128"/>
                        </a:defRPr>
                      </a:lvl1pPr>
                      <a:lvl2pPr marL="742950" indent="-285750" eaLnBrk="0" hangingPunct="0">
                        <a:spcBef>
                          <a:spcPct val="20000"/>
                        </a:spcBef>
                        <a:buClr>
                          <a:srgbClr val="800000"/>
                        </a:buClr>
                        <a:buFont typeface="Arial" pitchFamily="34" charset="0"/>
                        <a:defRPr sz="2400">
                          <a:solidFill>
                            <a:schemeClr val="tx1"/>
                          </a:solidFill>
                          <a:latin typeface="Arial" pitchFamily="34" charset="0"/>
                          <a:ea typeface="ＭＳ Ｐゴシック" pitchFamily="34" charset="-128"/>
                        </a:defRPr>
                      </a:lvl2pPr>
                      <a:lvl3pPr marL="1143000" indent="-228600" eaLnBrk="0" hangingPunct="0">
                        <a:spcBef>
                          <a:spcPct val="20000"/>
                        </a:spcBef>
                        <a:buClr>
                          <a:srgbClr val="800000"/>
                        </a:buClr>
                        <a:buFont typeface="Arial" pitchFamily="34" charset="0"/>
                        <a:defRPr sz="2000">
                          <a:solidFill>
                            <a:schemeClr val="tx1"/>
                          </a:solidFill>
                          <a:latin typeface="Arial" pitchFamily="34" charset="0"/>
                          <a:ea typeface="ＭＳ Ｐゴシック" pitchFamily="34" charset="-128"/>
                        </a:defRPr>
                      </a:lvl3pPr>
                      <a:lvl4pPr marL="1600200" indent="-228600" eaLnBrk="0" hangingPunct="0">
                        <a:spcBef>
                          <a:spcPct val="20000"/>
                        </a:spcBef>
                        <a:buClr>
                          <a:srgbClr val="800000"/>
                        </a:buClr>
                        <a:buFont typeface="Arial" pitchFamily="34" charset="0"/>
                        <a:defRPr>
                          <a:solidFill>
                            <a:schemeClr val="tx1"/>
                          </a:solidFill>
                          <a:latin typeface="Arial" pitchFamily="34" charset="0"/>
                          <a:ea typeface="ＭＳ Ｐゴシック" pitchFamily="34" charset="-128"/>
                        </a:defRPr>
                      </a:lvl4pPr>
                      <a:lvl5pPr marL="2057400" indent="-228600" eaLnBrk="0" hangingPunct="0">
                        <a:spcBef>
                          <a:spcPct val="20000"/>
                        </a:spcBef>
                        <a:buClr>
                          <a:srgbClr val="800000"/>
                        </a:buClr>
                        <a:buFont typeface="Arial" pitchFamily="34" charset="0"/>
                        <a:defRPr>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rgbClr val="800000"/>
                        </a:buClr>
                        <a:buFont typeface="Arial" pitchFamily="34" charset="0"/>
                        <a:defRPr>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rgbClr val="800000"/>
                        </a:buClr>
                        <a:buFont typeface="Arial" pitchFamily="34" charset="0"/>
                        <a:defRPr>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rgbClr val="800000"/>
                        </a:buClr>
                        <a:buFont typeface="Arial" pitchFamily="34" charset="0"/>
                        <a:defRPr>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rgbClr val="800000"/>
                        </a:buClr>
                        <a:buFont typeface="Arial" pitchFamily="34" charset="0"/>
                        <a:defRPr>
                          <a:solidFill>
                            <a:schemeClr val="tx1"/>
                          </a:solidFill>
                          <a:latin typeface="Arial" pitchFamily="34" charset="0"/>
                          <a:ea typeface="ＭＳ Ｐゴシック" pitchFamily="34" charset="-128"/>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1400" b="0" i="0" u="none" strike="noStrike" cap="none" normalizeH="0" baseline="0" smtClean="0">
                          <a:ln>
                            <a:noFill/>
                          </a:ln>
                          <a:solidFill>
                            <a:srgbClr val="000000"/>
                          </a:solidFill>
                          <a:effectLst/>
                          <a:latin typeface="Arial" pitchFamily="34" charset="0"/>
                          <a:ea typeface="ＭＳ Ｐゴシック" pitchFamily="34" charset="-128"/>
                        </a:rPr>
                        <a:t>3</a:t>
                      </a:r>
                      <a:endParaRPr kumimoji="0" lang="en-US" altLang="en-US" sz="1400" b="0" i="0" u="none" strike="noStrike" cap="none" normalizeH="0" baseline="0" smtClean="0">
                        <a:ln>
                          <a:noFill/>
                        </a:ln>
                        <a:solidFill>
                          <a:srgbClr val="000000"/>
                        </a:solidFill>
                        <a:effectLst/>
                        <a:latin typeface="Calibri" pitchFamily="34" charset="0"/>
                        <a:ea typeface="Calibri" pitchFamily="34" charset="0"/>
                        <a:cs typeface="Times New Roman" pitchFamily="18" charset="0"/>
                      </a:endParaRPr>
                    </a:p>
                  </a:txBody>
                  <a:tcPr marL="43512" marR="4351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EF"/>
                    </a:solidFill>
                  </a:tcPr>
                </a:tc>
                <a:tc>
                  <a:txBody>
                    <a:bodyPr/>
                    <a:lstStyle>
                      <a:lvl1pPr eaLnBrk="0" hangingPunct="0">
                        <a:spcBef>
                          <a:spcPct val="20000"/>
                        </a:spcBef>
                        <a:buClr>
                          <a:srgbClr val="800000"/>
                        </a:buClr>
                        <a:buFont typeface="Arial" pitchFamily="34" charset="0"/>
                        <a:defRPr sz="2800">
                          <a:solidFill>
                            <a:schemeClr val="tx1"/>
                          </a:solidFill>
                          <a:latin typeface="Arial" pitchFamily="34" charset="0"/>
                          <a:ea typeface="ＭＳ Ｐゴシック" pitchFamily="34" charset="-128"/>
                          <a:cs typeface="ＭＳ Ｐゴシック" pitchFamily="34" charset="-128"/>
                        </a:defRPr>
                      </a:lvl1pPr>
                      <a:lvl2pPr marL="742950" indent="-285750" eaLnBrk="0" hangingPunct="0">
                        <a:spcBef>
                          <a:spcPct val="20000"/>
                        </a:spcBef>
                        <a:buClr>
                          <a:srgbClr val="800000"/>
                        </a:buClr>
                        <a:buFont typeface="Arial" pitchFamily="34" charset="0"/>
                        <a:defRPr sz="2400">
                          <a:solidFill>
                            <a:schemeClr val="tx1"/>
                          </a:solidFill>
                          <a:latin typeface="Arial" pitchFamily="34" charset="0"/>
                          <a:ea typeface="ＭＳ Ｐゴシック" pitchFamily="34" charset="-128"/>
                        </a:defRPr>
                      </a:lvl2pPr>
                      <a:lvl3pPr marL="1143000" indent="-228600" eaLnBrk="0" hangingPunct="0">
                        <a:spcBef>
                          <a:spcPct val="20000"/>
                        </a:spcBef>
                        <a:buClr>
                          <a:srgbClr val="800000"/>
                        </a:buClr>
                        <a:buFont typeface="Arial" pitchFamily="34" charset="0"/>
                        <a:defRPr sz="2000">
                          <a:solidFill>
                            <a:schemeClr val="tx1"/>
                          </a:solidFill>
                          <a:latin typeface="Arial" pitchFamily="34" charset="0"/>
                          <a:ea typeface="ＭＳ Ｐゴシック" pitchFamily="34" charset="-128"/>
                        </a:defRPr>
                      </a:lvl3pPr>
                      <a:lvl4pPr marL="1600200" indent="-228600" eaLnBrk="0" hangingPunct="0">
                        <a:spcBef>
                          <a:spcPct val="20000"/>
                        </a:spcBef>
                        <a:buClr>
                          <a:srgbClr val="800000"/>
                        </a:buClr>
                        <a:buFont typeface="Arial" pitchFamily="34" charset="0"/>
                        <a:defRPr>
                          <a:solidFill>
                            <a:schemeClr val="tx1"/>
                          </a:solidFill>
                          <a:latin typeface="Arial" pitchFamily="34" charset="0"/>
                          <a:ea typeface="ＭＳ Ｐゴシック" pitchFamily="34" charset="-128"/>
                        </a:defRPr>
                      </a:lvl4pPr>
                      <a:lvl5pPr marL="2057400" indent="-228600" eaLnBrk="0" hangingPunct="0">
                        <a:spcBef>
                          <a:spcPct val="20000"/>
                        </a:spcBef>
                        <a:buClr>
                          <a:srgbClr val="800000"/>
                        </a:buClr>
                        <a:buFont typeface="Arial" pitchFamily="34" charset="0"/>
                        <a:defRPr>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rgbClr val="800000"/>
                        </a:buClr>
                        <a:buFont typeface="Arial" pitchFamily="34" charset="0"/>
                        <a:defRPr>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rgbClr val="800000"/>
                        </a:buClr>
                        <a:buFont typeface="Arial" pitchFamily="34" charset="0"/>
                        <a:defRPr>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rgbClr val="800000"/>
                        </a:buClr>
                        <a:buFont typeface="Arial" pitchFamily="34" charset="0"/>
                        <a:defRPr>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rgbClr val="800000"/>
                        </a:buClr>
                        <a:buFont typeface="Arial" pitchFamily="34" charset="0"/>
                        <a:defRPr>
                          <a:solidFill>
                            <a:schemeClr val="tx1"/>
                          </a:solidFill>
                          <a:latin typeface="Arial" pitchFamily="34" charset="0"/>
                          <a:ea typeface="ＭＳ Ｐゴシック" pitchFamily="34" charset="-128"/>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1400" b="0" i="0" u="none" strike="noStrike" cap="none" normalizeH="0" baseline="0" smtClean="0">
                          <a:ln>
                            <a:noFill/>
                          </a:ln>
                          <a:solidFill>
                            <a:srgbClr val="000000"/>
                          </a:solidFill>
                          <a:effectLst/>
                          <a:latin typeface="Arial" pitchFamily="34" charset="0"/>
                          <a:ea typeface="ＭＳ Ｐゴシック" pitchFamily="34" charset="-128"/>
                        </a:rPr>
                        <a:t>0.7</a:t>
                      </a:r>
                      <a:endParaRPr kumimoji="0" lang="en-US" altLang="en-US" sz="1400" b="0" i="0" u="none" strike="noStrike" cap="none" normalizeH="0" baseline="0" smtClean="0">
                        <a:ln>
                          <a:noFill/>
                        </a:ln>
                        <a:solidFill>
                          <a:srgbClr val="000000"/>
                        </a:solidFill>
                        <a:effectLst/>
                        <a:latin typeface="Calibri" pitchFamily="34" charset="0"/>
                        <a:ea typeface="Calibri" pitchFamily="34" charset="0"/>
                        <a:cs typeface="Times New Roman" pitchFamily="18" charset="0"/>
                      </a:endParaRPr>
                    </a:p>
                  </a:txBody>
                  <a:tcPr marL="43512" marR="4351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EF"/>
                    </a:solidFill>
                  </a:tcPr>
                </a:tc>
              </a:tr>
              <a:tr h="246063">
                <a:tc>
                  <a:txBody>
                    <a:bodyPr/>
                    <a:lstStyle>
                      <a:lvl1pPr eaLnBrk="0" hangingPunct="0">
                        <a:spcBef>
                          <a:spcPct val="20000"/>
                        </a:spcBef>
                        <a:buClr>
                          <a:srgbClr val="800000"/>
                        </a:buClr>
                        <a:buFont typeface="Arial" pitchFamily="34" charset="0"/>
                        <a:defRPr sz="2800">
                          <a:solidFill>
                            <a:schemeClr val="tx1"/>
                          </a:solidFill>
                          <a:latin typeface="Arial" pitchFamily="34" charset="0"/>
                          <a:ea typeface="ＭＳ Ｐゴシック" pitchFamily="34" charset="-128"/>
                          <a:cs typeface="ＭＳ Ｐゴシック" pitchFamily="34" charset="-128"/>
                        </a:defRPr>
                      </a:lvl1pPr>
                      <a:lvl2pPr marL="742950" indent="-285750" eaLnBrk="0" hangingPunct="0">
                        <a:spcBef>
                          <a:spcPct val="20000"/>
                        </a:spcBef>
                        <a:buClr>
                          <a:srgbClr val="800000"/>
                        </a:buClr>
                        <a:buFont typeface="Arial" pitchFamily="34" charset="0"/>
                        <a:defRPr sz="2400">
                          <a:solidFill>
                            <a:schemeClr val="tx1"/>
                          </a:solidFill>
                          <a:latin typeface="Arial" pitchFamily="34" charset="0"/>
                          <a:ea typeface="ＭＳ Ｐゴシック" pitchFamily="34" charset="-128"/>
                        </a:defRPr>
                      </a:lvl2pPr>
                      <a:lvl3pPr marL="1143000" indent="-228600" eaLnBrk="0" hangingPunct="0">
                        <a:spcBef>
                          <a:spcPct val="20000"/>
                        </a:spcBef>
                        <a:buClr>
                          <a:srgbClr val="800000"/>
                        </a:buClr>
                        <a:buFont typeface="Arial" pitchFamily="34" charset="0"/>
                        <a:defRPr sz="2000">
                          <a:solidFill>
                            <a:schemeClr val="tx1"/>
                          </a:solidFill>
                          <a:latin typeface="Arial" pitchFamily="34" charset="0"/>
                          <a:ea typeface="ＭＳ Ｐゴシック" pitchFamily="34" charset="-128"/>
                        </a:defRPr>
                      </a:lvl3pPr>
                      <a:lvl4pPr marL="1600200" indent="-228600" eaLnBrk="0" hangingPunct="0">
                        <a:spcBef>
                          <a:spcPct val="20000"/>
                        </a:spcBef>
                        <a:buClr>
                          <a:srgbClr val="800000"/>
                        </a:buClr>
                        <a:buFont typeface="Arial" pitchFamily="34" charset="0"/>
                        <a:defRPr>
                          <a:solidFill>
                            <a:schemeClr val="tx1"/>
                          </a:solidFill>
                          <a:latin typeface="Arial" pitchFamily="34" charset="0"/>
                          <a:ea typeface="ＭＳ Ｐゴシック" pitchFamily="34" charset="-128"/>
                        </a:defRPr>
                      </a:lvl4pPr>
                      <a:lvl5pPr marL="2057400" indent="-228600" eaLnBrk="0" hangingPunct="0">
                        <a:spcBef>
                          <a:spcPct val="20000"/>
                        </a:spcBef>
                        <a:buClr>
                          <a:srgbClr val="800000"/>
                        </a:buClr>
                        <a:buFont typeface="Arial" pitchFamily="34" charset="0"/>
                        <a:defRPr>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rgbClr val="800000"/>
                        </a:buClr>
                        <a:buFont typeface="Arial" pitchFamily="34" charset="0"/>
                        <a:defRPr>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rgbClr val="800000"/>
                        </a:buClr>
                        <a:buFont typeface="Arial" pitchFamily="34" charset="0"/>
                        <a:defRPr>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rgbClr val="800000"/>
                        </a:buClr>
                        <a:buFont typeface="Arial" pitchFamily="34" charset="0"/>
                        <a:defRPr>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rgbClr val="800000"/>
                        </a:buClr>
                        <a:buFont typeface="Arial" pitchFamily="34" charset="0"/>
                        <a:defRPr>
                          <a:solidFill>
                            <a:schemeClr val="tx1"/>
                          </a:solidFill>
                          <a:latin typeface="Arial" pitchFamily="34" charset="0"/>
                          <a:ea typeface="ＭＳ Ｐゴシック"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altLang="en-US" sz="1400" b="1" i="0" u="none" strike="noStrike" cap="none" normalizeH="0" baseline="0" smtClean="0">
                          <a:ln>
                            <a:noFill/>
                          </a:ln>
                          <a:solidFill>
                            <a:srgbClr val="FFFFFF"/>
                          </a:solidFill>
                          <a:effectLst/>
                          <a:latin typeface="Arial" pitchFamily="34" charset="0"/>
                          <a:ea typeface="ＭＳ Ｐゴシック" pitchFamily="34" charset="-128"/>
                        </a:rPr>
                        <a:t>   siloxane</a:t>
                      </a:r>
                      <a:endParaRPr kumimoji="0" lang="en-US" altLang="en-US" sz="1400" b="1" i="0" u="none" strike="noStrike" cap="none" normalizeH="0" baseline="0" smtClean="0">
                        <a:ln>
                          <a:noFill/>
                        </a:ln>
                        <a:solidFill>
                          <a:srgbClr val="FFFFFF"/>
                        </a:solidFill>
                        <a:effectLst/>
                        <a:latin typeface="Calibri" pitchFamily="34" charset="0"/>
                        <a:ea typeface="Calibri" pitchFamily="34" charset="0"/>
                        <a:cs typeface="Times New Roman" pitchFamily="18" charset="0"/>
                      </a:endParaRPr>
                    </a:p>
                  </a:txBody>
                  <a:tcPr marL="43512" marR="4351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2"/>
                    </a:solidFill>
                  </a:tcPr>
                </a:tc>
                <a:tc>
                  <a:txBody>
                    <a:bodyPr/>
                    <a:lstStyle>
                      <a:lvl1pPr eaLnBrk="0" hangingPunct="0">
                        <a:spcBef>
                          <a:spcPct val="20000"/>
                        </a:spcBef>
                        <a:buClr>
                          <a:srgbClr val="800000"/>
                        </a:buClr>
                        <a:buFont typeface="Arial" pitchFamily="34" charset="0"/>
                        <a:defRPr sz="2800">
                          <a:solidFill>
                            <a:schemeClr val="tx1"/>
                          </a:solidFill>
                          <a:latin typeface="Arial" pitchFamily="34" charset="0"/>
                          <a:ea typeface="ＭＳ Ｐゴシック" pitchFamily="34" charset="-128"/>
                          <a:cs typeface="ＭＳ Ｐゴシック" pitchFamily="34" charset="-128"/>
                        </a:defRPr>
                      </a:lvl1pPr>
                      <a:lvl2pPr marL="742950" indent="-285750" eaLnBrk="0" hangingPunct="0">
                        <a:spcBef>
                          <a:spcPct val="20000"/>
                        </a:spcBef>
                        <a:buClr>
                          <a:srgbClr val="800000"/>
                        </a:buClr>
                        <a:buFont typeface="Arial" pitchFamily="34" charset="0"/>
                        <a:defRPr sz="2400">
                          <a:solidFill>
                            <a:schemeClr val="tx1"/>
                          </a:solidFill>
                          <a:latin typeface="Arial" pitchFamily="34" charset="0"/>
                          <a:ea typeface="ＭＳ Ｐゴシック" pitchFamily="34" charset="-128"/>
                        </a:defRPr>
                      </a:lvl2pPr>
                      <a:lvl3pPr marL="1143000" indent="-228600" eaLnBrk="0" hangingPunct="0">
                        <a:spcBef>
                          <a:spcPct val="20000"/>
                        </a:spcBef>
                        <a:buClr>
                          <a:srgbClr val="800000"/>
                        </a:buClr>
                        <a:buFont typeface="Arial" pitchFamily="34" charset="0"/>
                        <a:defRPr sz="2000">
                          <a:solidFill>
                            <a:schemeClr val="tx1"/>
                          </a:solidFill>
                          <a:latin typeface="Arial" pitchFamily="34" charset="0"/>
                          <a:ea typeface="ＭＳ Ｐゴシック" pitchFamily="34" charset="-128"/>
                        </a:defRPr>
                      </a:lvl3pPr>
                      <a:lvl4pPr marL="1600200" indent="-228600" eaLnBrk="0" hangingPunct="0">
                        <a:spcBef>
                          <a:spcPct val="20000"/>
                        </a:spcBef>
                        <a:buClr>
                          <a:srgbClr val="800000"/>
                        </a:buClr>
                        <a:buFont typeface="Arial" pitchFamily="34" charset="0"/>
                        <a:defRPr>
                          <a:solidFill>
                            <a:schemeClr val="tx1"/>
                          </a:solidFill>
                          <a:latin typeface="Arial" pitchFamily="34" charset="0"/>
                          <a:ea typeface="ＭＳ Ｐゴシック" pitchFamily="34" charset="-128"/>
                        </a:defRPr>
                      </a:lvl4pPr>
                      <a:lvl5pPr marL="2057400" indent="-228600" eaLnBrk="0" hangingPunct="0">
                        <a:spcBef>
                          <a:spcPct val="20000"/>
                        </a:spcBef>
                        <a:buClr>
                          <a:srgbClr val="800000"/>
                        </a:buClr>
                        <a:buFont typeface="Arial" pitchFamily="34" charset="0"/>
                        <a:defRPr>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rgbClr val="800000"/>
                        </a:buClr>
                        <a:buFont typeface="Arial" pitchFamily="34" charset="0"/>
                        <a:defRPr>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rgbClr val="800000"/>
                        </a:buClr>
                        <a:buFont typeface="Arial" pitchFamily="34" charset="0"/>
                        <a:defRPr>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rgbClr val="800000"/>
                        </a:buClr>
                        <a:buFont typeface="Arial" pitchFamily="34" charset="0"/>
                        <a:defRPr>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rgbClr val="800000"/>
                        </a:buClr>
                        <a:buFont typeface="Arial" pitchFamily="34" charset="0"/>
                        <a:defRPr>
                          <a:solidFill>
                            <a:schemeClr val="tx1"/>
                          </a:solidFill>
                          <a:latin typeface="Arial" pitchFamily="34" charset="0"/>
                          <a:ea typeface="ＭＳ Ｐゴシック" pitchFamily="34" charset="-128"/>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1400" b="0" i="0" u="none" strike="noStrike" cap="none" normalizeH="0" baseline="0" smtClean="0">
                          <a:ln>
                            <a:noFill/>
                          </a:ln>
                          <a:solidFill>
                            <a:srgbClr val="000000"/>
                          </a:solidFill>
                          <a:effectLst/>
                          <a:latin typeface="Arial" pitchFamily="34" charset="0"/>
                          <a:ea typeface="ＭＳ Ｐゴシック" pitchFamily="34" charset="-128"/>
                        </a:rPr>
                        <a:t>6</a:t>
                      </a:r>
                      <a:endParaRPr kumimoji="0" lang="en-US" altLang="en-US" sz="1400" b="0" i="0" u="none" strike="noStrike" cap="none" normalizeH="0" baseline="0" smtClean="0">
                        <a:ln>
                          <a:noFill/>
                        </a:ln>
                        <a:solidFill>
                          <a:srgbClr val="000000"/>
                        </a:solidFill>
                        <a:effectLst/>
                        <a:latin typeface="Calibri" pitchFamily="34" charset="0"/>
                        <a:ea typeface="Calibri" pitchFamily="34" charset="0"/>
                        <a:cs typeface="Times New Roman" pitchFamily="18" charset="0"/>
                      </a:endParaRPr>
                    </a:p>
                  </a:txBody>
                  <a:tcPr marL="43512" marR="4351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DE"/>
                    </a:solidFill>
                  </a:tcPr>
                </a:tc>
                <a:tc>
                  <a:txBody>
                    <a:bodyPr/>
                    <a:lstStyle>
                      <a:lvl1pPr eaLnBrk="0" hangingPunct="0">
                        <a:spcBef>
                          <a:spcPct val="20000"/>
                        </a:spcBef>
                        <a:buClr>
                          <a:srgbClr val="800000"/>
                        </a:buClr>
                        <a:buFont typeface="Arial" pitchFamily="34" charset="0"/>
                        <a:defRPr sz="2800">
                          <a:solidFill>
                            <a:schemeClr val="tx1"/>
                          </a:solidFill>
                          <a:latin typeface="Arial" pitchFamily="34" charset="0"/>
                          <a:ea typeface="ＭＳ Ｐゴシック" pitchFamily="34" charset="-128"/>
                          <a:cs typeface="ＭＳ Ｐゴシック" pitchFamily="34" charset="-128"/>
                        </a:defRPr>
                      </a:lvl1pPr>
                      <a:lvl2pPr marL="742950" indent="-285750" eaLnBrk="0" hangingPunct="0">
                        <a:spcBef>
                          <a:spcPct val="20000"/>
                        </a:spcBef>
                        <a:buClr>
                          <a:srgbClr val="800000"/>
                        </a:buClr>
                        <a:buFont typeface="Arial" pitchFamily="34" charset="0"/>
                        <a:defRPr sz="2400">
                          <a:solidFill>
                            <a:schemeClr val="tx1"/>
                          </a:solidFill>
                          <a:latin typeface="Arial" pitchFamily="34" charset="0"/>
                          <a:ea typeface="ＭＳ Ｐゴシック" pitchFamily="34" charset="-128"/>
                        </a:defRPr>
                      </a:lvl2pPr>
                      <a:lvl3pPr marL="1143000" indent="-228600" eaLnBrk="0" hangingPunct="0">
                        <a:spcBef>
                          <a:spcPct val="20000"/>
                        </a:spcBef>
                        <a:buClr>
                          <a:srgbClr val="800000"/>
                        </a:buClr>
                        <a:buFont typeface="Arial" pitchFamily="34" charset="0"/>
                        <a:defRPr sz="2000">
                          <a:solidFill>
                            <a:schemeClr val="tx1"/>
                          </a:solidFill>
                          <a:latin typeface="Arial" pitchFamily="34" charset="0"/>
                          <a:ea typeface="ＭＳ Ｐゴシック" pitchFamily="34" charset="-128"/>
                        </a:defRPr>
                      </a:lvl3pPr>
                      <a:lvl4pPr marL="1600200" indent="-228600" eaLnBrk="0" hangingPunct="0">
                        <a:spcBef>
                          <a:spcPct val="20000"/>
                        </a:spcBef>
                        <a:buClr>
                          <a:srgbClr val="800000"/>
                        </a:buClr>
                        <a:buFont typeface="Arial" pitchFamily="34" charset="0"/>
                        <a:defRPr>
                          <a:solidFill>
                            <a:schemeClr val="tx1"/>
                          </a:solidFill>
                          <a:latin typeface="Arial" pitchFamily="34" charset="0"/>
                          <a:ea typeface="ＭＳ Ｐゴシック" pitchFamily="34" charset="-128"/>
                        </a:defRPr>
                      </a:lvl4pPr>
                      <a:lvl5pPr marL="2057400" indent="-228600" eaLnBrk="0" hangingPunct="0">
                        <a:spcBef>
                          <a:spcPct val="20000"/>
                        </a:spcBef>
                        <a:buClr>
                          <a:srgbClr val="800000"/>
                        </a:buClr>
                        <a:buFont typeface="Arial" pitchFamily="34" charset="0"/>
                        <a:defRPr>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rgbClr val="800000"/>
                        </a:buClr>
                        <a:buFont typeface="Arial" pitchFamily="34" charset="0"/>
                        <a:defRPr>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rgbClr val="800000"/>
                        </a:buClr>
                        <a:buFont typeface="Arial" pitchFamily="34" charset="0"/>
                        <a:defRPr>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rgbClr val="800000"/>
                        </a:buClr>
                        <a:buFont typeface="Arial" pitchFamily="34" charset="0"/>
                        <a:defRPr>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rgbClr val="800000"/>
                        </a:buClr>
                        <a:buFont typeface="Arial" pitchFamily="34" charset="0"/>
                        <a:defRPr>
                          <a:solidFill>
                            <a:schemeClr val="tx1"/>
                          </a:solidFill>
                          <a:latin typeface="Arial" pitchFamily="34" charset="0"/>
                          <a:ea typeface="ＭＳ Ｐゴシック" pitchFamily="34" charset="-128"/>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1400" b="0" i="0" u="none" strike="noStrike" cap="none" normalizeH="0" baseline="0" smtClean="0">
                          <a:ln>
                            <a:noFill/>
                          </a:ln>
                          <a:solidFill>
                            <a:srgbClr val="000000"/>
                          </a:solidFill>
                          <a:effectLst/>
                          <a:latin typeface="Arial" pitchFamily="34" charset="0"/>
                          <a:ea typeface="ＭＳ Ｐゴシック" pitchFamily="34" charset="-128"/>
                        </a:rPr>
                        <a:t>1.3</a:t>
                      </a:r>
                      <a:endParaRPr kumimoji="0" lang="en-US" altLang="en-US" sz="1400" b="0" i="0" u="none" strike="noStrike" cap="none" normalizeH="0" baseline="0" smtClean="0">
                        <a:ln>
                          <a:noFill/>
                        </a:ln>
                        <a:solidFill>
                          <a:srgbClr val="000000"/>
                        </a:solidFill>
                        <a:effectLst/>
                        <a:latin typeface="Calibri" pitchFamily="34" charset="0"/>
                        <a:ea typeface="Calibri" pitchFamily="34" charset="0"/>
                        <a:cs typeface="Times New Roman" pitchFamily="18" charset="0"/>
                      </a:endParaRPr>
                    </a:p>
                  </a:txBody>
                  <a:tcPr marL="43512" marR="4351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DE"/>
                    </a:solidFill>
                  </a:tcPr>
                </a:tc>
              </a:tr>
              <a:tr h="246063">
                <a:tc>
                  <a:txBody>
                    <a:bodyPr/>
                    <a:lstStyle>
                      <a:lvl1pPr eaLnBrk="0" hangingPunct="0">
                        <a:spcBef>
                          <a:spcPct val="20000"/>
                        </a:spcBef>
                        <a:buClr>
                          <a:srgbClr val="800000"/>
                        </a:buClr>
                        <a:buFont typeface="Arial" pitchFamily="34" charset="0"/>
                        <a:defRPr sz="2800">
                          <a:solidFill>
                            <a:schemeClr val="tx1"/>
                          </a:solidFill>
                          <a:latin typeface="Arial" pitchFamily="34" charset="0"/>
                          <a:ea typeface="ＭＳ Ｐゴシック" pitchFamily="34" charset="-128"/>
                          <a:cs typeface="ＭＳ Ｐゴシック" pitchFamily="34" charset="-128"/>
                        </a:defRPr>
                      </a:lvl1pPr>
                      <a:lvl2pPr marL="742950" indent="-285750" eaLnBrk="0" hangingPunct="0">
                        <a:spcBef>
                          <a:spcPct val="20000"/>
                        </a:spcBef>
                        <a:buClr>
                          <a:srgbClr val="800000"/>
                        </a:buClr>
                        <a:buFont typeface="Arial" pitchFamily="34" charset="0"/>
                        <a:defRPr sz="2400">
                          <a:solidFill>
                            <a:schemeClr val="tx1"/>
                          </a:solidFill>
                          <a:latin typeface="Arial" pitchFamily="34" charset="0"/>
                          <a:ea typeface="ＭＳ Ｐゴシック" pitchFamily="34" charset="-128"/>
                        </a:defRPr>
                      </a:lvl2pPr>
                      <a:lvl3pPr marL="1143000" indent="-228600" eaLnBrk="0" hangingPunct="0">
                        <a:spcBef>
                          <a:spcPct val="20000"/>
                        </a:spcBef>
                        <a:buClr>
                          <a:srgbClr val="800000"/>
                        </a:buClr>
                        <a:buFont typeface="Arial" pitchFamily="34" charset="0"/>
                        <a:defRPr sz="2000">
                          <a:solidFill>
                            <a:schemeClr val="tx1"/>
                          </a:solidFill>
                          <a:latin typeface="Arial" pitchFamily="34" charset="0"/>
                          <a:ea typeface="ＭＳ Ｐゴシック" pitchFamily="34" charset="-128"/>
                        </a:defRPr>
                      </a:lvl3pPr>
                      <a:lvl4pPr marL="1600200" indent="-228600" eaLnBrk="0" hangingPunct="0">
                        <a:spcBef>
                          <a:spcPct val="20000"/>
                        </a:spcBef>
                        <a:buClr>
                          <a:srgbClr val="800000"/>
                        </a:buClr>
                        <a:buFont typeface="Arial" pitchFamily="34" charset="0"/>
                        <a:defRPr>
                          <a:solidFill>
                            <a:schemeClr val="tx1"/>
                          </a:solidFill>
                          <a:latin typeface="Arial" pitchFamily="34" charset="0"/>
                          <a:ea typeface="ＭＳ Ｐゴシック" pitchFamily="34" charset="-128"/>
                        </a:defRPr>
                      </a:lvl4pPr>
                      <a:lvl5pPr marL="2057400" indent="-228600" eaLnBrk="0" hangingPunct="0">
                        <a:spcBef>
                          <a:spcPct val="20000"/>
                        </a:spcBef>
                        <a:buClr>
                          <a:srgbClr val="800000"/>
                        </a:buClr>
                        <a:buFont typeface="Arial" pitchFamily="34" charset="0"/>
                        <a:defRPr>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rgbClr val="800000"/>
                        </a:buClr>
                        <a:buFont typeface="Arial" pitchFamily="34" charset="0"/>
                        <a:defRPr>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rgbClr val="800000"/>
                        </a:buClr>
                        <a:buFont typeface="Arial" pitchFamily="34" charset="0"/>
                        <a:defRPr>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rgbClr val="800000"/>
                        </a:buClr>
                        <a:buFont typeface="Arial" pitchFamily="34" charset="0"/>
                        <a:defRPr>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rgbClr val="800000"/>
                        </a:buClr>
                        <a:buFont typeface="Arial" pitchFamily="34" charset="0"/>
                        <a:defRPr>
                          <a:solidFill>
                            <a:schemeClr val="tx1"/>
                          </a:solidFill>
                          <a:latin typeface="Arial" pitchFamily="34" charset="0"/>
                          <a:ea typeface="ＭＳ Ｐゴシック"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altLang="en-US" sz="1400" b="1" i="0" u="none" strike="noStrike" cap="none" normalizeH="0" baseline="0" smtClean="0">
                          <a:ln>
                            <a:noFill/>
                          </a:ln>
                          <a:solidFill>
                            <a:srgbClr val="FFFFFF"/>
                          </a:solidFill>
                          <a:effectLst/>
                          <a:latin typeface="Arial" pitchFamily="34" charset="0"/>
                          <a:ea typeface="ＭＳ Ｐゴシック" pitchFamily="34" charset="-128"/>
                        </a:rPr>
                        <a:t>   silver</a:t>
                      </a:r>
                      <a:endParaRPr kumimoji="0" lang="en-US" altLang="en-US" sz="1400" b="1" i="0" u="none" strike="noStrike" cap="none" normalizeH="0" baseline="0" smtClean="0">
                        <a:ln>
                          <a:noFill/>
                        </a:ln>
                        <a:solidFill>
                          <a:srgbClr val="FFFFFF"/>
                        </a:solidFill>
                        <a:effectLst/>
                        <a:latin typeface="Calibri" pitchFamily="34" charset="0"/>
                        <a:ea typeface="Calibri" pitchFamily="34" charset="0"/>
                        <a:cs typeface="Times New Roman" pitchFamily="18" charset="0"/>
                      </a:endParaRPr>
                    </a:p>
                  </a:txBody>
                  <a:tcPr marL="43512" marR="4351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2"/>
                    </a:solidFill>
                  </a:tcPr>
                </a:tc>
                <a:tc>
                  <a:txBody>
                    <a:bodyPr/>
                    <a:lstStyle>
                      <a:lvl1pPr eaLnBrk="0" hangingPunct="0">
                        <a:spcBef>
                          <a:spcPct val="20000"/>
                        </a:spcBef>
                        <a:buClr>
                          <a:srgbClr val="800000"/>
                        </a:buClr>
                        <a:buFont typeface="Arial" pitchFamily="34" charset="0"/>
                        <a:defRPr sz="2800">
                          <a:solidFill>
                            <a:schemeClr val="tx1"/>
                          </a:solidFill>
                          <a:latin typeface="Arial" pitchFamily="34" charset="0"/>
                          <a:ea typeface="ＭＳ Ｐゴシック" pitchFamily="34" charset="-128"/>
                          <a:cs typeface="ＭＳ Ｐゴシック" pitchFamily="34" charset="-128"/>
                        </a:defRPr>
                      </a:lvl1pPr>
                      <a:lvl2pPr marL="742950" indent="-285750" eaLnBrk="0" hangingPunct="0">
                        <a:spcBef>
                          <a:spcPct val="20000"/>
                        </a:spcBef>
                        <a:buClr>
                          <a:srgbClr val="800000"/>
                        </a:buClr>
                        <a:buFont typeface="Arial" pitchFamily="34" charset="0"/>
                        <a:defRPr sz="2400">
                          <a:solidFill>
                            <a:schemeClr val="tx1"/>
                          </a:solidFill>
                          <a:latin typeface="Arial" pitchFamily="34" charset="0"/>
                          <a:ea typeface="ＭＳ Ｐゴシック" pitchFamily="34" charset="-128"/>
                        </a:defRPr>
                      </a:lvl2pPr>
                      <a:lvl3pPr marL="1143000" indent="-228600" eaLnBrk="0" hangingPunct="0">
                        <a:spcBef>
                          <a:spcPct val="20000"/>
                        </a:spcBef>
                        <a:buClr>
                          <a:srgbClr val="800000"/>
                        </a:buClr>
                        <a:buFont typeface="Arial" pitchFamily="34" charset="0"/>
                        <a:defRPr sz="2000">
                          <a:solidFill>
                            <a:schemeClr val="tx1"/>
                          </a:solidFill>
                          <a:latin typeface="Arial" pitchFamily="34" charset="0"/>
                          <a:ea typeface="ＭＳ Ｐゴシック" pitchFamily="34" charset="-128"/>
                        </a:defRPr>
                      </a:lvl3pPr>
                      <a:lvl4pPr marL="1600200" indent="-228600" eaLnBrk="0" hangingPunct="0">
                        <a:spcBef>
                          <a:spcPct val="20000"/>
                        </a:spcBef>
                        <a:buClr>
                          <a:srgbClr val="800000"/>
                        </a:buClr>
                        <a:buFont typeface="Arial" pitchFamily="34" charset="0"/>
                        <a:defRPr>
                          <a:solidFill>
                            <a:schemeClr val="tx1"/>
                          </a:solidFill>
                          <a:latin typeface="Arial" pitchFamily="34" charset="0"/>
                          <a:ea typeface="ＭＳ Ｐゴシック" pitchFamily="34" charset="-128"/>
                        </a:defRPr>
                      </a:lvl4pPr>
                      <a:lvl5pPr marL="2057400" indent="-228600" eaLnBrk="0" hangingPunct="0">
                        <a:spcBef>
                          <a:spcPct val="20000"/>
                        </a:spcBef>
                        <a:buClr>
                          <a:srgbClr val="800000"/>
                        </a:buClr>
                        <a:buFont typeface="Arial" pitchFamily="34" charset="0"/>
                        <a:defRPr>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rgbClr val="800000"/>
                        </a:buClr>
                        <a:buFont typeface="Arial" pitchFamily="34" charset="0"/>
                        <a:defRPr>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rgbClr val="800000"/>
                        </a:buClr>
                        <a:buFont typeface="Arial" pitchFamily="34" charset="0"/>
                        <a:defRPr>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rgbClr val="800000"/>
                        </a:buClr>
                        <a:buFont typeface="Arial" pitchFamily="34" charset="0"/>
                        <a:defRPr>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rgbClr val="800000"/>
                        </a:buClr>
                        <a:buFont typeface="Arial" pitchFamily="34" charset="0"/>
                        <a:defRPr>
                          <a:solidFill>
                            <a:schemeClr val="tx1"/>
                          </a:solidFill>
                          <a:latin typeface="Arial" pitchFamily="34" charset="0"/>
                          <a:ea typeface="ＭＳ Ｐゴシック" pitchFamily="34" charset="-128"/>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1400" b="0" i="0" u="none" strike="noStrike" cap="none" normalizeH="0" baseline="0" smtClean="0">
                          <a:ln>
                            <a:noFill/>
                          </a:ln>
                          <a:solidFill>
                            <a:srgbClr val="000000"/>
                          </a:solidFill>
                          <a:effectLst/>
                          <a:latin typeface="Arial" pitchFamily="34" charset="0"/>
                          <a:ea typeface="ＭＳ Ｐゴシック" pitchFamily="34" charset="-128"/>
                        </a:rPr>
                        <a:t>9</a:t>
                      </a:r>
                      <a:endParaRPr kumimoji="0" lang="en-US" altLang="en-US" sz="1400" b="0" i="0" u="none" strike="noStrike" cap="none" normalizeH="0" baseline="0" smtClean="0">
                        <a:ln>
                          <a:noFill/>
                        </a:ln>
                        <a:solidFill>
                          <a:srgbClr val="000000"/>
                        </a:solidFill>
                        <a:effectLst/>
                        <a:latin typeface="Calibri" pitchFamily="34" charset="0"/>
                        <a:ea typeface="Calibri" pitchFamily="34" charset="0"/>
                        <a:cs typeface="Times New Roman" pitchFamily="18" charset="0"/>
                      </a:endParaRPr>
                    </a:p>
                  </a:txBody>
                  <a:tcPr marL="43512" marR="4351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EF"/>
                    </a:solidFill>
                  </a:tcPr>
                </a:tc>
                <a:tc>
                  <a:txBody>
                    <a:bodyPr/>
                    <a:lstStyle>
                      <a:lvl1pPr eaLnBrk="0" hangingPunct="0">
                        <a:spcBef>
                          <a:spcPct val="20000"/>
                        </a:spcBef>
                        <a:buClr>
                          <a:srgbClr val="800000"/>
                        </a:buClr>
                        <a:buFont typeface="Arial" pitchFamily="34" charset="0"/>
                        <a:defRPr sz="2800">
                          <a:solidFill>
                            <a:schemeClr val="tx1"/>
                          </a:solidFill>
                          <a:latin typeface="Arial" pitchFamily="34" charset="0"/>
                          <a:ea typeface="ＭＳ Ｐゴシック" pitchFamily="34" charset="-128"/>
                          <a:cs typeface="ＭＳ Ｐゴシック" pitchFamily="34" charset="-128"/>
                        </a:defRPr>
                      </a:lvl1pPr>
                      <a:lvl2pPr marL="742950" indent="-285750" eaLnBrk="0" hangingPunct="0">
                        <a:spcBef>
                          <a:spcPct val="20000"/>
                        </a:spcBef>
                        <a:buClr>
                          <a:srgbClr val="800000"/>
                        </a:buClr>
                        <a:buFont typeface="Arial" pitchFamily="34" charset="0"/>
                        <a:defRPr sz="2400">
                          <a:solidFill>
                            <a:schemeClr val="tx1"/>
                          </a:solidFill>
                          <a:latin typeface="Arial" pitchFamily="34" charset="0"/>
                          <a:ea typeface="ＭＳ Ｐゴシック" pitchFamily="34" charset="-128"/>
                        </a:defRPr>
                      </a:lvl2pPr>
                      <a:lvl3pPr marL="1143000" indent="-228600" eaLnBrk="0" hangingPunct="0">
                        <a:spcBef>
                          <a:spcPct val="20000"/>
                        </a:spcBef>
                        <a:buClr>
                          <a:srgbClr val="800000"/>
                        </a:buClr>
                        <a:buFont typeface="Arial" pitchFamily="34" charset="0"/>
                        <a:defRPr sz="2000">
                          <a:solidFill>
                            <a:schemeClr val="tx1"/>
                          </a:solidFill>
                          <a:latin typeface="Arial" pitchFamily="34" charset="0"/>
                          <a:ea typeface="ＭＳ Ｐゴシック" pitchFamily="34" charset="-128"/>
                        </a:defRPr>
                      </a:lvl3pPr>
                      <a:lvl4pPr marL="1600200" indent="-228600" eaLnBrk="0" hangingPunct="0">
                        <a:spcBef>
                          <a:spcPct val="20000"/>
                        </a:spcBef>
                        <a:buClr>
                          <a:srgbClr val="800000"/>
                        </a:buClr>
                        <a:buFont typeface="Arial" pitchFamily="34" charset="0"/>
                        <a:defRPr>
                          <a:solidFill>
                            <a:schemeClr val="tx1"/>
                          </a:solidFill>
                          <a:latin typeface="Arial" pitchFamily="34" charset="0"/>
                          <a:ea typeface="ＭＳ Ｐゴシック" pitchFamily="34" charset="-128"/>
                        </a:defRPr>
                      </a:lvl4pPr>
                      <a:lvl5pPr marL="2057400" indent="-228600" eaLnBrk="0" hangingPunct="0">
                        <a:spcBef>
                          <a:spcPct val="20000"/>
                        </a:spcBef>
                        <a:buClr>
                          <a:srgbClr val="800000"/>
                        </a:buClr>
                        <a:buFont typeface="Arial" pitchFamily="34" charset="0"/>
                        <a:defRPr>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rgbClr val="800000"/>
                        </a:buClr>
                        <a:buFont typeface="Arial" pitchFamily="34" charset="0"/>
                        <a:defRPr>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rgbClr val="800000"/>
                        </a:buClr>
                        <a:buFont typeface="Arial" pitchFamily="34" charset="0"/>
                        <a:defRPr>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rgbClr val="800000"/>
                        </a:buClr>
                        <a:buFont typeface="Arial" pitchFamily="34" charset="0"/>
                        <a:defRPr>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rgbClr val="800000"/>
                        </a:buClr>
                        <a:buFont typeface="Arial" pitchFamily="34" charset="0"/>
                        <a:defRPr>
                          <a:solidFill>
                            <a:schemeClr val="tx1"/>
                          </a:solidFill>
                          <a:latin typeface="Arial" pitchFamily="34" charset="0"/>
                          <a:ea typeface="ＭＳ Ｐゴシック" pitchFamily="34" charset="-128"/>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1400" b="0" i="0" u="none" strike="noStrike" cap="none" normalizeH="0" baseline="0" smtClean="0">
                          <a:ln>
                            <a:noFill/>
                          </a:ln>
                          <a:solidFill>
                            <a:srgbClr val="000000"/>
                          </a:solidFill>
                          <a:effectLst/>
                          <a:latin typeface="Arial" pitchFamily="34" charset="0"/>
                          <a:ea typeface="ＭＳ Ｐゴシック" pitchFamily="34" charset="-128"/>
                        </a:rPr>
                        <a:t>2.0</a:t>
                      </a:r>
                      <a:endParaRPr kumimoji="0" lang="en-US" altLang="en-US" sz="1400" b="0" i="0" u="none" strike="noStrike" cap="none" normalizeH="0" baseline="0" smtClean="0">
                        <a:ln>
                          <a:noFill/>
                        </a:ln>
                        <a:solidFill>
                          <a:srgbClr val="000000"/>
                        </a:solidFill>
                        <a:effectLst/>
                        <a:latin typeface="Calibri" pitchFamily="34" charset="0"/>
                        <a:ea typeface="Calibri" pitchFamily="34" charset="0"/>
                        <a:cs typeface="Times New Roman" pitchFamily="18" charset="0"/>
                      </a:endParaRPr>
                    </a:p>
                  </a:txBody>
                  <a:tcPr marL="43512" marR="4351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EF"/>
                    </a:solidFill>
                  </a:tcPr>
                </a:tc>
              </a:tr>
              <a:tr h="246063">
                <a:tc>
                  <a:txBody>
                    <a:bodyPr/>
                    <a:lstStyle>
                      <a:lvl1pPr eaLnBrk="0" hangingPunct="0">
                        <a:spcBef>
                          <a:spcPct val="20000"/>
                        </a:spcBef>
                        <a:buClr>
                          <a:srgbClr val="800000"/>
                        </a:buClr>
                        <a:buFont typeface="Arial" pitchFamily="34" charset="0"/>
                        <a:defRPr sz="2800">
                          <a:solidFill>
                            <a:schemeClr val="tx1"/>
                          </a:solidFill>
                          <a:latin typeface="Arial" pitchFamily="34" charset="0"/>
                          <a:ea typeface="ＭＳ Ｐゴシック" pitchFamily="34" charset="-128"/>
                          <a:cs typeface="ＭＳ Ｐゴシック" pitchFamily="34" charset="-128"/>
                        </a:defRPr>
                      </a:lvl1pPr>
                      <a:lvl2pPr marL="742950" indent="-285750" eaLnBrk="0" hangingPunct="0">
                        <a:spcBef>
                          <a:spcPct val="20000"/>
                        </a:spcBef>
                        <a:buClr>
                          <a:srgbClr val="800000"/>
                        </a:buClr>
                        <a:buFont typeface="Arial" pitchFamily="34" charset="0"/>
                        <a:defRPr sz="2400">
                          <a:solidFill>
                            <a:schemeClr val="tx1"/>
                          </a:solidFill>
                          <a:latin typeface="Arial" pitchFamily="34" charset="0"/>
                          <a:ea typeface="ＭＳ Ｐゴシック" pitchFamily="34" charset="-128"/>
                        </a:defRPr>
                      </a:lvl2pPr>
                      <a:lvl3pPr marL="1143000" indent="-228600" eaLnBrk="0" hangingPunct="0">
                        <a:spcBef>
                          <a:spcPct val="20000"/>
                        </a:spcBef>
                        <a:buClr>
                          <a:srgbClr val="800000"/>
                        </a:buClr>
                        <a:buFont typeface="Arial" pitchFamily="34" charset="0"/>
                        <a:defRPr sz="2000">
                          <a:solidFill>
                            <a:schemeClr val="tx1"/>
                          </a:solidFill>
                          <a:latin typeface="Arial" pitchFamily="34" charset="0"/>
                          <a:ea typeface="ＭＳ Ｐゴシック" pitchFamily="34" charset="-128"/>
                        </a:defRPr>
                      </a:lvl3pPr>
                      <a:lvl4pPr marL="1600200" indent="-228600" eaLnBrk="0" hangingPunct="0">
                        <a:spcBef>
                          <a:spcPct val="20000"/>
                        </a:spcBef>
                        <a:buClr>
                          <a:srgbClr val="800000"/>
                        </a:buClr>
                        <a:buFont typeface="Arial" pitchFamily="34" charset="0"/>
                        <a:defRPr>
                          <a:solidFill>
                            <a:schemeClr val="tx1"/>
                          </a:solidFill>
                          <a:latin typeface="Arial" pitchFamily="34" charset="0"/>
                          <a:ea typeface="ＭＳ Ｐゴシック" pitchFamily="34" charset="-128"/>
                        </a:defRPr>
                      </a:lvl4pPr>
                      <a:lvl5pPr marL="2057400" indent="-228600" eaLnBrk="0" hangingPunct="0">
                        <a:spcBef>
                          <a:spcPct val="20000"/>
                        </a:spcBef>
                        <a:buClr>
                          <a:srgbClr val="800000"/>
                        </a:buClr>
                        <a:buFont typeface="Arial" pitchFamily="34" charset="0"/>
                        <a:defRPr>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rgbClr val="800000"/>
                        </a:buClr>
                        <a:buFont typeface="Arial" pitchFamily="34" charset="0"/>
                        <a:defRPr>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rgbClr val="800000"/>
                        </a:buClr>
                        <a:buFont typeface="Arial" pitchFamily="34" charset="0"/>
                        <a:defRPr>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rgbClr val="800000"/>
                        </a:buClr>
                        <a:buFont typeface="Arial" pitchFamily="34" charset="0"/>
                        <a:defRPr>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rgbClr val="800000"/>
                        </a:buClr>
                        <a:buFont typeface="Arial" pitchFamily="34" charset="0"/>
                        <a:defRPr>
                          <a:solidFill>
                            <a:schemeClr val="tx1"/>
                          </a:solidFill>
                          <a:latin typeface="Arial" pitchFamily="34" charset="0"/>
                          <a:ea typeface="ＭＳ Ｐゴシック"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altLang="en-US" sz="1400" b="1" i="0" u="none" strike="noStrike" cap="none" normalizeH="0" baseline="0" smtClean="0">
                          <a:ln>
                            <a:noFill/>
                          </a:ln>
                          <a:solidFill>
                            <a:srgbClr val="FFFFFF"/>
                          </a:solidFill>
                          <a:effectLst/>
                          <a:latin typeface="Arial" pitchFamily="34" charset="0"/>
                          <a:ea typeface="ＭＳ Ｐゴシック" pitchFamily="34" charset="-128"/>
                        </a:rPr>
                        <a:t>   titanium dioxide</a:t>
                      </a:r>
                      <a:endParaRPr kumimoji="0" lang="en-US" altLang="en-US" sz="1400" b="1" i="0" u="none" strike="noStrike" cap="none" normalizeH="0" baseline="0" smtClean="0">
                        <a:ln>
                          <a:noFill/>
                        </a:ln>
                        <a:solidFill>
                          <a:srgbClr val="FFFFFF"/>
                        </a:solidFill>
                        <a:effectLst/>
                        <a:latin typeface="Calibri" pitchFamily="34" charset="0"/>
                        <a:ea typeface="Calibri" pitchFamily="34" charset="0"/>
                        <a:cs typeface="Times New Roman" pitchFamily="18" charset="0"/>
                      </a:endParaRPr>
                    </a:p>
                  </a:txBody>
                  <a:tcPr marL="43512" marR="4351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2"/>
                    </a:solidFill>
                  </a:tcPr>
                </a:tc>
                <a:tc>
                  <a:txBody>
                    <a:bodyPr/>
                    <a:lstStyle>
                      <a:lvl1pPr eaLnBrk="0" hangingPunct="0">
                        <a:spcBef>
                          <a:spcPct val="20000"/>
                        </a:spcBef>
                        <a:buClr>
                          <a:srgbClr val="800000"/>
                        </a:buClr>
                        <a:buFont typeface="Arial" pitchFamily="34" charset="0"/>
                        <a:defRPr sz="2800">
                          <a:solidFill>
                            <a:schemeClr val="tx1"/>
                          </a:solidFill>
                          <a:latin typeface="Arial" pitchFamily="34" charset="0"/>
                          <a:ea typeface="ＭＳ Ｐゴシック" pitchFamily="34" charset="-128"/>
                          <a:cs typeface="ＭＳ Ｐゴシック" pitchFamily="34" charset="-128"/>
                        </a:defRPr>
                      </a:lvl1pPr>
                      <a:lvl2pPr marL="742950" indent="-285750" eaLnBrk="0" hangingPunct="0">
                        <a:spcBef>
                          <a:spcPct val="20000"/>
                        </a:spcBef>
                        <a:buClr>
                          <a:srgbClr val="800000"/>
                        </a:buClr>
                        <a:buFont typeface="Arial" pitchFamily="34" charset="0"/>
                        <a:defRPr sz="2400">
                          <a:solidFill>
                            <a:schemeClr val="tx1"/>
                          </a:solidFill>
                          <a:latin typeface="Arial" pitchFamily="34" charset="0"/>
                          <a:ea typeface="ＭＳ Ｐゴシック" pitchFamily="34" charset="-128"/>
                        </a:defRPr>
                      </a:lvl2pPr>
                      <a:lvl3pPr marL="1143000" indent="-228600" eaLnBrk="0" hangingPunct="0">
                        <a:spcBef>
                          <a:spcPct val="20000"/>
                        </a:spcBef>
                        <a:buClr>
                          <a:srgbClr val="800000"/>
                        </a:buClr>
                        <a:buFont typeface="Arial" pitchFamily="34" charset="0"/>
                        <a:defRPr sz="2000">
                          <a:solidFill>
                            <a:schemeClr val="tx1"/>
                          </a:solidFill>
                          <a:latin typeface="Arial" pitchFamily="34" charset="0"/>
                          <a:ea typeface="ＭＳ Ｐゴシック" pitchFamily="34" charset="-128"/>
                        </a:defRPr>
                      </a:lvl3pPr>
                      <a:lvl4pPr marL="1600200" indent="-228600" eaLnBrk="0" hangingPunct="0">
                        <a:spcBef>
                          <a:spcPct val="20000"/>
                        </a:spcBef>
                        <a:buClr>
                          <a:srgbClr val="800000"/>
                        </a:buClr>
                        <a:buFont typeface="Arial" pitchFamily="34" charset="0"/>
                        <a:defRPr>
                          <a:solidFill>
                            <a:schemeClr val="tx1"/>
                          </a:solidFill>
                          <a:latin typeface="Arial" pitchFamily="34" charset="0"/>
                          <a:ea typeface="ＭＳ Ｐゴシック" pitchFamily="34" charset="-128"/>
                        </a:defRPr>
                      </a:lvl4pPr>
                      <a:lvl5pPr marL="2057400" indent="-228600" eaLnBrk="0" hangingPunct="0">
                        <a:spcBef>
                          <a:spcPct val="20000"/>
                        </a:spcBef>
                        <a:buClr>
                          <a:srgbClr val="800000"/>
                        </a:buClr>
                        <a:buFont typeface="Arial" pitchFamily="34" charset="0"/>
                        <a:defRPr>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rgbClr val="800000"/>
                        </a:buClr>
                        <a:buFont typeface="Arial" pitchFamily="34" charset="0"/>
                        <a:defRPr>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rgbClr val="800000"/>
                        </a:buClr>
                        <a:buFont typeface="Arial" pitchFamily="34" charset="0"/>
                        <a:defRPr>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rgbClr val="800000"/>
                        </a:buClr>
                        <a:buFont typeface="Arial" pitchFamily="34" charset="0"/>
                        <a:defRPr>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rgbClr val="800000"/>
                        </a:buClr>
                        <a:buFont typeface="Arial" pitchFamily="34" charset="0"/>
                        <a:defRPr>
                          <a:solidFill>
                            <a:schemeClr val="tx1"/>
                          </a:solidFill>
                          <a:latin typeface="Arial" pitchFamily="34" charset="0"/>
                          <a:ea typeface="ＭＳ Ｐゴシック" pitchFamily="34" charset="-128"/>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1400" b="0" i="0" u="none" strike="noStrike" cap="none" normalizeH="0" baseline="0" smtClean="0">
                          <a:ln>
                            <a:noFill/>
                          </a:ln>
                          <a:solidFill>
                            <a:srgbClr val="000000"/>
                          </a:solidFill>
                          <a:effectLst/>
                          <a:latin typeface="Arial" pitchFamily="34" charset="0"/>
                          <a:ea typeface="ＭＳ Ｐゴシック" pitchFamily="34" charset="-128"/>
                        </a:rPr>
                        <a:t>22</a:t>
                      </a:r>
                      <a:endParaRPr kumimoji="0" lang="en-US" altLang="en-US" sz="1400" b="0" i="0" u="none" strike="noStrike" cap="none" normalizeH="0" baseline="0" smtClean="0">
                        <a:ln>
                          <a:noFill/>
                        </a:ln>
                        <a:solidFill>
                          <a:srgbClr val="000000"/>
                        </a:solidFill>
                        <a:effectLst/>
                        <a:latin typeface="Calibri" pitchFamily="34" charset="0"/>
                        <a:ea typeface="Calibri" pitchFamily="34" charset="0"/>
                        <a:cs typeface="Times New Roman" pitchFamily="18" charset="0"/>
                      </a:endParaRPr>
                    </a:p>
                  </a:txBody>
                  <a:tcPr marL="43512" marR="4351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DE"/>
                    </a:solidFill>
                  </a:tcPr>
                </a:tc>
                <a:tc>
                  <a:txBody>
                    <a:bodyPr/>
                    <a:lstStyle>
                      <a:lvl1pPr eaLnBrk="0" hangingPunct="0">
                        <a:spcBef>
                          <a:spcPct val="20000"/>
                        </a:spcBef>
                        <a:buClr>
                          <a:srgbClr val="800000"/>
                        </a:buClr>
                        <a:buFont typeface="Arial" pitchFamily="34" charset="0"/>
                        <a:defRPr sz="2800">
                          <a:solidFill>
                            <a:schemeClr val="tx1"/>
                          </a:solidFill>
                          <a:latin typeface="Arial" pitchFamily="34" charset="0"/>
                          <a:ea typeface="ＭＳ Ｐゴシック" pitchFamily="34" charset="-128"/>
                          <a:cs typeface="ＭＳ Ｐゴシック" pitchFamily="34" charset="-128"/>
                        </a:defRPr>
                      </a:lvl1pPr>
                      <a:lvl2pPr marL="742950" indent="-285750" eaLnBrk="0" hangingPunct="0">
                        <a:spcBef>
                          <a:spcPct val="20000"/>
                        </a:spcBef>
                        <a:buClr>
                          <a:srgbClr val="800000"/>
                        </a:buClr>
                        <a:buFont typeface="Arial" pitchFamily="34" charset="0"/>
                        <a:defRPr sz="2400">
                          <a:solidFill>
                            <a:schemeClr val="tx1"/>
                          </a:solidFill>
                          <a:latin typeface="Arial" pitchFamily="34" charset="0"/>
                          <a:ea typeface="ＭＳ Ｐゴシック" pitchFamily="34" charset="-128"/>
                        </a:defRPr>
                      </a:lvl2pPr>
                      <a:lvl3pPr marL="1143000" indent="-228600" eaLnBrk="0" hangingPunct="0">
                        <a:spcBef>
                          <a:spcPct val="20000"/>
                        </a:spcBef>
                        <a:buClr>
                          <a:srgbClr val="800000"/>
                        </a:buClr>
                        <a:buFont typeface="Arial" pitchFamily="34" charset="0"/>
                        <a:defRPr sz="2000">
                          <a:solidFill>
                            <a:schemeClr val="tx1"/>
                          </a:solidFill>
                          <a:latin typeface="Arial" pitchFamily="34" charset="0"/>
                          <a:ea typeface="ＭＳ Ｐゴシック" pitchFamily="34" charset="-128"/>
                        </a:defRPr>
                      </a:lvl3pPr>
                      <a:lvl4pPr marL="1600200" indent="-228600" eaLnBrk="0" hangingPunct="0">
                        <a:spcBef>
                          <a:spcPct val="20000"/>
                        </a:spcBef>
                        <a:buClr>
                          <a:srgbClr val="800000"/>
                        </a:buClr>
                        <a:buFont typeface="Arial" pitchFamily="34" charset="0"/>
                        <a:defRPr>
                          <a:solidFill>
                            <a:schemeClr val="tx1"/>
                          </a:solidFill>
                          <a:latin typeface="Arial" pitchFamily="34" charset="0"/>
                          <a:ea typeface="ＭＳ Ｐゴシック" pitchFamily="34" charset="-128"/>
                        </a:defRPr>
                      </a:lvl4pPr>
                      <a:lvl5pPr marL="2057400" indent="-228600" eaLnBrk="0" hangingPunct="0">
                        <a:spcBef>
                          <a:spcPct val="20000"/>
                        </a:spcBef>
                        <a:buClr>
                          <a:srgbClr val="800000"/>
                        </a:buClr>
                        <a:buFont typeface="Arial" pitchFamily="34" charset="0"/>
                        <a:defRPr>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rgbClr val="800000"/>
                        </a:buClr>
                        <a:buFont typeface="Arial" pitchFamily="34" charset="0"/>
                        <a:defRPr>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rgbClr val="800000"/>
                        </a:buClr>
                        <a:buFont typeface="Arial" pitchFamily="34" charset="0"/>
                        <a:defRPr>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rgbClr val="800000"/>
                        </a:buClr>
                        <a:buFont typeface="Arial" pitchFamily="34" charset="0"/>
                        <a:defRPr>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rgbClr val="800000"/>
                        </a:buClr>
                        <a:buFont typeface="Arial" pitchFamily="34" charset="0"/>
                        <a:defRPr>
                          <a:solidFill>
                            <a:schemeClr val="tx1"/>
                          </a:solidFill>
                          <a:latin typeface="Arial" pitchFamily="34" charset="0"/>
                          <a:ea typeface="ＭＳ Ｐゴシック" pitchFamily="34" charset="-128"/>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1400" b="0" i="0" u="none" strike="noStrike" cap="none" normalizeH="0" baseline="0" smtClean="0">
                          <a:ln>
                            <a:noFill/>
                          </a:ln>
                          <a:solidFill>
                            <a:srgbClr val="000000"/>
                          </a:solidFill>
                          <a:effectLst/>
                          <a:latin typeface="Arial" pitchFamily="34" charset="0"/>
                          <a:ea typeface="ＭＳ Ｐゴシック" pitchFamily="34" charset="-128"/>
                        </a:rPr>
                        <a:t>4.8</a:t>
                      </a:r>
                      <a:endParaRPr kumimoji="0" lang="en-US" altLang="en-US" sz="1400" b="0" i="0" u="none" strike="noStrike" cap="none" normalizeH="0" baseline="0" smtClean="0">
                        <a:ln>
                          <a:noFill/>
                        </a:ln>
                        <a:solidFill>
                          <a:srgbClr val="000000"/>
                        </a:solidFill>
                        <a:effectLst/>
                        <a:latin typeface="Calibri" pitchFamily="34" charset="0"/>
                        <a:ea typeface="Calibri" pitchFamily="34" charset="0"/>
                        <a:cs typeface="Times New Roman" pitchFamily="18" charset="0"/>
                      </a:endParaRPr>
                    </a:p>
                  </a:txBody>
                  <a:tcPr marL="43512" marR="4351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DE"/>
                    </a:solidFill>
                  </a:tcPr>
                </a:tc>
              </a:tr>
              <a:tr h="246063">
                <a:tc>
                  <a:txBody>
                    <a:bodyPr/>
                    <a:lstStyle>
                      <a:lvl1pPr eaLnBrk="0" hangingPunct="0">
                        <a:spcBef>
                          <a:spcPct val="20000"/>
                        </a:spcBef>
                        <a:buClr>
                          <a:srgbClr val="800000"/>
                        </a:buClr>
                        <a:buFont typeface="Arial" pitchFamily="34" charset="0"/>
                        <a:defRPr sz="2800">
                          <a:solidFill>
                            <a:schemeClr val="tx1"/>
                          </a:solidFill>
                          <a:latin typeface="Arial" pitchFamily="34" charset="0"/>
                          <a:ea typeface="ＭＳ Ｐゴシック" pitchFamily="34" charset="-128"/>
                          <a:cs typeface="ＭＳ Ｐゴシック" pitchFamily="34" charset="-128"/>
                        </a:defRPr>
                      </a:lvl1pPr>
                      <a:lvl2pPr marL="742950" indent="-285750" eaLnBrk="0" hangingPunct="0">
                        <a:spcBef>
                          <a:spcPct val="20000"/>
                        </a:spcBef>
                        <a:buClr>
                          <a:srgbClr val="800000"/>
                        </a:buClr>
                        <a:buFont typeface="Arial" pitchFamily="34" charset="0"/>
                        <a:defRPr sz="2400">
                          <a:solidFill>
                            <a:schemeClr val="tx1"/>
                          </a:solidFill>
                          <a:latin typeface="Arial" pitchFamily="34" charset="0"/>
                          <a:ea typeface="ＭＳ Ｐゴシック" pitchFamily="34" charset="-128"/>
                        </a:defRPr>
                      </a:lvl2pPr>
                      <a:lvl3pPr marL="1143000" indent="-228600" eaLnBrk="0" hangingPunct="0">
                        <a:spcBef>
                          <a:spcPct val="20000"/>
                        </a:spcBef>
                        <a:buClr>
                          <a:srgbClr val="800000"/>
                        </a:buClr>
                        <a:buFont typeface="Arial" pitchFamily="34" charset="0"/>
                        <a:defRPr sz="2000">
                          <a:solidFill>
                            <a:schemeClr val="tx1"/>
                          </a:solidFill>
                          <a:latin typeface="Arial" pitchFamily="34" charset="0"/>
                          <a:ea typeface="ＭＳ Ｐゴシック" pitchFamily="34" charset="-128"/>
                        </a:defRPr>
                      </a:lvl3pPr>
                      <a:lvl4pPr marL="1600200" indent="-228600" eaLnBrk="0" hangingPunct="0">
                        <a:spcBef>
                          <a:spcPct val="20000"/>
                        </a:spcBef>
                        <a:buClr>
                          <a:srgbClr val="800000"/>
                        </a:buClr>
                        <a:buFont typeface="Arial" pitchFamily="34" charset="0"/>
                        <a:defRPr>
                          <a:solidFill>
                            <a:schemeClr val="tx1"/>
                          </a:solidFill>
                          <a:latin typeface="Arial" pitchFamily="34" charset="0"/>
                          <a:ea typeface="ＭＳ Ｐゴシック" pitchFamily="34" charset="-128"/>
                        </a:defRPr>
                      </a:lvl4pPr>
                      <a:lvl5pPr marL="2057400" indent="-228600" eaLnBrk="0" hangingPunct="0">
                        <a:spcBef>
                          <a:spcPct val="20000"/>
                        </a:spcBef>
                        <a:buClr>
                          <a:srgbClr val="800000"/>
                        </a:buClr>
                        <a:buFont typeface="Arial" pitchFamily="34" charset="0"/>
                        <a:defRPr>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rgbClr val="800000"/>
                        </a:buClr>
                        <a:buFont typeface="Arial" pitchFamily="34" charset="0"/>
                        <a:defRPr>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rgbClr val="800000"/>
                        </a:buClr>
                        <a:buFont typeface="Arial" pitchFamily="34" charset="0"/>
                        <a:defRPr>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rgbClr val="800000"/>
                        </a:buClr>
                        <a:buFont typeface="Arial" pitchFamily="34" charset="0"/>
                        <a:defRPr>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rgbClr val="800000"/>
                        </a:buClr>
                        <a:buFont typeface="Arial" pitchFamily="34" charset="0"/>
                        <a:defRPr>
                          <a:solidFill>
                            <a:schemeClr val="tx1"/>
                          </a:solidFill>
                          <a:latin typeface="Arial" pitchFamily="34" charset="0"/>
                          <a:ea typeface="ＭＳ Ｐゴシック"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altLang="en-US" sz="1400" b="1" i="0" u="none" strike="noStrike" cap="none" normalizeH="0" baseline="0" smtClean="0">
                          <a:ln>
                            <a:noFill/>
                          </a:ln>
                          <a:solidFill>
                            <a:srgbClr val="FFFFFF"/>
                          </a:solidFill>
                          <a:effectLst/>
                          <a:latin typeface="Arial" pitchFamily="34" charset="0"/>
                          <a:ea typeface="ＭＳ Ｐゴシック" pitchFamily="34" charset="-128"/>
                        </a:rPr>
                        <a:t>   titanium nitride</a:t>
                      </a:r>
                      <a:endParaRPr kumimoji="0" lang="en-US" altLang="en-US" sz="1400" b="1" i="0" u="none" strike="noStrike" cap="none" normalizeH="0" baseline="0" smtClean="0">
                        <a:ln>
                          <a:noFill/>
                        </a:ln>
                        <a:solidFill>
                          <a:srgbClr val="FFFFFF"/>
                        </a:solidFill>
                        <a:effectLst/>
                        <a:latin typeface="Calibri" pitchFamily="34" charset="0"/>
                        <a:ea typeface="Calibri" pitchFamily="34" charset="0"/>
                        <a:cs typeface="Times New Roman" pitchFamily="18" charset="0"/>
                      </a:endParaRPr>
                    </a:p>
                  </a:txBody>
                  <a:tcPr marL="43512" marR="4351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2"/>
                    </a:solidFill>
                  </a:tcPr>
                </a:tc>
                <a:tc>
                  <a:txBody>
                    <a:bodyPr/>
                    <a:lstStyle>
                      <a:lvl1pPr eaLnBrk="0" hangingPunct="0">
                        <a:spcBef>
                          <a:spcPct val="20000"/>
                        </a:spcBef>
                        <a:buClr>
                          <a:srgbClr val="800000"/>
                        </a:buClr>
                        <a:buFont typeface="Arial" pitchFamily="34" charset="0"/>
                        <a:defRPr sz="2800">
                          <a:solidFill>
                            <a:schemeClr val="tx1"/>
                          </a:solidFill>
                          <a:latin typeface="Arial" pitchFamily="34" charset="0"/>
                          <a:ea typeface="ＭＳ Ｐゴシック" pitchFamily="34" charset="-128"/>
                          <a:cs typeface="ＭＳ Ｐゴシック" pitchFamily="34" charset="-128"/>
                        </a:defRPr>
                      </a:lvl1pPr>
                      <a:lvl2pPr marL="742950" indent="-285750" eaLnBrk="0" hangingPunct="0">
                        <a:spcBef>
                          <a:spcPct val="20000"/>
                        </a:spcBef>
                        <a:buClr>
                          <a:srgbClr val="800000"/>
                        </a:buClr>
                        <a:buFont typeface="Arial" pitchFamily="34" charset="0"/>
                        <a:defRPr sz="2400">
                          <a:solidFill>
                            <a:schemeClr val="tx1"/>
                          </a:solidFill>
                          <a:latin typeface="Arial" pitchFamily="34" charset="0"/>
                          <a:ea typeface="ＭＳ Ｐゴシック" pitchFamily="34" charset="-128"/>
                        </a:defRPr>
                      </a:lvl2pPr>
                      <a:lvl3pPr marL="1143000" indent="-228600" eaLnBrk="0" hangingPunct="0">
                        <a:spcBef>
                          <a:spcPct val="20000"/>
                        </a:spcBef>
                        <a:buClr>
                          <a:srgbClr val="800000"/>
                        </a:buClr>
                        <a:buFont typeface="Arial" pitchFamily="34" charset="0"/>
                        <a:defRPr sz="2000">
                          <a:solidFill>
                            <a:schemeClr val="tx1"/>
                          </a:solidFill>
                          <a:latin typeface="Arial" pitchFamily="34" charset="0"/>
                          <a:ea typeface="ＭＳ Ｐゴシック" pitchFamily="34" charset="-128"/>
                        </a:defRPr>
                      </a:lvl3pPr>
                      <a:lvl4pPr marL="1600200" indent="-228600" eaLnBrk="0" hangingPunct="0">
                        <a:spcBef>
                          <a:spcPct val="20000"/>
                        </a:spcBef>
                        <a:buClr>
                          <a:srgbClr val="800000"/>
                        </a:buClr>
                        <a:buFont typeface="Arial" pitchFamily="34" charset="0"/>
                        <a:defRPr>
                          <a:solidFill>
                            <a:schemeClr val="tx1"/>
                          </a:solidFill>
                          <a:latin typeface="Arial" pitchFamily="34" charset="0"/>
                          <a:ea typeface="ＭＳ Ｐゴシック" pitchFamily="34" charset="-128"/>
                        </a:defRPr>
                      </a:lvl4pPr>
                      <a:lvl5pPr marL="2057400" indent="-228600" eaLnBrk="0" hangingPunct="0">
                        <a:spcBef>
                          <a:spcPct val="20000"/>
                        </a:spcBef>
                        <a:buClr>
                          <a:srgbClr val="800000"/>
                        </a:buClr>
                        <a:buFont typeface="Arial" pitchFamily="34" charset="0"/>
                        <a:defRPr>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rgbClr val="800000"/>
                        </a:buClr>
                        <a:buFont typeface="Arial" pitchFamily="34" charset="0"/>
                        <a:defRPr>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rgbClr val="800000"/>
                        </a:buClr>
                        <a:buFont typeface="Arial" pitchFamily="34" charset="0"/>
                        <a:defRPr>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rgbClr val="800000"/>
                        </a:buClr>
                        <a:buFont typeface="Arial" pitchFamily="34" charset="0"/>
                        <a:defRPr>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rgbClr val="800000"/>
                        </a:buClr>
                        <a:buFont typeface="Arial" pitchFamily="34" charset="0"/>
                        <a:defRPr>
                          <a:solidFill>
                            <a:schemeClr val="tx1"/>
                          </a:solidFill>
                          <a:latin typeface="Arial" pitchFamily="34" charset="0"/>
                          <a:ea typeface="ＭＳ Ｐゴシック" pitchFamily="34" charset="-128"/>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1400" b="0" i="0" u="none" strike="noStrike" cap="none" normalizeH="0" baseline="0" smtClean="0">
                          <a:ln>
                            <a:noFill/>
                          </a:ln>
                          <a:solidFill>
                            <a:srgbClr val="000000"/>
                          </a:solidFill>
                          <a:effectLst/>
                          <a:latin typeface="Arial" pitchFamily="34" charset="0"/>
                          <a:ea typeface="ＭＳ Ｐゴシック" pitchFamily="34" charset="-128"/>
                        </a:rPr>
                        <a:t>2</a:t>
                      </a:r>
                      <a:endParaRPr kumimoji="0" lang="en-US" altLang="en-US" sz="1400" b="0" i="0" u="none" strike="noStrike" cap="none" normalizeH="0" baseline="0" smtClean="0">
                        <a:ln>
                          <a:noFill/>
                        </a:ln>
                        <a:solidFill>
                          <a:srgbClr val="000000"/>
                        </a:solidFill>
                        <a:effectLst/>
                        <a:latin typeface="Calibri" pitchFamily="34" charset="0"/>
                        <a:ea typeface="Calibri" pitchFamily="34" charset="0"/>
                        <a:cs typeface="Times New Roman" pitchFamily="18" charset="0"/>
                      </a:endParaRPr>
                    </a:p>
                  </a:txBody>
                  <a:tcPr marL="43512" marR="4351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EF"/>
                    </a:solidFill>
                  </a:tcPr>
                </a:tc>
                <a:tc>
                  <a:txBody>
                    <a:bodyPr/>
                    <a:lstStyle>
                      <a:lvl1pPr eaLnBrk="0" hangingPunct="0">
                        <a:spcBef>
                          <a:spcPct val="20000"/>
                        </a:spcBef>
                        <a:buClr>
                          <a:srgbClr val="800000"/>
                        </a:buClr>
                        <a:buFont typeface="Arial" pitchFamily="34" charset="0"/>
                        <a:defRPr sz="2800">
                          <a:solidFill>
                            <a:schemeClr val="tx1"/>
                          </a:solidFill>
                          <a:latin typeface="Arial" pitchFamily="34" charset="0"/>
                          <a:ea typeface="ＭＳ Ｐゴシック" pitchFamily="34" charset="-128"/>
                          <a:cs typeface="ＭＳ Ｐゴシック" pitchFamily="34" charset="-128"/>
                        </a:defRPr>
                      </a:lvl1pPr>
                      <a:lvl2pPr marL="742950" indent="-285750" eaLnBrk="0" hangingPunct="0">
                        <a:spcBef>
                          <a:spcPct val="20000"/>
                        </a:spcBef>
                        <a:buClr>
                          <a:srgbClr val="800000"/>
                        </a:buClr>
                        <a:buFont typeface="Arial" pitchFamily="34" charset="0"/>
                        <a:defRPr sz="2400">
                          <a:solidFill>
                            <a:schemeClr val="tx1"/>
                          </a:solidFill>
                          <a:latin typeface="Arial" pitchFamily="34" charset="0"/>
                          <a:ea typeface="ＭＳ Ｐゴシック" pitchFamily="34" charset="-128"/>
                        </a:defRPr>
                      </a:lvl2pPr>
                      <a:lvl3pPr marL="1143000" indent="-228600" eaLnBrk="0" hangingPunct="0">
                        <a:spcBef>
                          <a:spcPct val="20000"/>
                        </a:spcBef>
                        <a:buClr>
                          <a:srgbClr val="800000"/>
                        </a:buClr>
                        <a:buFont typeface="Arial" pitchFamily="34" charset="0"/>
                        <a:defRPr sz="2000">
                          <a:solidFill>
                            <a:schemeClr val="tx1"/>
                          </a:solidFill>
                          <a:latin typeface="Arial" pitchFamily="34" charset="0"/>
                          <a:ea typeface="ＭＳ Ｐゴシック" pitchFamily="34" charset="-128"/>
                        </a:defRPr>
                      </a:lvl3pPr>
                      <a:lvl4pPr marL="1600200" indent="-228600" eaLnBrk="0" hangingPunct="0">
                        <a:spcBef>
                          <a:spcPct val="20000"/>
                        </a:spcBef>
                        <a:buClr>
                          <a:srgbClr val="800000"/>
                        </a:buClr>
                        <a:buFont typeface="Arial" pitchFamily="34" charset="0"/>
                        <a:defRPr>
                          <a:solidFill>
                            <a:schemeClr val="tx1"/>
                          </a:solidFill>
                          <a:latin typeface="Arial" pitchFamily="34" charset="0"/>
                          <a:ea typeface="ＭＳ Ｐゴシック" pitchFamily="34" charset="-128"/>
                        </a:defRPr>
                      </a:lvl4pPr>
                      <a:lvl5pPr marL="2057400" indent="-228600" eaLnBrk="0" hangingPunct="0">
                        <a:spcBef>
                          <a:spcPct val="20000"/>
                        </a:spcBef>
                        <a:buClr>
                          <a:srgbClr val="800000"/>
                        </a:buClr>
                        <a:buFont typeface="Arial" pitchFamily="34" charset="0"/>
                        <a:defRPr>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rgbClr val="800000"/>
                        </a:buClr>
                        <a:buFont typeface="Arial" pitchFamily="34" charset="0"/>
                        <a:defRPr>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rgbClr val="800000"/>
                        </a:buClr>
                        <a:buFont typeface="Arial" pitchFamily="34" charset="0"/>
                        <a:defRPr>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rgbClr val="800000"/>
                        </a:buClr>
                        <a:buFont typeface="Arial" pitchFamily="34" charset="0"/>
                        <a:defRPr>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rgbClr val="800000"/>
                        </a:buClr>
                        <a:buFont typeface="Arial" pitchFamily="34" charset="0"/>
                        <a:defRPr>
                          <a:solidFill>
                            <a:schemeClr val="tx1"/>
                          </a:solidFill>
                          <a:latin typeface="Arial" pitchFamily="34" charset="0"/>
                          <a:ea typeface="ＭＳ Ｐゴシック" pitchFamily="34" charset="-128"/>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1400" b="0" i="0" u="none" strike="noStrike" cap="none" normalizeH="0" baseline="0" smtClean="0">
                          <a:ln>
                            <a:noFill/>
                          </a:ln>
                          <a:solidFill>
                            <a:srgbClr val="000000"/>
                          </a:solidFill>
                          <a:effectLst/>
                          <a:latin typeface="Arial" pitchFamily="34" charset="0"/>
                          <a:ea typeface="ＭＳ Ｐゴシック" pitchFamily="34" charset="-128"/>
                        </a:rPr>
                        <a:t>0.4</a:t>
                      </a:r>
                      <a:endParaRPr kumimoji="0" lang="en-US" altLang="en-US" sz="1400" b="0" i="0" u="none" strike="noStrike" cap="none" normalizeH="0" baseline="0" smtClean="0">
                        <a:ln>
                          <a:noFill/>
                        </a:ln>
                        <a:solidFill>
                          <a:srgbClr val="000000"/>
                        </a:solidFill>
                        <a:effectLst/>
                        <a:latin typeface="Calibri" pitchFamily="34" charset="0"/>
                        <a:ea typeface="Calibri" pitchFamily="34" charset="0"/>
                        <a:cs typeface="Times New Roman" pitchFamily="18" charset="0"/>
                      </a:endParaRPr>
                    </a:p>
                  </a:txBody>
                  <a:tcPr marL="43512" marR="4351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EF"/>
                    </a:solidFill>
                  </a:tcPr>
                </a:tc>
              </a:tr>
              <a:tr h="246063">
                <a:tc>
                  <a:txBody>
                    <a:bodyPr/>
                    <a:lstStyle>
                      <a:lvl1pPr eaLnBrk="0" hangingPunct="0">
                        <a:spcBef>
                          <a:spcPct val="20000"/>
                        </a:spcBef>
                        <a:buClr>
                          <a:srgbClr val="800000"/>
                        </a:buClr>
                        <a:buFont typeface="Arial" pitchFamily="34" charset="0"/>
                        <a:defRPr sz="2800">
                          <a:solidFill>
                            <a:schemeClr val="tx1"/>
                          </a:solidFill>
                          <a:latin typeface="Arial" pitchFamily="34" charset="0"/>
                          <a:ea typeface="ＭＳ Ｐゴシック" pitchFamily="34" charset="-128"/>
                          <a:cs typeface="ＭＳ Ｐゴシック" pitchFamily="34" charset="-128"/>
                        </a:defRPr>
                      </a:lvl1pPr>
                      <a:lvl2pPr marL="742950" indent="-285750" eaLnBrk="0" hangingPunct="0">
                        <a:spcBef>
                          <a:spcPct val="20000"/>
                        </a:spcBef>
                        <a:buClr>
                          <a:srgbClr val="800000"/>
                        </a:buClr>
                        <a:buFont typeface="Arial" pitchFamily="34" charset="0"/>
                        <a:defRPr sz="2400">
                          <a:solidFill>
                            <a:schemeClr val="tx1"/>
                          </a:solidFill>
                          <a:latin typeface="Arial" pitchFamily="34" charset="0"/>
                          <a:ea typeface="ＭＳ Ｐゴシック" pitchFamily="34" charset="-128"/>
                        </a:defRPr>
                      </a:lvl2pPr>
                      <a:lvl3pPr marL="1143000" indent="-228600" eaLnBrk="0" hangingPunct="0">
                        <a:spcBef>
                          <a:spcPct val="20000"/>
                        </a:spcBef>
                        <a:buClr>
                          <a:srgbClr val="800000"/>
                        </a:buClr>
                        <a:buFont typeface="Arial" pitchFamily="34" charset="0"/>
                        <a:defRPr sz="2000">
                          <a:solidFill>
                            <a:schemeClr val="tx1"/>
                          </a:solidFill>
                          <a:latin typeface="Arial" pitchFamily="34" charset="0"/>
                          <a:ea typeface="ＭＳ Ｐゴシック" pitchFamily="34" charset="-128"/>
                        </a:defRPr>
                      </a:lvl3pPr>
                      <a:lvl4pPr marL="1600200" indent="-228600" eaLnBrk="0" hangingPunct="0">
                        <a:spcBef>
                          <a:spcPct val="20000"/>
                        </a:spcBef>
                        <a:buClr>
                          <a:srgbClr val="800000"/>
                        </a:buClr>
                        <a:buFont typeface="Arial" pitchFamily="34" charset="0"/>
                        <a:defRPr>
                          <a:solidFill>
                            <a:schemeClr val="tx1"/>
                          </a:solidFill>
                          <a:latin typeface="Arial" pitchFamily="34" charset="0"/>
                          <a:ea typeface="ＭＳ Ｐゴシック" pitchFamily="34" charset="-128"/>
                        </a:defRPr>
                      </a:lvl4pPr>
                      <a:lvl5pPr marL="2057400" indent="-228600" eaLnBrk="0" hangingPunct="0">
                        <a:spcBef>
                          <a:spcPct val="20000"/>
                        </a:spcBef>
                        <a:buClr>
                          <a:srgbClr val="800000"/>
                        </a:buClr>
                        <a:buFont typeface="Arial" pitchFamily="34" charset="0"/>
                        <a:defRPr>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rgbClr val="800000"/>
                        </a:buClr>
                        <a:buFont typeface="Arial" pitchFamily="34" charset="0"/>
                        <a:defRPr>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rgbClr val="800000"/>
                        </a:buClr>
                        <a:buFont typeface="Arial" pitchFamily="34" charset="0"/>
                        <a:defRPr>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rgbClr val="800000"/>
                        </a:buClr>
                        <a:buFont typeface="Arial" pitchFamily="34" charset="0"/>
                        <a:defRPr>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rgbClr val="800000"/>
                        </a:buClr>
                        <a:buFont typeface="Arial" pitchFamily="34" charset="0"/>
                        <a:defRPr>
                          <a:solidFill>
                            <a:schemeClr val="tx1"/>
                          </a:solidFill>
                          <a:latin typeface="Arial" pitchFamily="34" charset="0"/>
                          <a:ea typeface="ＭＳ Ｐゴシック"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altLang="en-US" sz="1400" b="1" i="0" u="none" strike="noStrike" cap="none" normalizeH="0" baseline="0" smtClean="0">
                          <a:ln>
                            <a:noFill/>
                          </a:ln>
                          <a:solidFill>
                            <a:srgbClr val="FFFFFF"/>
                          </a:solidFill>
                          <a:effectLst/>
                          <a:latin typeface="Arial" pitchFamily="34" charset="0"/>
                          <a:ea typeface="ＭＳ Ｐゴシック" pitchFamily="34" charset="-128"/>
                        </a:rPr>
                        <a:t>   tungsten carbide</a:t>
                      </a:r>
                      <a:endParaRPr kumimoji="0" lang="en-US" altLang="en-US" sz="1400" b="1" i="0" u="none" strike="noStrike" cap="none" normalizeH="0" baseline="0" smtClean="0">
                        <a:ln>
                          <a:noFill/>
                        </a:ln>
                        <a:solidFill>
                          <a:srgbClr val="FFFFFF"/>
                        </a:solidFill>
                        <a:effectLst/>
                        <a:latin typeface="Calibri" pitchFamily="34" charset="0"/>
                        <a:ea typeface="Calibri" pitchFamily="34" charset="0"/>
                        <a:cs typeface="Times New Roman" pitchFamily="18" charset="0"/>
                      </a:endParaRPr>
                    </a:p>
                  </a:txBody>
                  <a:tcPr marL="43512" marR="4351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2"/>
                    </a:solidFill>
                  </a:tcPr>
                </a:tc>
                <a:tc>
                  <a:txBody>
                    <a:bodyPr/>
                    <a:lstStyle>
                      <a:lvl1pPr eaLnBrk="0" hangingPunct="0">
                        <a:spcBef>
                          <a:spcPct val="20000"/>
                        </a:spcBef>
                        <a:buClr>
                          <a:srgbClr val="800000"/>
                        </a:buClr>
                        <a:buFont typeface="Arial" pitchFamily="34" charset="0"/>
                        <a:defRPr sz="2800">
                          <a:solidFill>
                            <a:schemeClr val="tx1"/>
                          </a:solidFill>
                          <a:latin typeface="Arial" pitchFamily="34" charset="0"/>
                          <a:ea typeface="ＭＳ Ｐゴシック" pitchFamily="34" charset="-128"/>
                          <a:cs typeface="ＭＳ Ｐゴシック" pitchFamily="34" charset="-128"/>
                        </a:defRPr>
                      </a:lvl1pPr>
                      <a:lvl2pPr marL="742950" indent="-285750" eaLnBrk="0" hangingPunct="0">
                        <a:spcBef>
                          <a:spcPct val="20000"/>
                        </a:spcBef>
                        <a:buClr>
                          <a:srgbClr val="800000"/>
                        </a:buClr>
                        <a:buFont typeface="Arial" pitchFamily="34" charset="0"/>
                        <a:defRPr sz="2400">
                          <a:solidFill>
                            <a:schemeClr val="tx1"/>
                          </a:solidFill>
                          <a:latin typeface="Arial" pitchFamily="34" charset="0"/>
                          <a:ea typeface="ＭＳ Ｐゴシック" pitchFamily="34" charset="-128"/>
                        </a:defRPr>
                      </a:lvl2pPr>
                      <a:lvl3pPr marL="1143000" indent="-228600" eaLnBrk="0" hangingPunct="0">
                        <a:spcBef>
                          <a:spcPct val="20000"/>
                        </a:spcBef>
                        <a:buClr>
                          <a:srgbClr val="800000"/>
                        </a:buClr>
                        <a:buFont typeface="Arial" pitchFamily="34" charset="0"/>
                        <a:defRPr sz="2000">
                          <a:solidFill>
                            <a:schemeClr val="tx1"/>
                          </a:solidFill>
                          <a:latin typeface="Arial" pitchFamily="34" charset="0"/>
                          <a:ea typeface="ＭＳ Ｐゴシック" pitchFamily="34" charset="-128"/>
                        </a:defRPr>
                      </a:lvl3pPr>
                      <a:lvl4pPr marL="1600200" indent="-228600" eaLnBrk="0" hangingPunct="0">
                        <a:spcBef>
                          <a:spcPct val="20000"/>
                        </a:spcBef>
                        <a:buClr>
                          <a:srgbClr val="800000"/>
                        </a:buClr>
                        <a:buFont typeface="Arial" pitchFamily="34" charset="0"/>
                        <a:defRPr>
                          <a:solidFill>
                            <a:schemeClr val="tx1"/>
                          </a:solidFill>
                          <a:latin typeface="Arial" pitchFamily="34" charset="0"/>
                          <a:ea typeface="ＭＳ Ｐゴシック" pitchFamily="34" charset="-128"/>
                        </a:defRPr>
                      </a:lvl4pPr>
                      <a:lvl5pPr marL="2057400" indent="-228600" eaLnBrk="0" hangingPunct="0">
                        <a:spcBef>
                          <a:spcPct val="20000"/>
                        </a:spcBef>
                        <a:buClr>
                          <a:srgbClr val="800000"/>
                        </a:buClr>
                        <a:buFont typeface="Arial" pitchFamily="34" charset="0"/>
                        <a:defRPr>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rgbClr val="800000"/>
                        </a:buClr>
                        <a:buFont typeface="Arial" pitchFamily="34" charset="0"/>
                        <a:defRPr>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rgbClr val="800000"/>
                        </a:buClr>
                        <a:buFont typeface="Arial" pitchFamily="34" charset="0"/>
                        <a:defRPr>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rgbClr val="800000"/>
                        </a:buClr>
                        <a:buFont typeface="Arial" pitchFamily="34" charset="0"/>
                        <a:defRPr>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rgbClr val="800000"/>
                        </a:buClr>
                        <a:buFont typeface="Arial" pitchFamily="34" charset="0"/>
                        <a:defRPr>
                          <a:solidFill>
                            <a:schemeClr val="tx1"/>
                          </a:solidFill>
                          <a:latin typeface="Arial" pitchFamily="34" charset="0"/>
                          <a:ea typeface="ＭＳ Ｐゴシック" pitchFamily="34" charset="-128"/>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1400" b="0" i="0" u="none" strike="noStrike" cap="none" normalizeH="0" baseline="0" smtClean="0">
                          <a:ln>
                            <a:noFill/>
                          </a:ln>
                          <a:solidFill>
                            <a:srgbClr val="000000"/>
                          </a:solidFill>
                          <a:effectLst/>
                          <a:latin typeface="Arial" pitchFamily="34" charset="0"/>
                          <a:ea typeface="ＭＳ Ｐゴシック" pitchFamily="34" charset="-128"/>
                        </a:rPr>
                        <a:t>4</a:t>
                      </a:r>
                      <a:endParaRPr kumimoji="0" lang="en-US" altLang="en-US" sz="1400" b="0" i="0" u="none" strike="noStrike" cap="none" normalizeH="0" baseline="0" smtClean="0">
                        <a:ln>
                          <a:noFill/>
                        </a:ln>
                        <a:solidFill>
                          <a:srgbClr val="000000"/>
                        </a:solidFill>
                        <a:effectLst/>
                        <a:latin typeface="Calibri" pitchFamily="34" charset="0"/>
                        <a:ea typeface="Calibri" pitchFamily="34" charset="0"/>
                        <a:cs typeface="Times New Roman" pitchFamily="18" charset="0"/>
                      </a:endParaRPr>
                    </a:p>
                  </a:txBody>
                  <a:tcPr marL="43512" marR="4351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DE"/>
                    </a:solidFill>
                  </a:tcPr>
                </a:tc>
                <a:tc>
                  <a:txBody>
                    <a:bodyPr/>
                    <a:lstStyle>
                      <a:lvl1pPr eaLnBrk="0" hangingPunct="0">
                        <a:spcBef>
                          <a:spcPct val="20000"/>
                        </a:spcBef>
                        <a:buClr>
                          <a:srgbClr val="800000"/>
                        </a:buClr>
                        <a:buFont typeface="Arial" pitchFamily="34" charset="0"/>
                        <a:defRPr sz="2800">
                          <a:solidFill>
                            <a:schemeClr val="tx1"/>
                          </a:solidFill>
                          <a:latin typeface="Arial" pitchFamily="34" charset="0"/>
                          <a:ea typeface="ＭＳ Ｐゴシック" pitchFamily="34" charset="-128"/>
                          <a:cs typeface="ＭＳ Ｐゴシック" pitchFamily="34" charset="-128"/>
                        </a:defRPr>
                      </a:lvl1pPr>
                      <a:lvl2pPr marL="742950" indent="-285750" eaLnBrk="0" hangingPunct="0">
                        <a:spcBef>
                          <a:spcPct val="20000"/>
                        </a:spcBef>
                        <a:buClr>
                          <a:srgbClr val="800000"/>
                        </a:buClr>
                        <a:buFont typeface="Arial" pitchFamily="34" charset="0"/>
                        <a:defRPr sz="2400">
                          <a:solidFill>
                            <a:schemeClr val="tx1"/>
                          </a:solidFill>
                          <a:latin typeface="Arial" pitchFamily="34" charset="0"/>
                          <a:ea typeface="ＭＳ Ｐゴシック" pitchFamily="34" charset="-128"/>
                        </a:defRPr>
                      </a:lvl2pPr>
                      <a:lvl3pPr marL="1143000" indent="-228600" eaLnBrk="0" hangingPunct="0">
                        <a:spcBef>
                          <a:spcPct val="20000"/>
                        </a:spcBef>
                        <a:buClr>
                          <a:srgbClr val="800000"/>
                        </a:buClr>
                        <a:buFont typeface="Arial" pitchFamily="34" charset="0"/>
                        <a:defRPr sz="2000">
                          <a:solidFill>
                            <a:schemeClr val="tx1"/>
                          </a:solidFill>
                          <a:latin typeface="Arial" pitchFamily="34" charset="0"/>
                          <a:ea typeface="ＭＳ Ｐゴシック" pitchFamily="34" charset="-128"/>
                        </a:defRPr>
                      </a:lvl3pPr>
                      <a:lvl4pPr marL="1600200" indent="-228600" eaLnBrk="0" hangingPunct="0">
                        <a:spcBef>
                          <a:spcPct val="20000"/>
                        </a:spcBef>
                        <a:buClr>
                          <a:srgbClr val="800000"/>
                        </a:buClr>
                        <a:buFont typeface="Arial" pitchFamily="34" charset="0"/>
                        <a:defRPr>
                          <a:solidFill>
                            <a:schemeClr val="tx1"/>
                          </a:solidFill>
                          <a:latin typeface="Arial" pitchFamily="34" charset="0"/>
                          <a:ea typeface="ＭＳ Ｐゴシック" pitchFamily="34" charset="-128"/>
                        </a:defRPr>
                      </a:lvl4pPr>
                      <a:lvl5pPr marL="2057400" indent="-228600" eaLnBrk="0" hangingPunct="0">
                        <a:spcBef>
                          <a:spcPct val="20000"/>
                        </a:spcBef>
                        <a:buClr>
                          <a:srgbClr val="800000"/>
                        </a:buClr>
                        <a:buFont typeface="Arial" pitchFamily="34" charset="0"/>
                        <a:defRPr>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rgbClr val="800000"/>
                        </a:buClr>
                        <a:buFont typeface="Arial" pitchFamily="34" charset="0"/>
                        <a:defRPr>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rgbClr val="800000"/>
                        </a:buClr>
                        <a:buFont typeface="Arial" pitchFamily="34" charset="0"/>
                        <a:defRPr>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rgbClr val="800000"/>
                        </a:buClr>
                        <a:buFont typeface="Arial" pitchFamily="34" charset="0"/>
                        <a:defRPr>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rgbClr val="800000"/>
                        </a:buClr>
                        <a:buFont typeface="Arial" pitchFamily="34" charset="0"/>
                        <a:defRPr>
                          <a:solidFill>
                            <a:schemeClr val="tx1"/>
                          </a:solidFill>
                          <a:latin typeface="Arial" pitchFamily="34" charset="0"/>
                          <a:ea typeface="ＭＳ Ｐゴシック" pitchFamily="34" charset="-128"/>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1400" b="0" i="0" u="none" strike="noStrike" cap="none" normalizeH="0" baseline="0" smtClean="0">
                          <a:ln>
                            <a:noFill/>
                          </a:ln>
                          <a:solidFill>
                            <a:srgbClr val="000000"/>
                          </a:solidFill>
                          <a:effectLst/>
                          <a:latin typeface="Arial" pitchFamily="34" charset="0"/>
                          <a:ea typeface="ＭＳ Ｐゴシック" pitchFamily="34" charset="-128"/>
                        </a:rPr>
                        <a:t>0.9</a:t>
                      </a:r>
                      <a:endParaRPr kumimoji="0" lang="en-US" altLang="en-US" sz="1400" b="0" i="0" u="none" strike="noStrike" cap="none" normalizeH="0" baseline="0" smtClean="0">
                        <a:ln>
                          <a:noFill/>
                        </a:ln>
                        <a:solidFill>
                          <a:srgbClr val="000000"/>
                        </a:solidFill>
                        <a:effectLst/>
                        <a:latin typeface="Calibri" pitchFamily="34" charset="0"/>
                        <a:ea typeface="Calibri" pitchFamily="34" charset="0"/>
                        <a:cs typeface="Times New Roman" pitchFamily="18" charset="0"/>
                      </a:endParaRPr>
                    </a:p>
                  </a:txBody>
                  <a:tcPr marL="43512" marR="4351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DE"/>
                    </a:solidFill>
                  </a:tcPr>
                </a:tc>
              </a:tr>
              <a:tr h="490538">
                <a:tc>
                  <a:txBody>
                    <a:bodyPr/>
                    <a:lstStyle>
                      <a:lvl1pPr eaLnBrk="0" hangingPunct="0">
                        <a:spcBef>
                          <a:spcPct val="20000"/>
                        </a:spcBef>
                        <a:buClr>
                          <a:srgbClr val="800000"/>
                        </a:buClr>
                        <a:buFont typeface="Arial" pitchFamily="34" charset="0"/>
                        <a:defRPr sz="2800">
                          <a:solidFill>
                            <a:schemeClr val="tx1"/>
                          </a:solidFill>
                          <a:latin typeface="Arial" pitchFamily="34" charset="0"/>
                          <a:ea typeface="ＭＳ Ｐゴシック" pitchFamily="34" charset="-128"/>
                          <a:cs typeface="ＭＳ Ｐゴシック" pitchFamily="34" charset="-128"/>
                        </a:defRPr>
                      </a:lvl1pPr>
                      <a:lvl2pPr marL="742950" indent="-285750" eaLnBrk="0" hangingPunct="0">
                        <a:spcBef>
                          <a:spcPct val="20000"/>
                        </a:spcBef>
                        <a:buClr>
                          <a:srgbClr val="800000"/>
                        </a:buClr>
                        <a:buFont typeface="Arial" pitchFamily="34" charset="0"/>
                        <a:defRPr sz="2400">
                          <a:solidFill>
                            <a:schemeClr val="tx1"/>
                          </a:solidFill>
                          <a:latin typeface="Arial" pitchFamily="34" charset="0"/>
                          <a:ea typeface="ＭＳ Ｐゴシック" pitchFamily="34" charset="-128"/>
                        </a:defRPr>
                      </a:lvl2pPr>
                      <a:lvl3pPr marL="1143000" indent="-228600" eaLnBrk="0" hangingPunct="0">
                        <a:spcBef>
                          <a:spcPct val="20000"/>
                        </a:spcBef>
                        <a:buClr>
                          <a:srgbClr val="800000"/>
                        </a:buClr>
                        <a:buFont typeface="Arial" pitchFamily="34" charset="0"/>
                        <a:defRPr sz="2000">
                          <a:solidFill>
                            <a:schemeClr val="tx1"/>
                          </a:solidFill>
                          <a:latin typeface="Arial" pitchFamily="34" charset="0"/>
                          <a:ea typeface="ＭＳ Ｐゴシック" pitchFamily="34" charset="-128"/>
                        </a:defRPr>
                      </a:lvl3pPr>
                      <a:lvl4pPr marL="1600200" indent="-228600" eaLnBrk="0" hangingPunct="0">
                        <a:spcBef>
                          <a:spcPct val="20000"/>
                        </a:spcBef>
                        <a:buClr>
                          <a:srgbClr val="800000"/>
                        </a:buClr>
                        <a:buFont typeface="Arial" pitchFamily="34" charset="0"/>
                        <a:defRPr>
                          <a:solidFill>
                            <a:schemeClr val="tx1"/>
                          </a:solidFill>
                          <a:latin typeface="Arial" pitchFamily="34" charset="0"/>
                          <a:ea typeface="ＭＳ Ｐゴシック" pitchFamily="34" charset="-128"/>
                        </a:defRPr>
                      </a:lvl4pPr>
                      <a:lvl5pPr marL="2057400" indent="-228600" eaLnBrk="0" hangingPunct="0">
                        <a:spcBef>
                          <a:spcPct val="20000"/>
                        </a:spcBef>
                        <a:buClr>
                          <a:srgbClr val="800000"/>
                        </a:buClr>
                        <a:buFont typeface="Arial" pitchFamily="34" charset="0"/>
                        <a:defRPr>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rgbClr val="800000"/>
                        </a:buClr>
                        <a:buFont typeface="Arial" pitchFamily="34" charset="0"/>
                        <a:defRPr>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rgbClr val="800000"/>
                        </a:buClr>
                        <a:buFont typeface="Arial" pitchFamily="34" charset="0"/>
                        <a:defRPr>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rgbClr val="800000"/>
                        </a:buClr>
                        <a:buFont typeface="Arial" pitchFamily="34" charset="0"/>
                        <a:defRPr>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rgbClr val="800000"/>
                        </a:buClr>
                        <a:buFont typeface="Arial" pitchFamily="34" charset="0"/>
                        <a:defRPr>
                          <a:solidFill>
                            <a:schemeClr val="tx1"/>
                          </a:solidFill>
                          <a:latin typeface="Arial" pitchFamily="34" charset="0"/>
                          <a:ea typeface="ＭＳ Ｐゴシック"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altLang="en-US" sz="1400" b="1" i="0" u="none" strike="noStrike" cap="none" normalizeH="0" baseline="0" smtClean="0">
                          <a:ln>
                            <a:noFill/>
                          </a:ln>
                          <a:solidFill>
                            <a:srgbClr val="FFFFFF"/>
                          </a:solidFill>
                          <a:effectLst/>
                          <a:latin typeface="Arial" pitchFamily="34" charset="0"/>
                          <a:ea typeface="ＭＳ Ｐゴシック" pitchFamily="34" charset="-128"/>
                        </a:rPr>
                        <a:t>   tungsten disulfide nanofullerenes</a:t>
                      </a:r>
                      <a:endParaRPr kumimoji="0" lang="en-US" altLang="en-US" sz="1400" b="1" i="0" u="none" strike="noStrike" cap="none" normalizeH="0" baseline="0" smtClean="0">
                        <a:ln>
                          <a:noFill/>
                        </a:ln>
                        <a:solidFill>
                          <a:srgbClr val="FFFFFF"/>
                        </a:solidFill>
                        <a:effectLst/>
                        <a:latin typeface="Calibri" pitchFamily="34" charset="0"/>
                        <a:ea typeface="Calibri" pitchFamily="34" charset="0"/>
                        <a:cs typeface="Times New Roman" pitchFamily="18" charset="0"/>
                      </a:endParaRPr>
                    </a:p>
                  </a:txBody>
                  <a:tcPr marL="43512" marR="4351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2"/>
                    </a:solidFill>
                  </a:tcPr>
                </a:tc>
                <a:tc>
                  <a:txBody>
                    <a:bodyPr/>
                    <a:lstStyle>
                      <a:lvl1pPr eaLnBrk="0" hangingPunct="0">
                        <a:spcBef>
                          <a:spcPct val="20000"/>
                        </a:spcBef>
                        <a:buClr>
                          <a:srgbClr val="800000"/>
                        </a:buClr>
                        <a:buFont typeface="Arial" pitchFamily="34" charset="0"/>
                        <a:defRPr sz="2800">
                          <a:solidFill>
                            <a:schemeClr val="tx1"/>
                          </a:solidFill>
                          <a:latin typeface="Arial" pitchFamily="34" charset="0"/>
                          <a:ea typeface="ＭＳ Ｐゴシック" pitchFamily="34" charset="-128"/>
                          <a:cs typeface="ＭＳ Ｐゴシック" pitchFamily="34" charset="-128"/>
                        </a:defRPr>
                      </a:lvl1pPr>
                      <a:lvl2pPr marL="742950" indent="-285750" eaLnBrk="0" hangingPunct="0">
                        <a:spcBef>
                          <a:spcPct val="20000"/>
                        </a:spcBef>
                        <a:buClr>
                          <a:srgbClr val="800000"/>
                        </a:buClr>
                        <a:buFont typeface="Arial" pitchFamily="34" charset="0"/>
                        <a:defRPr sz="2400">
                          <a:solidFill>
                            <a:schemeClr val="tx1"/>
                          </a:solidFill>
                          <a:latin typeface="Arial" pitchFamily="34" charset="0"/>
                          <a:ea typeface="ＭＳ Ｐゴシック" pitchFamily="34" charset="-128"/>
                        </a:defRPr>
                      </a:lvl2pPr>
                      <a:lvl3pPr marL="1143000" indent="-228600" eaLnBrk="0" hangingPunct="0">
                        <a:spcBef>
                          <a:spcPct val="20000"/>
                        </a:spcBef>
                        <a:buClr>
                          <a:srgbClr val="800000"/>
                        </a:buClr>
                        <a:buFont typeface="Arial" pitchFamily="34" charset="0"/>
                        <a:defRPr sz="2000">
                          <a:solidFill>
                            <a:schemeClr val="tx1"/>
                          </a:solidFill>
                          <a:latin typeface="Arial" pitchFamily="34" charset="0"/>
                          <a:ea typeface="ＭＳ Ｐゴシック" pitchFamily="34" charset="-128"/>
                        </a:defRPr>
                      </a:lvl3pPr>
                      <a:lvl4pPr marL="1600200" indent="-228600" eaLnBrk="0" hangingPunct="0">
                        <a:spcBef>
                          <a:spcPct val="20000"/>
                        </a:spcBef>
                        <a:buClr>
                          <a:srgbClr val="800000"/>
                        </a:buClr>
                        <a:buFont typeface="Arial" pitchFamily="34" charset="0"/>
                        <a:defRPr>
                          <a:solidFill>
                            <a:schemeClr val="tx1"/>
                          </a:solidFill>
                          <a:latin typeface="Arial" pitchFamily="34" charset="0"/>
                          <a:ea typeface="ＭＳ Ｐゴシック" pitchFamily="34" charset="-128"/>
                        </a:defRPr>
                      </a:lvl4pPr>
                      <a:lvl5pPr marL="2057400" indent="-228600" eaLnBrk="0" hangingPunct="0">
                        <a:spcBef>
                          <a:spcPct val="20000"/>
                        </a:spcBef>
                        <a:buClr>
                          <a:srgbClr val="800000"/>
                        </a:buClr>
                        <a:buFont typeface="Arial" pitchFamily="34" charset="0"/>
                        <a:defRPr>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rgbClr val="800000"/>
                        </a:buClr>
                        <a:buFont typeface="Arial" pitchFamily="34" charset="0"/>
                        <a:defRPr>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rgbClr val="800000"/>
                        </a:buClr>
                        <a:buFont typeface="Arial" pitchFamily="34" charset="0"/>
                        <a:defRPr>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rgbClr val="800000"/>
                        </a:buClr>
                        <a:buFont typeface="Arial" pitchFamily="34" charset="0"/>
                        <a:defRPr>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rgbClr val="800000"/>
                        </a:buClr>
                        <a:buFont typeface="Arial" pitchFamily="34" charset="0"/>
                        <a:defRPr>
                          <a:solidFill>
                            <a:schemeClr val="tx1"/>
                          </a:solidFill>
                          <a:latin typeface="Arial" pitchFamily="34" charset="0"/>
                          <a:ea typeface="ＭＳ Ｐゴシック" pitchFamily="34" charset="-128"/>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1400" b="0" i="0" u="none" strike="noStrike" cap="none" normalizeH="0" baseline="0" smtClean="0">
                          <a:ln>
                            <a:noFill/>
                          </a:ln>
                          <a:solidFill>
                            <a:srgbClr val="000000"/>
                          </a:solidFill>
                          <a:effectLst/>
                          <a:latin typeface="Arial" pitchFamily="34" charset="0"/>
                          <a:ea typeface="ＭＳ Ｐゴシック" pitchFamily="34" charset="-128"/>
                        </a:rPr>
                        <a:t>3</a:t>
                      </a:r>
                      <a:endParaRPr kumimoji="0" lang="en-US" altLang="en-US" sz="1400" b="0" i="0" u="none" strike="noStrike" cap="none" normalizeH="0" baseline="0" smtClean="0">
                        <a:ln>
                          <a:noFill/>
                        </a:ln>
                        <a:solidFill>
                          <a:srgbClr val="000000"/>
                        </a:solidFill>
                        <a:effectLst/>
                        <a:latin typeface="Calibri" pitchFamily="34" charset="0"/>
                        <a:ea typeface="Calibri" pitchFamily="34" charset="0"/>
                        <a:cs typeface="Times New Roman" pitchFamily="18" charset="0"/>
                      </a:endParaRPr>
                    </a:p>
                  </a:txBody>
                  <a:tcPr marL="43512" marR="4351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EF"/>
                    </a:solidFill>
                  </a:tcPr>
                </a:tc>
                <a:tc>
                  <a:txBody>
                    <a:bodyPr/>
                    <a:lstStyle>
                      <a:lvl1pPr eaLnBrk="0" hangingPunct="0">
                        <a:spcBef>
                          <a:spcPct val="20000"/>
                        </a:spcBef>
                        <a:buClr>
                          <a:srgbClr val="800000"/>
                        </a:buClr>
                        <a:buFont typeface="Arial" pitchFamily="34" charset="0"/>
                        <a:defRPr sz="2800">
                          <a:solidFill>
                            <a:schemeClr val="tx1"/>
                          </a:solidFill>
                          <a:latin typeface="Arial" pitchFamily="34" charset="0"/>
                          <a:ea typeface="ＭＳ Ｐゴシック" pitchFamily="34" charset="-128"/>
                          <a:cs typeface="ＭＳ Ｐゴシック" pitchFamily="34" charset="-128"/>
                        </a:defRPr>
                      </a:lvl1pPr>
                      <a:lvl2pPr marL="742950" indent="-285750" eaLnBrk="0" hangingPunct="0">
                        <a:spcBef>
                          <a:spcPct val="20000"/>
                        </a:spcBef>
                        <a:buClr>
                          <a:srgbClr val="800000"/>
                        </a:buClr>
                        <a:buFont typeface="Arial" pitchFamily="34" charset="0"/>
                        <a:defRPr sz="2400">
                          <a:solidFill>
                            <a:schemeClr val="tx1"/>
                          </a:solidFill>
                          <a:latin typeface="Arial" pitchFamily="34" charset="0"/>
                          <a:ea typeface="ＭＳ Ｐゴシック" pitchFamily="34" charset="-128"/>
                        </a:defRPr>
                      </a:lvl2pPr>
                      <a:lvl3pPr marL="1143000" indent="-228600" eaLnBrk="0" hangingPunct="0">
                        <a:spcBef>
                          <a:spcPct val="20000"/>
                        </a:spcBef>
                        <a:buClr>
                          <a:srgbClr val="800000"/>
                        </a:buClr>
                        <a:buFont typeface="Arial" pitchFamily="34" charset="0"/>
                        <a:defRPr sz="2000">
                          <a:solidFill>
                            <a:schemeClr val="tx1"/>
                          </a:solidFill>
                          <a:latin typeface="Arial" pitchFamily="34" charset="0"/>
                          <a:ea typeface="ＭＳ Ｐゴシック" pitchFamily="34" charset="-128"/>
                        </a:defRPr>
                      </a:lvl3pPr>
                      <a:lvl4pPr marL="1600200" indent="-228600" eaLnBrk="0" hangingPunct="0">
                        <a:spcBef>
                          <a:spcPct val="20000"/>
                        </a:spcBef>
                        <a:buClr>
                          <a:srgbClr val="800000"/>
                        </a:buClr>
                        <a:buFont typeface="Arial" pitchFamily="34" charset="0"/>
                        <a:defRPr>
                          <a:solidFill>
                            <a:schemeClr val="tx1"/>
                          </a:solidFill>
                          <a:latin typeface="Arial" pitchFamily="34" charset="0"/>
                          <a:ea typeface="ＭＳ Ｐゴシック" pitchFamily="34" charset="-128"/>
                        </a:defRPr>
                      </a:lvl4pPr>
                      <a:lvl5pPr marL="2057400" indent="-228600" eaLnBrk="0" hangingPunct="0">
                        <a:spcBef>
                          <a:spcPct val="20000"/>
                        </a:spcBef>
                        <a:buClr>
                          <a:srgbClr val="800000"/>
                        </a:buClr>
                        <a:buFont typeface="Arial" pitchFamily="34" charset="0"/>
                        <a:defRPr>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rgbClr val="800000"/>
                        </a:buClr>
                        <a:buFont typeface="Arial" pitchFamily="34" charset="0"/>
                        <a:defRPr>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rgbClr val="800000"/>
                        </a:buClr>
                        <a:buFont typeface="Arial" pitchFamily="34" charset="0"/>
                        <a:defRPr>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rgbClr val="800000"/>
                        </a:buClr>
                        <a:buFont typeface="Arial" pitchFamily="34" charset="0"/>
                        <a:defRPr>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rgbClr val="800000"/>
                        </a:buClr>
                        <a:buFont typeface="Arial" pitchFamily="34" charset="0"/>
                        <a:defRPr>
                          <a:solidFill>
                            <a:schemeClr val="tx1"/>
                          </a:solidFill>
                          <a:latin typeface="Arial" pitchFamily="34" charset="0"/>
                          <a:ea typeface="ＭＳ Ｐゴシック" pitchFamily="34" charset="-128"/>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1400" b="0" i="0" u="none" strike="noStrike" cap="none" normalizeH="0" baseline="0" smtClean="0">
                          <a:ln>
                            <a:noFill/>
                          </a:ln>
                          <a:solidFill>
                            <a:srgbClr val="000000"/>
                          </a:solidFill>
                          <a:effectLst/>
                          <a:latin typeface="Arial" pitchFamily="34" charset="0"/>
                          <a:ea typeface="ＭＳ Ｐゴシック" pitchFamily="34" charset="-128"/>
                        </a:rPr>
                        <a:t>0.7</a:t>
                      </a:r>
                      <a:endParaRPr kumimoji="0" lang="en-US" altLang="en-US" sz="1400" b="0" i="0" u="none" strike="noStrike" cap="none" normalizeH="0" baseline="0" smtClean="0">
                        <a:ln>
                          <a:noFill/>
                        </a:ln>
                        <a:solidFill>
                          <a:srgbClr val="000000"/>
                        </a:solidFill>
                        <a:effectLst/>
                        <a:latin typeface="Calibri" pitchFamily="34" charset="0"/>
                        <a:ea typeface="Calibri" pitchFamily="34" charset="0"/>
                        <a:cs typeface="Times New Roman" pitchFamily="18" charset="0"/>
                      </a:endParaRPr>
                    </a:p>
                  </a:txBody>
                  <a:tcPr marL="43512" marR="4351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EF"/>
                    </a:solidFill>
                  </a:tcPr>
                </a:tc>
              </a:tr>
              <a:tr h="246063">
                <a:tc>
                  <a:txBody>
                    <a:bodyPr/>
                    <a:lstStyle>
                      <a:lvl1pPr eaLnBrk="0" hangingPunct="0">
                        <a:spcBef>
                          <a:spcPct val="20000"/>
                        </a:spcBef>
                        <a:buClr>
                          <a:srgbClr val="800000"/>
                        </a:buClr>
                        <a:buFont typeface="Arial" pitchFamily="34" charset="0"/>
                        <a:defRPr sz="2800">
                          <a:solidFill>
                            <a:schemeClr val="tx1"/>
                          </a:solidFill>
                          <a:latin typeface="Arial" pitchFamily="34" charset="0"/>
                          <a:ea typeface="ＭＳ Ｐゴシック" pitchFamily="34" charset="-128"/>
                          <a:cs typeface="ＭＳ Ｐゴシック" pitchFamily="34" charset="-128"/>
                        </a:defRPr>
                      </a:lvl1pPr>
                      <a:lvl2pPr marL="742950" indent="-285750" eaLnBrk="0" hangingPunct="0">
                        <a:spcBef>
                          <a:spcPct val="20000"/>
                        </a:spcBef>
                        <a:buClr>
                          <a:srgbClr val="800000"/>
                        </a:buClr>
                        <a:buFont typeface="Arial" pitchFamily="34" charset="0"/>
                        <a:defRPr sz="2400">
                          <a:solidFill>
                            <a:schemeClr val="tx1"/>
                          </a:solidFill>
                          <a:latin typeface="Arial" pitchFamily="34" charset="0"/>
                          <a:ea typeface="ＭＳ Ｐゴシック" pitchFamily="34" charset="-128"/>
                        </a:defRPr>
                      </a:lvl2pPr>
                      <a:lvl3pPr marL="1143000" indent="-228600" eaLnBrk="0" hangingPunct="0">
                        <a:spcBef>
                          <a:spcPct val="20000"/>
                        </a:spcBef>
                        <a:buClr>
                          <a:srgbClr val="800000"/>
                        </a:buClr>
                        <a:buFont typeface="Arial" pitchFamily="34" charset="0"/>
                        <a:defRPr sz="2000">
                          <a:solidFill>
                            <a:schemeClr val="tx1"/>
                          </a:solidFill>
                          <a:latin typeface="Arial" pitchFamily="34" charset="0"/>
                          <a:ea typeface="ＭＳ Ｐゴシック" pitchFamily="34" charset="-128"/>
                        </a:defRPr>
                      </a:lvl3pPr>
                      <a:lvl4pPr marL="1600200" indent="-228600" eaLnBrk="0" hangingPunct="0">
                        <a:spcBef>
                          <a:spcPct val="20000"/>
                        </a:spcBef>
                        <a:buClr>
                          <a:srgbClr val="800000"/>
                        </a:buClr>
                        <a:buFont typeface="Arial" pitchFamily="34" charset="0"/>
                        <a:defRPr>
                          <a:solidFill>
                            <a:schemeClr val="tx1"/>
                          </a:solidFill>
                          <a:latin typeface="Arial" pitchFamily="34" charset="0"/>
                          <a:ea typeface="ＭＳ Ｐゴシック" pitchFamily="34" charset="-128"/>
                        </a:defRPr>
                      </a:lvl4pPr>
                      <a:lvl5pPr marL="2057400" indent="-228600" eaLnBrk="0" hangingPunct="0">
                        <a:spcBef>
                          <a:spcPct val="20000"/>
                        </a:spcBef>
                        <a:buClr>
                          <a:srgbClr val="800000"/>
                        </a:buClr>
                        <a:buFont typeface="Arial" pitchFamily="34" charset="0"/>
                        <a:defRPr>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rgbClr val="800000"/>
                        </a:buClr>
                        <a:buFont typeface="Arial" pitchFamily="34" charset="0"/>
                        <a:defRPr>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rgbClr val="800000"/>
                        </a:buClr>
                        <a:buFont typeface="Arial" pitchFamily="34" charset="0"/>
                        <a:defRPr>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rgbClr val="800000"/>
                        </a:buClr>
                        <a:buFont typeface="Arial" pitchFamily="34" charset="0"/>
                        <a:defRPr>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rgbClr val="800000"/>
                        </a:buClr>
                        <a:buFont typeface="Arial" pitchFamily="34" charset="0"/>
                        <a:defRPr>
                          <a:solidFill>
                            <a:schemeClr val="tx1"/>
                          </a:solidFill>
                          <a:latin typeface="Arial" pitchFamily="34" charset="0"/>
                          <a:ea typeface="ＭＳ Ｐゴシック"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altLang="en-US" sz="1400" b="1" i="0" u="none" strike="noStrike" cap="none" normalizeH="0" baseline="0" smtClean="0">
                          <a:ln>
                            <a:noFill/>
                          </a:ln>
                          <a:solidFill>
                            <a:srgbClr val="FFFFFF"/>
                          </a:solidFill>
                          <a:effectLst/>
                          <a:latin typeface="Arial" pitchFamily="34" charset="0"/>
                          <a:ea typeface="ＭＳ Ｐゴシック" pitchFamily="34" charset="-128"/>
                        </a:rPr>
                        <a:t>   zinc oxide</a:t>
                      </a:r>
                      <a:endParaRPr kumimoji="0" lang="en-US" altLang="en-US" sz="1400" b="1" i="0" u="none" strike="noStrike" cap="none" normalizeH="0" baseline="0" smtClean="0">
                        <a:ln>
                          <a:noFill/>
                        </a:ln>
                        <a:solidFill>
                          <a:srgbClr val="FFFFFF"/>
                        </a:solidFill>
                        <a:effectLst/>
                        <a:latin typeface="Calibri" pitchFamily="34" charset="0"/>
                        <a:ea typeface="Calibri" pitchFamily="34" charset="0"/>
                        <a:cs typeface="Times New Roman" pitchFamily="18" charset="0"/>
                      </a:endParaRPr>
                    </a:p>
                  </a:txBody>
                  <a:tcPr marL="43512" marR="4351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2"/>
                    </a:solidFill>
                  </a:tcPr>
                </a:tc>
                <a:tc>
                  <a:txBody>
                    <a:bodyPr/>
                    <a:lstStyle>
                      <a:lvl1pPr eaLnBrk="0" hangingPunct="0">
                        <a:spcBef>
                          <a:spcPct val="20000"/>
                        </a:spcBef>
                        <a:buClr>
                          <a:srgbClr val="800000"/>
                        </a:buClr>
                        <a:buFont typeface="Arial" pitchFamily="34" charset="0"/>
                        <a:defRPr sz="2800">
                          <a:solidFill>
                            <a:schemeClr val="tx1"/>
                          </a:solidFill>
                          <a:latin typeface="Arial" pitchFamily="34" charset="0"/>
                          <a:ea typeface="ＭＳ Ｐゴシック" pitchFamily="34" charset="-128"/>
                          <a:cs typeface="ＭＳ Ｐゴシック" pitchFamily="34" charset="-128"/>
                        </a:defRPr>
                      </a:lvl1pPr>
                      <a:lvl2pPr marL="742950" indent="-285750" eaLnBrk="0" hangingPunct="0">
                        <a:spcBef>
                          <a:spcPct val="20000"/>
                        </a:spcBef>
                        <a:buClr>
                          <a:srgbClr val="800000"/>
                        </a:buClr>
                        <a:buFont typeface="Arial" pitchFamily="34" charset="0"/>
                        <a:defRPr sz="2400">
                          <a:solidFill>
                            <a:schemeClr val="tx1"/>
                          </a:solidFill>
                          <a:latin typeface="Arial" pitchFamily="34" charset="0"/>
                          <a:ea typeface="ＭＳ Ｐゴシック" pitchFamily="34" charset="-128"/>
                        </a:defRPr>
                      </a:lvl2pPr>
                      <a:lvl3pPr marL="1143000" indent="-228600" eaLnBrk="0" hangingPunct="0">
                        <a:spcBef>
                          <a:spcPct val="20000"/>
                        </a:spcBef>
                        <a:buClr>
                          <a:srgbClr val="800000"/>
                        </a:buClr>
                        <a:buFont typeface="Arial" pitchFamily="34" charset="0"/>
                        <a:defRPr sz="2000">
                          <a:solidFill>
                            <a:schemeClr val="tx1"/>
                          </a:solidFill>
                          <a:latin typeface="Arial" pitchFamily="34" charset="0"/>
                          <a:ea typeface="ＭＳ Ｐゴシック" pitchFamily="34" charset="-128"/>
                        </a:defRPr>
                      </a:lvl3pPr>
                      <a:lvl4pPr marL="1600200" indent="-228600" eaLnBrk="0" hangingPunct="0">
                        <a:spcBef>
                          <a:spcPct val="20000"/>
                        </a:spcBef>
                        <a:buClr>
                          <a:srgbClr val="800000"/>
                        </a:buClr>
                        <a:buFont typeface="Arial" pitchFamily="34" charset="0"/>
                        <a:defRPr>
                          <a:solidFill>
                            <a:schemeClr val="tx1"/>
                          </a:solidFill>
                          <a:latin typeface="Arial" pitchFamily="34" charset="0"/>
                          <a:ea typeface="ＭＳ Ｐゴシック" pitchFamily="34" charset="-128"/>
                        </a:defRPr>
                      </a:lvl4pPr>
                      <a:lvl5pPr marL="2057400" indent="-228600" eaLnBrk="0" hangingPunct="0">
                        <a:spcBef>
                          <a:spcPct val="20000"/>
                        </a:spcBef>
                        <a:buClr>
                          <a:srgbClr val="800000"/>
                        </a:buClr>
                        <a:buFont typeface="Arial" pitchFamily="34" charset="0"/>
                        <a:defRPr>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rgbClr val="800000"/>
                        </a:buClr>
                        <a:buFont typeface="Arial" pitchFamily="34" charset="0"/>
                        <a:defRPr>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rgbClr val="800000"/>
                        </a:buClr>
                        <a:buFont typeface="Arial" pitchFamily="34" charset="0"/>
                        <a:defRPr>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rgbClr val="800000"/>
                        </a:buClr>
                        <a:buFont typeface="Arial" pitchFamily="34" charset="0"/>
                        <a:defRPr>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rgbClr val="800000"/>
                        </a:buClr>
                        <a:buFont typeface="Arial" pitchFamily="34" charset="0"/>
                        <a:defRPr>
                          <a:solidFill>
                            <a:schemeClr val="tx1"/>
                          </a:solidFill>
                          <a:latin typeface="Arial" pitchFamily="34" charset="0"/>
                          <a:ea typeface="ＭＳ Ｐゴシック" pitchFamily="34" charset="-128"/>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1400" b="0" i="0" u="none" strike="noStrike" cap="none" normalizeH="0" baseline="0" smtClean="0">
                          <a:ln>
                            <a:noFill/>
                          </a:ln>
                          <a:solidFill>
                            <a:srgbClr val="000000"/>
                          </a:solidFill>
                          <a:effectLst/>
                          <a:latin typeface="Arial" pitchFamily="34" charset="0"/>
                          <a:ea typeface="ＭＳ Ｐゴシック" pitchFamily="34" charset="-128"/>
                        </a:rPr>
                        <a:t>11</a:t>
                      </a:r>
                      <a:endParaRPr kumimoji="0" lang="en-US" altLang="en-US" sz="1400" b="0" i="0" u="none" strike="noStrike" cap="none" normalizeH="0" baseline="0" smtClean="0">
                        <a:ln>
                          <a:noFill/>
                        </a:ln>
                        <a:solidFill>
                          <a:srgbClr val="000000"/>
                        </a:solidFill>
                        <a:effectLst/>
                        <a:latin typeface="Calibri" pitchFamily="34" charset="0"/>
                        <a:ea typeface="Calibri" pitchFamily="34" charset="0"/>
                        <a:cs typeface="Times New Roman" pitchFamily="18" charset="0"/>
                      </a:endParaRPr>
                    </a:p>
                  </a:txBody>
                  <a:tcPr marL="43512" marR="4351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DE"/>
                    </a:solidFill>
                  </a:tcPr>
                </a:tc>
                <a:tc>
                  <a:txBody>
                    <a:bodyPr/>
                    <a:lstStyle>
                      <a:lvl1pPr eaLnBrk="0" hangingPunct="0">
                        <a:spcBef>
                          <a:spcPct val="20000"/>
                        </a:spcBef>
                        <a:buClr>
                          <a:srgbClr val="800000"/>
                        </a:buClr>
                        <a:buFont typeface="Arial" pitchFamily="34" charset="0"/>
                        <a:defRPr sz="2800">
                          <a:solidFill>
                            <a:schemeClr val="tx1"/>
                          </a:solidFill>
                          <a:latin typeface="Arial" pitchFamily="34" charset="0"/>
                          <a:ea typeface="ＭＳ Ｐゴシック" pitchFamily="34" charset="-128"/>
                          <a:cs typeface="ＭＳ Ｐゴシック" pitchFamily="34" charset="-128"/>
                        </a:defRPr>
                      </a:lvl1pPr>
                      <a:lvl2pPr marL="742950" indent="-285750" eaLnBrk="0" hangingPunct="0">
                        <a:spcBef>
                          <a:spcPct val="20000"/>
                        </a:spcBef>
                        <a:buClr>
                          <a:srgbClr val="800000"/>
                        </a:buClr>
                        <a:buFont typeface="Arial" pitchFamily="34" charset="0"/>
                        <a:defRPr sz="2400">
                          <a:solidFill>
                            <a:schemeClr val="tx1"/>
                          </a:solidFill>
                          <a:latin typeface="Arial" pitchFamily="34" charset="0"/>
                          <a:ea typeface="ＭＳ Ｐゴシック" pitchFamily="34" charset="-128"/>
                        </a:defRPr>
                      </a:lvl2pPr>
                      <a:lvl3pPr marL="1143000" indent="-228600" eaLnBrk="0" hangingPunct="0">
                        <a:spcBef>
                          <a:spcPct val="20000"/>
                        </a:spcBef>
                        <a:buClr>
                          <a:srgbClr val="800000"/>
                        </a:buClr>
                        <a:buFont typeface="Arial" pitchFamily="34" charset="0"/>
                        <a:defRPr sz="2000">
                          <a:solidFill>
                            <a:schemeClr val="tx1"/>
                          </a:solidFill>
                          <a:latin typeface="Arial" pitchFamily="34" charset="0"/>
                          <a:ea typeface="ＭＳ Ｐゴシック" pitchFamily="34" charset="-128"/>
                        </a:defRPr>
                      </a:lvl3pPr>
                      <a:lvl4pPr marL="1600200" indent="-228600" eaLnBrk="0" hangingPunct="0">
                        <a:spcBef>
                          <a:spcPct val="20000"/>
                        </a:spcBef>
                        <a:buClr>
                          <a:srgbClr val="800000"/>
                        </a:buClr>
                        <a:buFont typeface="Arial" pitchFamily="34" charset="0"/>
                        <a:defRPr>
                          <a:solidFill>
                            <a:schemeClr val="tx1"/>
                          </a:solidFill>
                          <a:latin typeface="Arial" pitchFamily="34" charset="0"/>
                          <a:ea typeface="ＭＳ Ｐゴシック" pitchFamily="34" charset="-128"/>
                        </a:defRPr>
                      </a:lvl4pPr>
                      <a:lvl5pPr marL="2057400" indent="-228600" eaLnBrk="0" hangingPunct="0">
                        <a:spcBef>
                          <a:spcPct val="20000"/>
                        </a:spcBef>
                        <a:buClr>
                          <a:srgbClr val="800000"/>
                        </a:buClr>
                        <a:buFont typeface="Arial" pitchFamily="34" charset="0"/>
                        <a:defRPr>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rgbClr val="800000"/>
                        </a:buClr>
                        <a:buFont typeface="Arial" pitchFamily="34" charset="0"/>
                        <a:defRPr>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rgbClr val="800000"/>
                        </a:buClr>
                        <a:buFont typeface="Arial" pitchFamily="34" charset="0"/>
                        <a:defRPr>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rgbClr val="800000"/>
                        </a:buClr>
                        <a:buFont typeface="Arial" pitchFamily="34" charset="0"/>
                        <a:defRPr>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rgbClr val="800000"/>
                        </a:buClr>
                        <a:buFont typeface="Arial" pitchFamily="34" charset="0"/>
                        <a:defRPr>
                          <a:solidFill>
                            <a:schemeClr val="tx1"/>
                          </a:solidFill>
                          <a:latin typeface="Arial" pitchFamily="34" charset="0"/>
                          <a:ea typeface="ＭＳ Ｐゴシック" pitchFamily="34" charset="-128"/>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1400" b="0" i="0" u="none" strike="noStrike" cap="none" normalizeH="0" baseline="0" smtClean="0">
                          <a:ln>
                            <a:noFill/>
                          </a:ln>
                          <a:solidFill>
                            <a:srgbClr val="000000"/>
                          </a:solidFill>
                          <a:effectLst/>
                          <a:latin typeface="Arial" pitchFamily="34" charset="0"/>
                          <a:ea typeface="ＭＳ Ｐゴシック" pitchFamily="34" charset="-128"/>
                        </a:rPr>
                        <a:t>2.4</a:t>
                      </a:r>
                      <a:endParaRPr kumimoji="0" lang="en-US" altLang="en-US" sz="1400" b="0" i="0" u="none" strike="noStrike" cap="none" normalizeH="0" baseline="0" smtClean="0">
                        <a:ln>
                          <a:noFill/>
                        </a:ln>
                        <a:solidFill>
                          <a:srgbClr val="000000"/>
                        </a:solidFill>
                        <a:effectLst/>
                        <a:latin typeface="Calibri" pitchFamily="34" charset="0"/>
                        <a:ea typeface="Calibri" pitchFamily="34" charset="0"/>
                        <a:cs typeface="Times New Roman" pitchFamily="18" charset="0"/>
                      </a:endParaRPr>
                    </a:p>
                  </a:txBody>
                  <a:tcPr marL="43512" marR="4351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DE"/>
                    </a:solidFill>
                  </a:tcPr>
                </a:tc>
              </a:tr>
            </a:tbl>
          </a:graphicData>
        </a:graphic>
      </p:graphicFrame>
      <p:sp>
        <p:nvSpPr>
          <p:cNvPr id="76919" name="Title 2"/>
          <p:cNvSpPr>
            <a:spLocks noGrp="1"/>
          </p:cNvSpPr>
          <p:nvPr>
            <p:ph type="title"/>
          </p:nvPr>
        </p:nvSpPr>
        <p:spPr>
          <a:xfrm>
            <a:off x="0" y="2057400"/>
            <a:ext cx="3124200" cy="1143000"/>
          </a:xfrm>
        </p:spPr>
        <p:txBody>
          <a:bodyPr/>
          <a:lstStyle/>
          <a:p>
            <a:pPr algn="r"/>
            <a:r>
              <a:rPr lang="en-US" altLang="en-US" sz="3200" smtClean="0">
                <a:latin typeface="Tahoma" pitchFamily="34" charset="0"/>
              </a:rPr>
              <a:t>208 of our 458  nanoproducts(45%) have a specified composition</a:t>
            </a:r>
            <a:br>
              <a:rPr lang="en-US" altLang="en-US" sz="3200" smtClean="0">
                <a:latin typeface="Tahoma" pitchFamily="34" charset="0"/>
              </a:rPr>
            </a:br>
            <a:endParaRPr lang="en-US" altLang="en-US" sz="3200" smtClean="0">
              <a:latin typeface="Tahoma" pitchFamily="34" charset="0"/>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Title 1"/>
          <p:cNvSpPr>
            <a:spLocks noGrp="1"/>
          </p:cNvSpPr>
          <p:nvPr>
            <p:ph type="title"/>
          </p:nvPr>
        </p:nvSpPr>
        <p:spPr>
          <a:xfrm>
            <a:off x="457200" y="381000"/>
            <a:ext cx="8229600" cy="1143000"/>
          </a:xfrm>
        </p:spPr>
        <p:txBody>
          <a:bodyPr/>
          <a:lstStyle/>
          <a:p>
            <a:r>
              <a:rPr lang="en-US" altLang="en-US" smtClean="0">
                <a:latin typeface="Tahoma" pitchFamily="34" charset="0"/>
              </a:rPr>
              <a:t>72 (15.7%) have a partially specified composition</a:t>
            </a:r>
          </a:p>
        </p:txBody>
      </p:sp>
      <p:graphicFrame>
        <p:nvGraphicFramePr>
          <p:cNvPr id="3" name="Table 2"/>
          <p:cNvGraphicFramePr>
            <a:graphicFrameLocks noGrp="1"/>
          </p:cNvGraphicFramePr>
          <p:nvPr/>
        </p:nvGraphicFramePr>
        <p:xfrm>
          <a:off x="723900" y="2103438"/>
          <a:ext cx="7658100" cy="4206871"/>
        </p:xfrm>
        <a:graphic>
          <a:graphicData uri="http://schemas.openxmlformats.org/drawingml/2006/table">
            <a:tbl>
              <a:tblPr firstRow="1" firstCol="1" bandRow="1">
                <a:tableStyleId>{21E4AEA4-8DFA-4A89-87EB-49C32662AFE0}</a:tableStyleId>
              </a:tblPr>
              <a:tblGrid>
                <a:gridCol w="3238500"/>
                <a:gridCol w="1866900"/>
                <a:gridCol w="2552700"/>
              </a:tblGrid>
              <a:tr h="841375">
                <a:tc>
                  <a:txBody>
                    <a:bodyPr/>
                    <a:lstStyle/>
                    <a:p>
                      <a:pPr marL="0" marR="0">
                        <a:lnSpc>
                          <a:spcPct val="115000"/>
                        </a:lnSpc>
                        <a:spcBef>
                          <a:spcPts val="0"/>
                        </a:spcBef>
                        <a:spcAft>
                          <a:spcPts val="0"/>
                        </a:spcAft>
                      </a:pPr>
                      <a:r>
                        <a:rPr lang="en-US" sz="2400" dirty="0">
                          <a:effectLst/>
                        </a:rPr>
                        <a:t>Partially specified composition</a:t>
                      </a:r>
                      <a:endParaRPr lang="en-US" sz="2400" dirty="0">
                        <a:effectLst/>
                        <a:latin typeface="Calibri"/>
                        <a:ea typeface="Calibri"/>
                        <a:cs typeface="Times New Roman"/>
                      </a:endParaRPr>
                    </a:p>
                  </a:txBody>
                  <a:tcPr marL="43514" marR="43514" marT="0" marB="0"/>
                </a:tc>
                <a:tc>
                  <a:txBody>
                    <a:bodyPr/>
                    <a:lstStyle/>
                    <a:p>
                      <a:pPr marL="0" marR="0" algn="ctr">
                        <a:lnSpc>
                          <a:spcPct val="115000"/>
                        </a:lnSpc>
                        <a:spcBef>
                          <a:spcPts val="0"/>
                        </a:spcBef>
                        <a:spcAft>
                          <a:spcPts val="0"/>
                        </a:spcAft>
                      </a:pPr>
                      <a:r>
                        <a:rPr lang="en-US" sz="2400">
                          <a:effectLst/>
                        </a:rPr>
                        <a:t>72</a:t>
                      </a:r>
                      <a:endParaRPr lang="en-US" sz="2400">
                        <a:effectLst/>
                        <a:latin typeface="Calibri"/>
                        <a:ea typeface="Calibri"/>
                        <a:cs typeface="Times New Roman"/>
                      </a:endParaRPr>
                    </a:p>
                  </a:txBody>
                  <a:tcPr marL="43514" marR="43514" marT="0" marB="0"/>
                </a:tc>
                <a:tc>
                  <a:txBody>
                    <a:bodyPr/>
                    <a:lstStyle/>
                    <a:p>
                      <a:pPr marL="0" marR="0" algn="ctr">
                        <a:lnSpc>
                          <a:spcPct val="115000"/>
                        </a:lnSpc>
                        <a:spcBef>
                          <a:spcPts val="0"/>
                        </a:spcBef>
                        <a:spcAft>
                          <a:spcPts val="0"/>
                        </a:spcAft>
                      </a:pPr>
                      <a:r>
                        <a:rPr lang="en-US" sz="2400" dirty="0" smtClean="0">
                          <a:effectLst/>
                        </a:rPr>
                        <a:t>15.7 %</a:t>
                      </a:r>
                      <a:endParaRPr lang="en-US" sz="2400" dirty="0">
                        <a:effectLst/>
                        <a:latin typeface="Calibri"/>
                        <a:ea typeface="Calibri"/>
                        <a:cs typeface="Times New Roman"/>
                      </a:endParaRPr>
                    </a:p>
                  </a:txBody>
                  <a:tcPr marL="43514" marR="43514" marT="0" marB="0"/>
                </a:tc>
              </a:tr>
              <a:tr h="420687">
                <a:tc>
                  <a:txBody>
                    <a:bodyPr/>
                    <a:lstStyle/>
                    <a:p>
                      <a:pPr marL="0" marR="0">
                        <a:lnSpc>
                          <a:spcPct val="115000"/>
                        </a:lnSpc>
                        <a:spcBef>
                          <a:spcPts val="0"/>
                        </a:spcBef>
                        <a:spcAft>
                          <a:spcPts val="0"/>
                        </a:spcAft>
                      </a:pPr>
                      <a:r>
                        <a:rPr lang="en-US" sz="2400" dirty="0">
                          <a:effectLst/>
                        </a:rPr>
                        <a:t>   acrylic</a:t>
                      </a:r>
                      <a:endParaRPr lang="en-US" sz="2400" dirty="0">
                        <a:effectLst/>
                        <a:latin typeface="Calibri"/>
                        <a:ea typeface="Calibri"/>
                        <a:cs typeface="Times New Roman"/>
                      </a:endParaRPr>
                    </a:p>
                  </a:txBody>
                  <a:tcPr marL="43514" marR="43514" marT="0" marB="0"/>
                </a:tc>
                <a:tc>
                  <a:txBody>
                    <a:bodyPr/>
                    <a:lstStyle/>
                    <a:p>
                      <a:pPr marL="0" marR="0" algn="ctr">
                        <a:lnSpc>
                          <a:spcPct val="115000"/>
                        </a:lnSpc>
                        <a:spcBef>
                          <a:spcPts val="0"/>
                        </a:spcBef>
                        <a:spcAft>
                          <a:spcPts val="0"/>
                        </a:spcAft>
                      </a:pPr>
                      <a:r>
                        <a:rPr lang="en-US" sz="2400" b="1" dirty="0">
                          <a:effectLst/>
                        </a:rPr>
                        <a:t>3</a:t>
                      </a:r>
                      <a:endParaRPr lang="en-US" sz="2400" b="1" dirty="0">
                        <a:effectLst/>
                        <a:latin typeface="Calibri"/>
                        <a:ea typeface="Calibri"/>
                        <a:cs typeface="Times New Roman"/>
                      </a:endParaRPr>
                    </a:p>
                  </a:txBody>
                  <a:tcPr marL="43514" marR="43514" marT="0" marB="0"/>
                </a:tc>
                <a:tc>
                  <a:txBody>
                    <a:bodyPr/>
                    <a:lstStyle/>
                    <a:p>
                      <a:pPr marL="0" marR="0" algn="ctr">
                        <a:lnSpc>
                          <a:spcPct val="115000"/>
                        </a:lnSpc>
                        <a:spcBef>
                          <a:spcPts val="0"/>
                        </a:spcBef>
                        <a:spcAft>
                          <a:spcPts val="0"/>
                        </a:spcAft>
                      </a:pPr>
                      <a:r>
                        <a:rPr lang="en-US" sz="2400" b="1" dirty="0">
                          <a:effectLst/>
                        </a:rPr>
                        <a:t>0.7</a:t>
                      </a:r>
                      <a:endParaRPr lang="en-US" sz="2400" b="1" dirty="0">
                        <a:effectLst/>
                        <a:latin typeface="Calibri"/>
                        <a:ea typeface="Calibri"/>
                        <a:cs typeface="Times New Roman"/>
                      </a:endParaRPr>
                    </a:p>
                  </a:txBody>
                  <a:tcPr marL="43514" marR="43514" marT="0" marB="0"/>
                </a:tc>
              </a:tr>
              <a:tr h="420687">
                <a:tc>
                  <a:txBody>
                    <a:bodyPr/>
                    <a:lstStyle/>
                    <a:p>
                      <a:pPr marL="0" marR="0">
                        <a:lnSpc>
                          <a:spcPct val="115000"/>
                        </a:lnSpc>
                        <a:spcBef>
                          <a:spcPts val="0"/>
                        </a:spcBef>
                        <a:spcAft>
                          <a:spcPts val="0"/>
                        </a:spcAft>
                      </a:pPr>
                      <a:r>
                        <a:rPr lang="en-US" sz="2400" dirty="0">
                          <a:effectLst/>
                        </a:rPr>
                        <a:t>   acrylic-urethane</a:t>
                      </a:r>
                      <a:endParaRPr lang="en-US" sz="2400" dirty="0">
                        <a:effectLst/>
                        <a:latin typeface="Calibri"/>
                        <a:ea typeface="Calibri"/>
                        <a:cs typeface="Times New Roman"/>
                      </a:endParaRPr>
                    </a:p>
                  </a:txBody>
                  <a:tcPr marL="43514" marR="43514" marT="0" marB="0"/>
                </a:tc>
                <a:tc>
                  <a:txBody>
                    <a:bodyPr/>
                    <a:lstStyle/>
                    <a:p>
                      <a:pPr marL="0" marR="0" algn="ctr">
                        <a:lnSpc>
                          <a:spcPct val="115000"/>
                        </a:lnSpc>
                        <a:spcBef>
                          <a:spcPts val="0"/>
                        </a:spcBef>
                        <a:spcAft>
                          <a:spcPts val="0"/>
                        </a:spcAft>
                      </a:pPr>
                      <a:r>
                        <a:rPr lang="en-US" sz="2400" b="1" dirty="0">
                          <a:effectLst/>
                        </a:rPr>
                        <a:t>1</a:t>
                      </a:r>
                      <a:endParaRPr lang="en-US" sz="2400" b="1" dirty="0">
                        <a:effectLst/>
                        <a:latin typeface="Calibri"/>
                        <a:ea typeface="Calibri"/>
                        <a:cs typeface="Times New Roman"/>
                      </a:endParaRPr>
                    </a:p>
                  </a:txBody>
                  <a:tcPr marL="43514" marR="43514" marT="0" marB="0"/>
                </a:tc>
                <a:tc>
                  <a:txBody>
                    <a:bodyPr/>
                    <a:lstStyle/>
                    <a:p>
                      <a:pPr marL="0" marR="0" algn="ctr">
                        <a:lnSpc>
                          <a:spcPct val="115000"/>
                        </a:lnSpc>
                        <a:spcBef>
                          <a:spcPts val="0"/>
                        </a:spcBef>
                        <a:spcAft>
                          <a:spcPts val="0"/>
                        </a:spcAft>
                      </a:pPr>
                      <a:r>
                        <a:rPr lang="en-US" sz="2400" b="1" dirty="0">
                          <a:effectLst/>
                        </a:rPr>
                        <a:t>0.2</a:t>
                      </a:r>
                      <a:endParaRPr lang="en-US" sz="2400" b="1" dirty="0">
                        <a:effectLst/>
                        <a:latin typeface="Calibri"/>
                        <a:ea typeface="Calibri"/>
                        <a:cs typeface="Times New Roman"/>
                      </a:endParaRPr>
                    </a:p>
                  </a:txBody>
                  <a:tcPr marL="43514" marR="43514" marT="0" marB="0"/>
                </a:tc>
              </a:tr>
              <a:tr h="420687">
                <a:tc>
                  <a:txBody>
                    <a:bodyPr/>
                    <a:lstStyle/>
                    <a:p>
                      <a:pPr marL="0" marR="0">
                        <a:lnSpc>
                          <a:spcPct val="115000"/>
                        </a:lnSpc>
                        <a:spcBef>
                          <a:spcPts val="0"/>
                        </a:spcBef>
                        <a:spcAft>
                          <a:spcPts val="0"/>
                        </a:spcAft>
                      </a:pPr>
                      <a:r>
                        <a:rPr lang="en-US" sz="2400" dirty="0">
                          <a:effectLst/>
                        </a:rPr>
                        <a:t>   ceramic</a:t>
                      </a:r>
                      <a:endParaRPr lang="en-US" sz="2400" dirty="0">
                        <a:effectLst/>
                        <a:latin typeface="Calibri"/>
                        <a:ea typeface="Calibri"/>
                        <a:cs typeface="Times New Roman"/>
                      </a:endParaRPr>
                    </a:p>
                  </a:txBody>
                  <a:tcPr marL="43514" marR="43514" marT="0" marB="0"/>
                </a:tc>
                <a:tc>
                  <a:txBody>
                    <a:bodyPr/>
                    <a:lstStyle/>
                    <a:p>
                      <a:pPr marL="0" marR="0" algn="ctr">
                        <a:lnSpc>
                          <a:spcPct val="115000"/>
                        </a:lnSpc>
                        <a:spcBef>
                          <a:spcPts val="0"/>
                        </a:spcBef>
                        <a:spcAft>
                          <a:spcPts val="0"/>
                        </a:spcAft>
                      </a:pPr>
                      <a:r>
                        <a:rPr lang="en-US" sz="2400" b="1">
                          <a:effectLst/>
                        </a:rPr>
                        <a:t>5</a:t>
                      </a:r>
                      <a:endParaRPr lang="en-US" sz="2400" b="1">
                        <a:effectLst/>
                        <a:latin typeface="Calibri"/>
                        <a:ea typeface="Calibri"/>
                        <a:cs typeface="Times New Roman"/>
                      </a:endParaRPr>
                    </a:p>
                  </a:txBody>
                  <a:tcPr marL="43514" marR="43514" marT="0" marB="0"/>
                </a:tc>
                <a:tc>
                  <a:txBody>
                    <a:bodyPr/>
                    <a:lstStyle/>
                    <a:p>
                      <a:pPr marL="0" marR="0" algn="ctr">
                        <a:lnSpc>
                          <a:spcPct val="115000"/>
                        </a:lnSpc>
                        <a:spcBef>
                          <a:spcPts val="0"/>
                        </a:spcBef>
                        <a:spcAft>
                          <a:spcPts val="0"/>
                        </a:spcAft>
                      </a:pPr>
                      <a:r>
                        <a:rPr lang="en-US" sz="2400" b="1" dirty="0">
                          <a:effectLst/>
                        </a:rPr>
                        <a:t>1.1</a:t>
                      </a:r>
                      <a:endParaRPr lang="en-US" sz="2400" b="1" dirty="0">
                        <a:effectLst/>
                        <a:latin typeface="Calibri"/>
                        <a:ea typeface="Calibri"/>
                        <a:cs typeface="Times New Roman"/>
                      </a:endParaRPr>
                    </a:p>
                  </a:txBody>
                  <a:tcPr marL="43514" marR="43514" marT="0" marB="0"/>
                </a:tc>
              </a:tr>
              <a:tr h="420687">
                <a:tc>
                  <a:txBody>
                    <a:bodyPr/>
                    <a:lstStyle/>
                    <a:p>
                      <a:pPr marL="0" marR="0">
                        <a:lnSpc>
                          <a:spcPct val="115000"/>
                        </a:lnSpc>
                        <a:spcBef>
                          <a:spcPts val="0"/>
                        </a:spcBef>
                        <a:spcAft>
                          <a:spcPts val="0"/>
                        </a:spcAft>
                      </a:pPr>
                      <a:r>
                        <a:rPr lang="en-US" sz="2400" dirty="0">
                          <a:effectLst/>
                        </a:rPr>
                        <a:t>   crystal</a:t>
                      </a:r>
                      <a:endParaRPr lang="en-US" sz="2400" dirty="0">
                        <a:effectLst/>
                        <a:latin typeface="Calibri"/>
                        <a:ea typeface="Calibri"/>
                        <a:cs typeface="Times New Roman"/>
                      </a:endParaRPr>
                    </a:p>
                  </a:txBody>
                  <a:tcPr marL="43514" marR="43514" marT="0" marB="0"/>
                </a:tc>
                <a:tc>
                  <a:txBody>
                    <a:bodyPr/>
                    <a:lstStyle/>
                    <a:p>
                      <a:pPr marL="0" marR="0" algn="ctr">
                        <a:lnSpc>
                          <a:spcPct val="115000"/>
                        </a:lnSpc>
                        <a:spcBef>
                          <a:spcPts val="0"/>
                        </a:spcBef>
                        <a:spcAft>
                          <a:spcPts val="0"/>
                        </a:spcAft>
                      </a:pPr>
                      <a:r>
                        <a:rPr lang="en-US" sz="2400" b="1" dirty="0">
                          <a:effectLst/>
                        </a:rPr>
                        <a:t>2</a:t>
                      </a:r>
                      <a:endParaRPr lang="en-US" sz="2400" b="1" dirty="0">
                        <a:effectLst/>
                        <a:latin typeface="Calibri"/>
                        <a:ea typeface="Calibri"/>
                        <a:cs typeface="Times New Roman"/>
                      </a:endParaRPr>
                    </a:p>
                  </a:txBody>
                  <a:tcPr marL="43514" marR="43514" marT="0" marB="0"/>
                </a:tc>
                <a:tc>
                  <a:txBody>
                    <a:bodyPr/>
                    <a:lstStyle/>
                    <a:p>
                      <a:pPr marL="0" marR="0" algn="ctr">
                        <a:lnSpc>
                          <a:spcPct val="115000"/>
                        </a:lnSpc>
                        <a:spcBef>
                          <a:spcPts val="0"/>
                        </a:spcBef>
                        <a:spcAft>
                          <a:spcPts val="0"/>
                        </a:spcAft>
                      </a:pPr>
                      <a:r>
                        <a:rPr lang="en-US" sz="2400" b="1" dirty="0">
                          <a:effectLst/>
                        </a:rPr>
                        <a:t>0.4</a:t>
                      </a:r>
                      <a:endParaRPr lang="en-US" sz="2400" b="1" dirty="0">
                        <a:effectLst/>
                        <a:latin typeface="Calibri"/>
                        <a:ea typeface="Calibri"/>
                        <a:cs typeface="Times New Roman"/>
                      </a:endParaRPr>
                    </a:p>
                  </a:txBody>
                  <a:tcPr marL="43514" marR="43514" marT="0" marB="0"/>
                </a:tc>
              </a:tr>
              <a:tr h="420687">
                <a:tc>
                  <a:txBody>
                    <a:bodyPr/>
                    <a:lstStyle/>
                    <a:p>
                      <a:pPr marL="0" marR="0">
                        <a:lnSpc>
                          <a:spcPct val="115000"/>
                        </a:lnSpc>
                        <a:spcBef>
                          <a:spcPts val="0"/>
                        </a:spcBef>
                        <a:spcAft>
                          <a:spcPts val="0"/>
                        </a:spcAft>
                      </a:pPr>
                      <a:r>
                        <a:rPr lang="en-US" sz="2400">
                          <a:effectLst/>
                        </a:rPr>
                        <a:t>   fluorochemical</a:t>
                      </a:r>
                      <a:endParaRPr lang="en-US" sz="2400">
                        <a:effectLst/>
                        <a:latin typeface="Calibri"/>
                        <a:ea typeface="Calibri"/>
                        <a:cs typeface="Times New Roman"/>
                      </a:endParaRPr>
                    </a:p>
                  </a:txBody>
                  <a:tcPr marL="43514" marR="43514" marT="0" marB="0"/>
                </a:tc>
                <a:tc>
                  <a:txBody>
                    <a:bodyPr/>
                    <a:lstStyle/>
                    <a:p>
                      <a:pPr marL="0" marR="0" algn="ctr">
                        <a:lnSpc>
                          <a:spcPct val="115000"/>
                        </a:lnSpc>
                        <a:spcBef>
                          <a:spcPts val="0"/>
                        </a:spcBef>
                        <a:spcAft>
                          <a:spcPts val="0"/>
                        </a:spcAft>
                      </a:pPr>
                      <a:r>
                        <a:rPr lang="en-US" sz="2400" b="1" dirty="0">
                          <a:effectLst/>
                        </a:rPr>
                        <a:t>1</a:t>
                      </a:r>
                      <a:endParaRPr lang="en-US" sz="2400" b="1" dirty="0">
                        <a:effectLst/>
                        <a:latin typeface="Calibri"/>
                        <a:ea typeface="Calibri"/>
                        <a:cs typeface="Times New Roman"/>
                      </a:endParaRPr>
                    </a:p>
                  </a:txBody>
                  <a:tcPr marL="43514" marR="43514" marT="0" marB="0"/>
                </a:tc>
                <a:tc>
                  <a:txBody>
                    <a:bodyPr/>
                    <a:lstStyle/>
                    <a:p>
                      <a:pPr marL="0" marR="0" algn="ctr">
                        <a:lnSpc>
                          <a:spcPct val="115000"/>
                        </a:lnSpc>
                        <a:spcBef>
                          <a:spcPts val="0"/>
                        </a:spcBef>
                        <a:spcAft>
                          <a:spcPts val="0"/>
                        </a:spcAft>
                      </a:pPr>
                      <a:r>
                        <a:rPr lang="en-US" sz="2400" b="1" dirty="0">
                          <a:effectLst/>
                        </a:rPr>
                        <a:t>0.2</a:t>
                      </a:r>
                      <a:endParaRPr lang="en-US" sz="2400" b="1" dirty="0">
                        <a:effectLst/>
                        <a:latin typeface="Calibri"/>
                        <a:ea typeface="Calibri"/>
                        <a:cs typeface="Times New Roman"/>
                      </a:endParaRPr>
                    </a:p>
                  </a:txBody>
                  <a:tcPr marL="43514" marR="43514" marT="0" marB="0"/>
                </a:tc>
              </a:tr>
              <a:tr h="420687">
                <a:tc>
                  <a:txBody>
                    <a:bodyPr/>
                    <a:lstStyle/>
                    <a:p>
                      <a:pPr marL="0" marR="0">
                        <a:lnSpc>
                          <a:spcPct val="115000"/>
                        </a:lnSpc>
                        <a:spcBef>
                          <a:spcPts val="0"/>
                        </a:spcBef>
                        <a:spcAft>
                          <a:spcPts val="0"/>
                        </a:spcAft>
                      </a:pPr>
                      <a:r>
                        <a:rPr lang="en-US" sz="2400" dirty="0">
                          <a:effectLst/>
                        </a:rPr>
                        <a:t>   </a:t>
                      </a:r>
                      <a:r>
                        <a:rPr lang="en-US" sz="2400" dirty="0">
                          <a:solidFill>
                            <a:srgbClr val="FFFF00"/>
                          </a:solidFill>
                          <a:effectLst/>
                        </a:rPr>
                        <a:t>nanostructured</a:t>
                      </a:r>
                      <a:endParaRPr lang="en-US" sz="2400" dirty="0">
                        <a:solidFill>
                          <a:srgbClr val="FFFF00"/>
                        </a:solidFill>
                        <a:effectLst/>
                        <a:latin typeface="Calibri"/>
                        <a:ea typeface="Calibri"/>
                        <a:cs typeface="Times New Roman"/>
                      </a:endParaRPr>
                    </a:p>
                  </a:txBody>
                  <a:tcPr marL="43514" marR="43514" marT="0" marB="0"/>
                </a:tc>
                <a:tc>
                  <a:txBody>
                    <a:bodyPr/>
                    <a:lstStyle/>
                    <a:p>
                      <a:pPr marL="0" marR="0" algn="ctr">
                        <a:lnSpc>
                          <a:spcPct val="115000"/>
                        </a:lnSpc>
                        <a:spcBef>
                          <a:spcPts val="0"/>
                        </a:spcBef>
                        <a:spcAft>
                          <a:spcPts val="0"/>
                        </a:spcAft>
                      </a:pPr>
                      <a:r>
                        <a:rPr lang="en-US" sz="2400" b="1" dirty="0">
                          <a:solidFill>
                            <a:srgbClr val="C00000"/>
                          </a:solidFill>
                          <a:effectLst/>
                        </a:rPr>
                        <a:t>27</a:t>
                      </a:r>
                      <a:endParaRPr lang="en-US" sz="2400" b="1" dirty="0">
                        <a:solidFill>
                          <a:srgbClr val="C00000"/>
                        </a:solidFill>
                        <a:effectLst/>
                        <a:latin typeface="Calibri"/>
                        <a:ea typeface="Calibri"/>
                        <a:cs typeface="Times New Roman"/>
                      </a:endParaRPr>
                    </a:p>
                  </a:txBody>
                  <a:tcPr marL="43514" marR="43514" marT="0" marB="0"/>
                </a:tc>
                <a:tc>
                  <a:txBody>
                    <a:bodyPr/>
                    <a:lstStyle/>
                    <a:p>
                      <a:pPr marL="0" marR="0" algn="ctr">
                        <a:lnSpc>
                          <a:spcPct val="115000"/>
                        </a:lnSpc>
                        <a:spcBef>
                          <a:spcPts val="0"/>
                        </a:spcBef>
                        <a:spcAft>
                          <a:spcPts val="0"/>
                        </a:spcAft>
                      </a:pPr>
                      <a:r>
                        <a:rPr lang="en-US" sz="2400" b="1" dirty="0">
                          <a:solidFill>
                            <a:srgbClr val="C00000"/>
                          </a:solidFill>
                          <a:effectLst/>
                        </a:rPr>
                        <a:t>5.9</a:t>
                      </a:r>
                      <a:endParaRPr lang="en-US" sz="2400" b="1" dirty="0">
                        <a:solidFill>
                          <a:srgbClr val="C00000"/>
                        </a:solidFill>
                        <a:effectLst/>
                        <a:latin typeface="Calibri"/>
                        <a:ea typeface="Calibri"/>
                        <a:cs typeface="Times New Roman"/>
                      </a:endParaRPr>
                    </a:p>
                  </a:txBody>
                  <a:tcPr marL="43514" marR="43514" marT="0" marB="0"/>
                </a:tc>
              </a:tr>
              <a:tr h="420687">
                <a:tc>
                  <a:txBody>
                    <a:bodyPr/>
                    <a:lstStyle/>
                    <a:p>
                      <a:pPr marL="0" marR="0">
                        <a:lnSpc>
                          <a:spcPct val="115000"/>
                        </a:lnSpc>
                        <a:spcBef>
                          <a:spcPts val="0"/>
                        </a:spcBef>
                        <a:spcAft>
                          <a:spcPts val="0"/>
                        </a:spcAft>
                      </a:pPr>
                      <a:r>
                        <a:rPr lang="en-US" sz="2400">
                          <a:effectLst/>
                        </a:rPr>
                        <a:t>   oxide</a:t>
                      </a:r>
                      <a:endParaRPr lang="en-US" sz="2400">
                        <a:effectLst/>
                        <a:latin typeface="Calibri"/>
                        <a:ea typeface="Calibri"/>
                        <a:cs typeface="Times New Roman"/>
                      </a:endParaRPr>
                    </a:p>
                  </a:txBody>
                  <a:tcPr marL="43514" marR="43514" marT="0" marB="0"/>
                </a:tc>
                <a:tc>
                  <a:txBody>
                    <a:bodyPr/>
                    <a:lstStyle/>
                    <a:p>
                      <a:pPr marL="0" marR="0" algn="ctr">
                        <a:lnSpc>
                          <a:spcPct val="115000"/>
                        </a:lnSpc>
                        <a:spcBef>
                          <a:spcPts val="0"/>
                        </a:spcBef>
                        <a:spcAft>
                          <a:spcPts val="0"/>
                        </a:spcAft>
                      </a:pPr>
                      <a:r>
                        <a:rPr lang="en-US" sz="2400" b="1" dirty="0">
                          <a:effectLst/>
                        </a:rPr>
                        <a:t>11</a:t>
                      </a:r>
                      <a:endParaRPr lang="en-US" sz="2400" b="1" dirty="0">
                        <a:effectLst/>
                        <a:latin typeface="Calibri"/>
                        <a:ea typeface="Calibri"/>
                        <a:cs typeface="Times New Roman"/>
                      </a:endParaRPr>
                    </a:p>
                  </a:txBody>
                  <a:tcPr marL="43514" marR="43514" marT="0" marB="0"/>
                </a:tc>
                <a:tc>
                  <a:txBody>
                    <a:bodyPr/>
                    <a:lstStyle/>
                    <a:p>
                      <a:pPr marL="0" marR="0" algn="ctr">
                        <a:lnSpc>
                          <a:spcPct val="115000"/>
                        </a:lnSpc>
                        <a:spcBef>
                          <a:spcPts val="0"/>
                        </a:spcBef>
                        <a:spcAft>
                          <a:spcPts val="0"/>
                        </a:spcAft>
                      </a:pPr>
                      <a:r>
                        <a:rPr lang="en-US" sz="2400" b="1" dirty="0">
                          <a:effectLst/>
                        </a:rPr>
                        <a:t>2.4</a:t>
                      </a:r>
                      <a:endParaRPr lang="en-US" sz="2400" b="1" dirty="0">
                        <a:effectLst/>
                        <a:latin typeface="Calibri"/>
                        <a:ea typeface="Calibri"/>
                        <a:cs typeface="Times New Roman"/>
                      </a:endParaRPr>
                    </a:p>
                  </a:txBody>
                  <a:tcPr marL="43514" marR="43514" marT="0" marB="0"/>
                </a:tc>
              </a:tr>
              <a:tr h="420687">
                <a:tc>
                  <a:txBody>
                    <a:bodyPr/>
                    <a:lstStyle/>
                    <a:p>
                      <a:pPr marL="0" marR="0">
                        <a:lnSpc>
                          <a:spcPct val="115000"/>
                        </a:lnSpc>
                        <a:spcBef>
                          <a:spcPts val="0"/>
                        </a:spcBef>
                        <a:spcAft>
                          <a:spcPts val="0"/>
                        </a:spcAft>
                      </a:pPr>
                      <a:r>
                        <a:rPr lang="en-US" sz="2400" dirty="0">
                          <a:effectLst/>
                        </a:rPr>
                        <a:t>   polymer</a:t>
                      </a:r>
                      <a:endParaRPr lang="en-US" sz="2400" dirty="0">
                        <a:effectLst/>
                        <a:latin typeface="Calibri"/>
                        <a:ea typeface="Calibri"/>
                        <a:cs typeface="Times New Roman"/>
                      </a:endParaRPr>
                    </a:p>
                  </a:txBody>
                  <a:tcPr marL="43514" marR="43514" marT="0" marB="0"/>
                </a:tc>
                <a:tc>
                  <a:txBody>
                    <a:bodyPr/>
                    <a:lstStyle/>
                    <a:p>
                      <a:pPr marL="0" marR="0" algn="ctr">
                        <a:lnSpc>
                          <a:spcPct val="115000"/>
                        </a:lnSpc>
                        <a:spcBef>
                          <a:spcPts val="0"/>
                        </a:spcBef>
                        <a:spcAft>
                          <a:spcPts val="0"/>
                        </a:spcAft>
                      </a:pPr>
                      <a:r>
                        <a:rPr lang="en-US" sz="2400" b="1" dirty="0">
                          <a:effectLst/>
                        </a:rPr>
                        <a:t>22</a:t>
                      </a:r>
                      <a:endParaRPr lang="en-US" sz="2400" b="1" dirty="0">
                        <a:effectLst/>
                        <a:latin typeface="Calibri"/>
                        <a:ea typeface="Calibri"/>
                        <a:cs typeface="Times New Roman"/>
                      </a:endParaRPr>
                    </a:p>
                  </a:txBody>
                  <a:tcPr marL="43514" marR="43514" marT="0" marB="0"/>
                </a:tc>
                <a:tc>
                  <a:txBody>
                    <a:bodyPr/>
                    <a:lstStyle/>
                    <a:p>
                      <a:pPr marL="0" marR="0" algn="ctr">
                        <a:lnSpc>
                          <a:spcPct val="115000"/>
                        </a:lnSpc>
                        <a:spcBef>
                          <a:spcPts val="0"/>
                        </a:spcBef>
                        <a:spcAft>
                          <a:spcPts val="0"/>
                        </a:spcAft>
                      </a:pPr>
                      <a:r>
                        <a:rPr lang="en-US" sz="2400" b="1" dirty="0">
                          <a:effectLst/>
                        </a:rPr>
                        <a:t>4.8</a:t>
                      </a:r>
                      <a:endParaRPr lang="en-US" sz="2400" b="1" dirty="0">
                        <a:effectLst/>
                        <a:latin typeface="Calibri"/>
                        <a:ea typeface="Calibri"/>
                        <a:cs typeface="Times New Roman"/>
                      </a:endParaRPr>
                    </a:p>
                  </a:txBody>
                  <a:tcPr marL="43514" marR="43514" marT="0" marB="0"/>
                </a:tc>
              </a:tr>
            </a:tbl>
          </a:graphicData>
        </a:graphic>
      </p:graphicFrame>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Title 1"/>
          <p:cNvSpPr>
            <a:spLocks noGrp="1"/>
          </p:cNvSpPr>
          <p:nvPr>
            <p:ph type="title"/>
          </p:nvPr>
        </p:nvSpPr>
        <p:spPr>
          <a:xfrm>
            <a:off x="457200" y="381000"/>
            <a:ext cx="8229600" cy="1143000"/>
          </a:xfrm>
        </p:spPr>
        <p:txBody>
          <a:bodyPr/>
          <a:lstStyle/>
          <a:p>
            <a:r>
              <a:rPr lang="en-US" altLang="en-US" smtClean="0">
                <a:latin typeface="Tahoma" pitchFamily="34" charset="0"/>
              </a:rPr>
              <a:t>178 (38.9%) did </a:t>
            </a:r>
            <a:r>
              <a:rPr lang="en-US" altLang="en-US" smtClean="0">
                <a:solidFill>
                  <a:srgbClr val="C00000"/>
                </a:solidFill>
                <a:latin typeface="Tahoma" pitchFamily="34" charset="0"/>
              </a:rPr>
              <a:t>not </a:t>
            </a:r>
            <a:r>
              <a:rPr lang="en-US" altLang="en-US" smtClean="0">
                <a:latin typeface="Tahoma" pitchFamily="34" charset="0"/>
              </a:rPr>
              <a:t>specify the composition</a:t>
            </a:r>
          </a:p>
        </p:txBody>
      </p:sp>
      <p:graphicFrame>
        <p:nvGraphicFramePr>
          <p:cNvPr id="3" name="Table 2"/>
          <p:cNvGraphicFramePr>
            <a:graphicFrameLocks noGrp="1"/>
          </p:cNvGraphicFramePr>
          <p:nvPr/>
        </p:nvGraphicFramePr>
        <p:xfrm>
          <a:off x="685800" y="1905000"/>
          <a:ext cx="7772400" cy="3786190"/>
        </p:xfrm>
        <a:graphic>
          <a:graphicData uri="http://schemas.openxmlformats.org/drawingml/2006/table">
            <a:tbl>
              <a:tblPr firstRow="1" firstCol="1" bandRow="1">
                <a:tableStyleId>{93296810-A885-4BE3-A3E7-6D5BEEA58F35}</a:tableStyleId>
              </a:tblPr>
              <a:tblGrid>
                <a:gridCol w="3810000"/>
                <a:gridCol w="1981200"/>
                <a:gridCol w="1981200"/>
              </a:tblGrid>
              <a:tr h="420688">
                <a:tc>
                  <a:txBody>
                    <a:bodyPr/>
                    <a:lstStyle/>
                    <a:p>
                      <a:pPr marL="0" marR="0">
                        <a:lnSpc>
                          <a:spcPct val="115000"/>
                        </a:lnSpc>
                        <a:spcBef>
                          <a:spcPts val="0"/>
                        </a:spcBef>
                        <a:spcAft>
                          <a:spcPts val="0"/>
                        </a:spcAft>
                      </a:pPr>
                      <a:r>
                        <a:rPr lang="en-US" sz="2400" dirty="0">
                          <a:effectLst/>
                        </a:rPr>
                        <a:t>Unspecified composition</a:t>
                      </a:r>
                      <a:endParaRPr lang="en-US" sz="2400" dirty="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2400">
                          <a:effectLst/>
                        </a:rPr>
                        <a:t>178</a:t>
                      </a:r>
                      <a:endParaRPr lang="en-US" sz="240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2400" dirty="0">
                          <a:effectLst/>
                        </a:rPr>
                        <a:t>38.9</a:t>
                      </a:r>
                      <a:endParaRPr lang="en-US" sz="2400" dirty="0">
                        <a:effectLst/>
                        <a:latin typeface="Calibri"/>
                        <a:ea typeface="Calibri"/>
                        <a:cs typeface="Times New Roman"/>
                      </a:endParaRPr>
                    </a:p>
                  </a:txBody>
                  <a:tcPr marL="68580" marR="68580" marT="0" marB="0"/>
                </a:tc>
              </a:tr>
              <a:tr h="420688">
                <a:tc>
                  <a:txBody>
                    <a:bodyPr/>
                    <a:lstStyle/>
                    <a:p>
                      <a:pPr marL="0" marR="0">
                        <a:lnSpc>
                          <a:spcPct val="115000"/>
                        </a:lnSpc>
                        <a:spcBef>
                          <a:spcPts val="0"/>
                        </a:spcBef>
                        <a:spcAft>
                          <a:spcPts val="0"/>
                        </a:spcAft>
                      </a:pPr>
                      <a:r>
                        <a:rPr lang="en-US" sz="2400">
                          <a:effectLst/>
                        </a:rPr>
                        <a:t>   nanofibers</a:t>
                      </a:r>
                      <a:endParaRPr lang="en-US" sz="240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2400" b="1" dirty="0">
                          <a:effectLst/>
                        </a:rPr>
                        <a:t>1</a:t>
                      </a:r>
                      <a:endParaRPr lang="en-US" sz="2400" b="1" dirty="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2400" b="1" dirty="0">
                          <a:effectLst/>
                        </a:rPr>
                        <a:t>0.2</a:t>
                      </a:r>
                      <a:endParaRPr lang="en-US" sz="2400" b="1" dirty="0">
                        <a:effectLst/>
                        <a:latin typeface="Calibri"/>
                        <a:ea typeface="Calibri"/>
                        <a:cs typeface="Times New Roman"/>
                      </a:endParaRPr>
                    </a:p>
                  </a:txBody>
                  <a:tcPr marL="68580" marR="68580" marT="0" marB="0"/>
                </a:tc>
              </a:tr>
              <a:tr h="420688">
                <a:tc>
                  <a:txBody>
                    <a:bodyPr/>
                    <a:lstStyle/>
                    <a:p>
                      <a:pPr marL="0" marR="0">
                        <a:lnSpc>
                          <a:spcPct val="115000"/>
                        </a:lnSpc>
                        <a:spcBef>
                          <a:spcPts val="0"/>
                        </a:spcBef>
                        <a:spcAft>
                          <a:spcPts val="0"/>
                        </a:spcAft>
                      </a:pPr>
                      <a:r>
                        <a:rPr lang="en-US" sz="2400">
                          <a:effectLst/>
                        </a:rPr>
                        <a:t>   nanomaterials</a:t>
                      </a:r>
                      <a:endParaRPr lang="en-US" sz="240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2400" b="1" dirty="0">
                          <a:effectLst/>
                        </a:rPr>
                        <a:t>15</a:t>
                      </a:r>
                      <a:endParaRPr lang="en-US" sz="2400" b="1" dirty="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2400" b="1" dirty="0">
                          <a:effectLst/>
                        </a:rPr>
                        <a:t>3.3</a:t>
                      </a:r>
                      <a:endParaRPr lang="en-US" sz="2400" b="1" dirty="0">
                        <a:effectLst/>
                        <a:latin typeface="Calibri"/>
                        <a:ea typeface="Calibri"/>
                        <a:cs typeface="Times New Roman"/>
                      </a:endParaRPr>
                    </a:p>
                  </a:txBody>
                  <a:tcPr marL="68580" marR="68580" marT="0" marB="0"/>
                </a:tc>
              </a:tr>
              <a:tr h="420688">
                <a:tc>
                  <a:txBody>
                    <a:bodyPr/>
                    <a:lstStyle/>
                    <a:p>
                      <a:pPr marL="0" marR="0">
                        <a:lnSpc>
                          <a:spcPct val="115000"/>
                        </a:lnSpc>
                        <a:spcBef>
                          <a:spcPts val="0"/>
                        </a:spcBef>
                        <a:spcAft>
                          <a:spcPts val="0"/>
                        </a:spcAft>
                      </a:pPr>
                      <a:r>
                        <a:rPr lang="en-US" sz="2400">
                          <a:effectLst/>
                        </a:rPr>
                        <a:t>   nanoparticles</a:t>
                      </a:r>
                      <a:endParaRPr lang="en-US" sz="240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2400" b="1">
                          <a:effectLst/>
                        </a:rPr>
                        <a:t>76</a:t>
                      </a:r>
                      <a:endParaRPr lang="en-US" sz="2400" b="1">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2400" b="1" dirty="0">
                          <a:effectLst/>
                        </a:rPr>
                        <a:t>16.6</a:t>
                      </a:r>
                      <a:endParaRPr lang="en-US" sz="2400" b="1" dirty="0">
                        <a:effectLst/>
                        <a:latin typeface="Calibri"/>
                        <a:ea typeface="Calibri"/>
                        <a:cs typeface="Times New Roman"/>
                      </a:endParaRPr>
                    </a:p>
                  </a:txBody>
                  <a:tcPr marL="68580" marR="68580" marT="0" marB="0"/>
                </a:tc>
              </a:tr>
              <a:tr h="420688">
                <a:tc>
                  <a:txBody>
                    <a:bodyPr/>
                    <a:lstStyle/>
                    <a:p>
                      <a:pPr marL="0" marR="0">
                        <a:lnSpc>
                          <a:spcPct val="115000"/>
                        </a:lnSpc>
                        <a:spcBef>
                          <a:spcPts val="0"/>
                        </a:spcBef>
                        <a:spcAft>
                          <a:spcPts val="0"/>
                        </a:spcAft>
                      </a:pPr>
                      <a:r>
                        <a:rPr lang="en-US" sz="2400">
                          <a:effectLst/>
                        </a:rPr>
                        <a:t>   nanotechnology</a:t>
                      </a:r>
                      <a:endParaRPr lang="en-US" sz="240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2400" b="1">
                          <a:effectLst/>
                        </a:rPr>
                        <a:t>70</a:t>
                      </a:r>
                      <a:endParaRPr lang="en-US" sz="2400" b="1">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2400" b="1" dirty="0">
                          <a:effectLst/>
                        </a:rPr>
                        <a:t>15.3</a:t>
                      </a:r>
                      <a:endParaRPr lang="en-US" sz="2400" b="1" dirty="0">
                        <a:effectLst/>
                        <a:latin typeface="Calibri"/>
                        <a:ea typeface="Calibri"/>
                        <a:cs typeface="Times New Roman"/>
                      </a:endParaRPr>
                    </a:p>
                  </a:txBody>
                  <a:tcPr marL="68580" marR="68580" marT="0" marB="0"/>
                </a:tc>
              </a:tr>
              <a:tr h="420688">
                <a:tc>
                  <a:txBody>
                    <a:bodyPr/>
                    <a:lstStyle/>
                    <a:p>
                      <a:pPr marL="0" marR="0">
                        <a:lnSpc>
                          <a:spcPct val="115000"/>
                        </a:lnSpc>
                        <a:spcBef>
                          <a:spcPts val="0"/>
                        </a:spcBef>
                        <a:spcAft>
                          <a:spcPts val="0"/>
                        </a:spcAft>
                      </a:pPr>
                      <a:r>
                        <a:rPr lang="en-US" sz="2400">
                          <a:effectLst/>
                        </a:rPr>
                        <a:t>   nanotubes</a:t>
                      </a:r>
                      <a:endParaRPr lang="en-US" sz="240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2400" b="1">
                          <a:effectLst/>
                        </a:rPr>
                        <a:t>1</a:t>
                      </a:r>
                      <a:endParaRPr lang="en-US" sz="2400" b="1">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2400" b="1" dirty="0">
                          <a:effectLst/>
                        </a:rPr>
                        <a:t>0.2</a:t>
                      </a:r>
                      <a:endParaRPr lang="en-US" sz="2400" b="1" dirty="0">
                        <a:effectLst/>
                        <a:latin typeface="Calibri"/>
                        <a:ea typeface="Calibri"/>
                        <a:cs typeface="Times New Roman"/>
                      </a:endParaRPr>
                    </a:p>
                  </a:txBody>
                  <a:tcPr marL="68580" marR="68580" marT="0" marB="0"/>
                </a:tc>
              </a:tr>
              <a:tr h="841374">
                <a:tc>
                  <a:txBody>
                    <a:bodyPr/>
                    <a:lstStyle/>
                    <a:p>
                      <a:pPr marL="0" marR="0">
                        <a:lnSpc>
                          <a:spcPct val="115000"/>
                        </a:lnSpc>
                        <a:spcBef>
                          <a:spcPts val="0"/>
                        </a:spcBef>
                        <a:spcAft>
                          <a:spcPts val="0"/>
                        </a:spcAft>
                      </a:pPr>
                      <a:r>
                        <a:rPr lang="en-US" sz="2400" dirty="0">
                          <a:effectLst/>
                        </a:rPr>
                        <a:t>   </a:t>
                      </a:r>
                      <a:r>
                        <a:rPr lang="en-US" sz="2400" dirty="0" err="1">
                          <a:effectLst/>
                        </a:rPr>
                        <a:t>photocatalytic</a:t>
                      </a:r>
                      <a:r>
                        <a:rPr lang="en-US" sz="2400" dirty="0">
                          <a:effectLst/>
                        </a:rPr>
                        <a:t> </a:t>
                      </a:r>
                      <a:r>
                        <a:rPr lang="en-US" sz="2400" dirty="0" smtClean="0">
                          <a:effectLst/>
                        </a:rPr>
                        <a:t>  materials</a:t>
                      </a:r>
                      <a:endParaRPr lang="en-US" sz="2400" dirty="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2400" b="1">
                          <a:effectLst/>
                        </a:rPr>
                        <a:t>5</a:t>
                      </a:r>
                      <a:endParaRPr lang="en-US" sz="2400" b="1">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2400" b="1" dirty="0">
                          <a:effectLst/>
                        </a:rPr>
                        <a:t>1.1</a:t>
                      </a:r>
                      <a:endParaRPr lang="en-US" sz="2400" b="1" dirty="0">
                        <a:effectLst/>
                        <a:latin typeface="Calibri"/>
                        <a:ea typeface="Calibri"/>
                        <a:cs typeface="Times New Roman"/>
                      </a:endParaRPr>
                    </a:p>
                  </a:txBody>
                  <a:tcPr marL="68580" marR="68580" marT="0" marB="0"/>
                </a:tc>
              </a:tr>
              <a:tr h="420688">
                <a:tc>
                  <a:txBody>
                    <a:bodyPr/>
                    <a:lstStyle/>
                    <a:p>
                      <a:pPr marL="0" marR="0">
                        <a:lnSpc>
                          <a:spcPct val="115000"/>
                        </a:lnSpc>
                        <a:spcBef>
                          <a:spcPts val="0"/>
                        </a:spcBef>
                        <a:spcAft>
                          <a:spcPts val="0"/>
                        </a:spcAft>
                      </a:pPr>
                      <a:r>
                        <a:rPr lang="en-US" sz="2400">
                          <a:effectLst/>
                        </a:rPr>
                        <a:t>   reference to 'nano'</a:t>
                      </a:r>
                      <a:endParaRPr lang="en-US" sz="240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2400" b="1">
                          <a:effectLst/>
                        </a:rPr>
                        <a:t>10</a:t>
                      </a:r>
                      <a:endParaRPr lang="en-US" sz="2400" b="1">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2400" b="1" dirty="0">
                          <a:effectLst/>
                        </a:rPr>
                        <a:t>2.2</a:t>
                      </a:r>
                      <a:endParaRPr lang="en-US" sz="2400" b="1" dirty="0">
                        <a:effectLst/>
                        <a:latin typeface="Calibri"/>
                        <a:ea typeface="Calibri"/>
                        <a:cs typeface="Times New Roman"/>
                      </a:endParaRPr>
                    </a:p>
                  </a:txBody>
                  <a:tcPr marL="68580" marR="68580" marT="0" marB="0"/>
                </a:tc>
              </a:tr>
            </a:tbl>
          </a:graphicData>
        </a:graphic>
      </p:graphicFrame>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433"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eaLnBrk="1" hangingPunct="1"/>
            <a:fld id="{7612D110-E414-4A01-BBEF-BB14F48E4303}" type="slidenum">
              <a:rPr lang="en-US" altLang="en-US" sz="2400"/>
              <a:pPr eaLnBrk="1" hangingPunct="1"/>
              <a:t>4</a:t>
            </a:fld>
            <a:endParaRPr lang="en-US" altLang="en-US" sz="2400"/>
          </a:p>
        </p:txBody>
      </p:sp>
      <p:sp>
        <p:nvSpPr>
          <p:cNvPr id="18434" name="Rectangle 2"/>
          <p:cNvSpPr>
            <a:spLocks noChangeArrowheads="1"/>
          </p:cNvSpPr>
          <p:nvPr/>
        </p:nvSpPr>
        <p:spPr bwMode="auto">
          <a:xfrm>
            <a:off x="-1727200" y="-7820025"/>
            <a:ext cx="12598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tIns="0" bIns="65067" anchor="ctr">
            <a:spAutoFit/>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eaLnBrk="1" hangingPunct="1"/>
            <a:r>
              <a:rPr lang="en-US" altLang="en-US" sz="1200" b="1">
                <a:solidFill>
                  <a:srgbClr val="000000"/>
                </a:solidFill>
              </a:rPr>
              <a:t>Government Departments and Agencies</a:t>
            </a:r>
          </a:p>
          <a:p>
            <a:r>
              <a:rPr lang="en-US" altLang="en-US" sz="1000">
                <a:cs typeface="Arial" pitchFamily="34" charset="0"/>
              </a:rPr>
              <a:t>Federal agencies that participate in the National Nanotechnology Initiative under the auspices of the </a:t>
            </a:r>
            <a:r>
              <a:rPr lang="en-US" altLang="en-US" sz="1000">
                <a:cs typeface="Arial" pitchFamily="34" charset="0"/>
                <a:hlinkClick r:id="rId3"/>
              </a:rPr>
              <a:t>Nanoscale Science, Engineering and Technology (NSET) Subcommittee</a:t>
            </a:r>
            <a:r>
              <a:rPr lang="en-US" altLang="en-US" sz="1000">
                <a:cs typeface="Arial" pitchFamily="34" charset="0"/>
              </a:rPr>
              <a:t> of the </a:t>
            </a:r>
            <a:r>
              <a:rPr lang="en-US" altLang="en-US" sz="1000">
                <a:cs typeface="Arial" pitchFamily="34" charset="0"/>
                <a:hlinkClick r:id="rId4"/>
              </a:rPr>
              <a:t>National Science and Technology Council</a:t>
            </a:r>
            <a:r>
              <a:rPr lang="en-US" altLang="en-US" sz="1000">
                <a:cs typeface="Arial" pitchFamily="34" charset="0"/>
              </a:rPr>
              <a:t>.</a:t>
            </a:r>
            <a:endParaRPr lang="en-US" altLang="en-US" sz="1800"/>
          </a:p>
        </p:txBody>
      </p:sp>
      <p:sp>
        <p:nvSpPr>
          <p:cNvPr id="18435" name="Rectangle 3"/>
          <p:cNvSpPr>
            <a:spLocks noChangeArrowheads="1"/>
          </p:cNvSpPr>
          <p:nvPr/>
        </p:nvSpPr>
        <p:spPr bwMode="auto">
          <a:xfrm>
            <a:off x="-1727200" y="-7820025"/>
            <a:ext cx="2274888" cy="6350"/>
          </a:xfrm>
          <a:prstGeom prst="rect">
            <a:avLst/>
          </a:prstGeom>
          <a:solidFill>
            <a:srgbClr val="000000"/>
          </a:solidFill>
          <a:ln w="9525">
            <a:solidFill>
              <a:schemeClr val="tx1"/>
            </a:solidFill>
            <a:miter lim="800000"/>
            <a:headEnd/>
            <a:tailEnd/>
          </a:ln>
        </p:spPr>
        <p:txBody>
          <a:bodyPr wrap="none" anchor="ctr">
            <a:spAutoFit/>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eaLnBrk="1" hangingPunct="1"/>
            <a:endParaRPr lang="en-US" altLang="en-US"/>
          </a:p>
        </p:txBody>
      </p:sp>
      <p:sp>
        <p:nvSpPr>
          <p:cNvPr id="18436" name="Rectangle 4"/>
          <p:cNvSpPr>
            <a:spLocks noChangeArrowheads="1"/>
          </p:cNvSpPr>
          <p:nvPr/>
        </p:nvSpPr>
        <p:spPr bwMode="auto">
          <a:xfrm>
            <a:off x="-1727200" y="-7820025"/>
            <a:ext cx="2274888" cy="6350"/>
          </a:xfrm>
          <a:prstGeom prst="rect">
            <a:avLst/>
          </a:prstGeom>
          <a:solidFill>
            <a:srgbClr val="000000"/>
          </a:solidFill>
          <a:ln w="9525">
            <a:solidFill>
              <a:schemeClr val="tx1"/>
            </a:solidFill>
            <a:miter lim="800000"/>
            <a:headEnd/>
            <a:tailEnd/>
          </a:ln>
        </p:spPr>
        <p:txBody>
          <a:bodyPr wrap="none" anchor="ctr">
            <a:spAutoFit/>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eaLnBrk="1" hangingPunct="1"/>
            <a:endParaRPr lang="en-US" altLang="en-US"/>
          </a:p>
        </p:txBody>
      </p:sp>
      <p:sp>
        <p:nvSpPr>
          <p:cNvPr id="18437" name="Rectangle 5"/>
          <p:cNvSpPr>
            <a:spLocks noChangeArrowheads="1"/>
          </p:cNvSpPr>
          <p:nvPr/>
        </p:nvSpPr>
        <p:spPr bwMode="auto">
          <a:xfrm>
            <a:off x="-1727200" y="-7820025"/>
            <a:ext cx="2274888" cy="6350"/>
          </a:xfrm>
          <a:prstGeom prst="rect">
            <a:avLst/>
          </a:prstGeom>
          <a:solidFill>
            <a:srgbClr val="000000"/>
          </a:solidFill>
          <a:ln w="9525">
            <a:solidFill>
              <a:schemeClr val="tx1"/>
            </a:solidFill>
            <a:miter lim="800000"/>
            <a:headEnd/>
            <a:tailEnd/>
          </a:ln>
        </p:spPr>
        <p:txBody>
          <a:bodyPr wrap="none" anchor="ctr">
            <a:spAutoFit/>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eaLnBrk="1" hangingPunct="1"/>
            <a:endParaRPr lang="en-US" altLang="en-US"/>
          </a:p>
        </p:txBody>
      </p:sp>
      <p:sp>
        <p:nvSpPr>
          <p:cNvPr id="18438" name="Rectangle 6"/>
          <p:cNvSpPr>
            <a:spLocks noChangeArrowheads="1"/>
          </p:cNvSpPr>
          <p:nvPr/>
        </p:nvSpPr>
        <p:spPr bwMode="auto">
          <a:xfrm>
            <a:off x="-1727200" y="-7820025"/>
            <a:ext cx="2274888" cy="6350"/>
          </a:xfrm>
          <a:prstGeom prst="rect">
            <a:avLst/>
          </a:prstGeom>
          <a:solidFill>
            <a:srgbClr val="000000"/>
          </a:solidFill>
          <a:ln w="9525">
            <a:solidFill>
              <a:schemeClr val="tx1"/>
            </a:solidFill>
            <a:miter lim="800000"/>
            <a:headEnd/>
            <a:tailEnd/>
          </a:ln>
        </p:spPr>
        <p:txBody>
          <a:bodyPr wrap="none" anchor="ctr">
            <a:spAutoFit/>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eaLnBrk="1" hangingPunct="1"/>
            <a:endParaRPr lang="en-US" altLang="en-US"/>
          </a:p>
        </p:txBody>
      </p:sp>
      <p:sp>
        <p:nvSpPr>
          <p:cNvPr id="18439" name="Rectangle 7"/>
          <p:cNvSpPr>
            <a:spLocks noChangeArrowheads="1"/>
          </p:cNvSpPr>
          <p:nvPr/>
        </p:nvSpPr>
        <p:spPr bwMode="auto">
          <a:xfrm>
            <a:off x="-1727200" y="-7820025"/>
            <a:ext cx="2274888" cy="6350"/>
          </a:xfrm>
          <a:prstGeom prst="rect">
            <a:avLst/>
          </a:prstGeom>
          <a:solidFill>
            <a:srgbClr val="000000"/>
          </a:solidFill>
          <a:ln w="9525">
            <a:solidFill>
              <a:schemeClr val="tx1"/>
            </a:solidFill>
            <a:miter lim="800000"/>
            <a:headEnd/>
            <a:tailEnd/>
          </a:ln>
        </p:spPr>
        <p:txBody>
          <a:bodyPr wrap="none" anchor="ctr">
            <a:spAutoFit/>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eaLnBrk="1" hangingPunct="1"/>
            <a:endParaRPr lang="en-US" altLang="en-US"/>
          </a:p>
        </p:txBody>
      </p:sp>
      <p:sp>
        <p:nvSpPr>
          <p:cNvPr id="18440" name="Rectangle 8"/>
          <p:cNvSpPr>
            <a:spLocks noChangeArrowheads="1"/>
          </p:cNvSpPr>
          <p:nvPr/>
        </p:nvSpPr>
        <p:spPr bwMode="auto">
          <a:xfrm>
            <a:off x="-1727200" y="-7820025"/>
            <a:ext cx="2274888" cy="6350"/>
          </a:xfrm>
          <a:prstGeom prst="rect">
            <a:avLst/>
          </a:prstGeom>
          <a:solidFill>
            <a:srgbClr val="000000"/>
          </a:solidFill>
          <a:ln w="9525">
            <a:solidFill>
              <a:schemeClr val="tx1"/>
            </a:solidFill>
            <a:miter lim="800000"/>
            <a:headEnd/>
            <a:tailEnd/>
          </a:ln>
        </p:spPr>
        <p:txBody>
          <a:bodyPr wrap="none" anchor="ctr">
            <a:spAutoFit/>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eaLnBrk="1" hangingPunct="1"/>
            <a:endParaRPr lang="en-US" altLang="en-US"/>
          </a:p>
        </p:txBody>
      </p:sp>
      <p:sp>
        <p:nvSpPr>
          <p:cNvPr id="18441" name="Rectangle 9"/>
          <p:cNvSpPr>
            <a:spLocks noChangeArrowheads="1"/>
          </p:cNvSpPr>
          <p:nvPr/>
        </p:nvSpPr>
        <p:spPr bwMode="auto">
          <a:xfrm>
            <a:off x="-1727200" y="-7820025"/>
            <a:ext cx="2274888" cy="6350"/>
          </a:xfrm>
          <a:prstGeom prst="rect">
            <a:avLst/>
          </a:prstGeom>
          <a:solidFill>
            <a:srgbClr val="000000"/>
          </a:solidFill>
          <a:ln w="9525">
            <a:solidFill>
              <a:schemeClr val="tx1"/>
            </a:solidFill>
            <a:miter lim="800000"/>
            <a:headEnd/>
            <a:tailEnd/>
          </a:ln>
        </p:spPr>
        <p:txBody>
          <a:bodyPr wrap="none" anchor="ctr">
            <a:spAutoFit/>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eaLnBrk="1" hangingPunct="1"/>
            <a:endParaRPr lang="en-US" altLang="en-US"/>
          </a:p>
        </p:txBody>
      </p:sp>
      <p:sp>
        <p:nvSpPr>
          <p:cNvPr id="18442" name="Rectangle 10"/>
          <p:cNvSpPr>
            <a:spLocks noChangeArrowheads="1"/>
          </p:cNvSpPr>
          <p:nvPr/>
        </p:nvSpPr>
        <p:spPr bwMode="auto">
          <a:xfrm>
            <a:off x="-1727200" y="-7820025"/>
            <a:ext cx="2274888" cy="6350"/>
          </a:xfrm>
          <a:prstGeom prst="rect">
            <a:avLst/>
          </a:prstGeom>
          <a:solidFill>
            <a:srgbClr val="000000"/>
          </a:solidFill>
          <a:ln w="9525">
            <a:solidFill>
              <a:schemeClr val="tx1"/>
            </a:solidFill>
            <a:miter lim="800000"/>
            <a:headEnd/>
            <a:tailEnd/>
          </a:ln>
        </p:spPr>
        <p:txBody>
          <a:bodyPr wrap="none" anchor="ctr">
            <a:spAutoFit/>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eaLnBrk="1" hangingPunct="1"/>
            <a:endParaRPr lang="en-US" altLang="en-US"/>
          </a:p>
        </p:txBody>
      </p:sp>
      <p:sp>
        <p:nvSpPr>
          <p:cNvPr id="18443" name="Rectangle 11"/>
          <p:cNvSpPr>
            <a:spLocks noChangeArrowheads="1"/>
          </p:cNvSpPr>
          <p:nvPr/>
        </p:nvSpPr>
        <p:spPr bwMode="auto">
          <a:xfrm>
            <a:off x="-1727200" y="-7820025"/>
            <a:ext cx="2274888" cy="6350"/>
          </a:xfrm>
          <a:prstGeom prst="rect">
            <a:avLst/>
          </a:prstGeom>
          <a:solidFill>
            <a:srgbClr val="000000"/>
          </a:solidFill>
          <a:ln w="9525">
            <a:solidFill>
              <a:schemeClr val="tx1"/>
            </a:solidFill>
            <a:miter lim="800000"/>
            <a:headEnd/>
            <a:tailEnd/>
          </a:ln>
        </p:spPr>
        <p:txBody>
          <a:bodyPr wrap="none" anchor="ctr">
            <a:spAutoFit/>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eaLnBrk="1" hangingPunct="1"/>
            <a:endParaRPr lang="en-US" altLang="en-US"/>
          </a:p>
        </p:txBody>
      </p:sp>
      <p:sp>
        <p:nvSpPr>
          <p:cNvPr id="18444" name="Rectangle 12"/>
          <p:cNvSpPr>
            <a:spLocks noChangeArrowheads="1"/>
          </p:cNvSpPr>
          <p:nvPr/>
        </p:nvSpPr>
        <p:spPr bwMode="auto">
          <a:xfrm>
            <a:off x="-1727200" y="-7820025"/>
            <a:ext cx="2274888" cy="6350"/>
          </a:xfrm>
          <a:prstGeom prst="rect">
            <a:avLst/>
          </a:prstGeom>
          <a:solidFill>
            <a:srgbClr val="000000"/>
          </a:solidFill>
          <a:ln w="9525">
            <a:solidFill>
              <a:schemeClr val="tx1"/>
            </a:solidFill>
            <a:miter lim="800000"/>
            <a:headEnd/>
            <a:tailEnd/>
          </a:ln>
        </p:spPr>
        <p:txBody>
          <a:bodyPr wrap="none" anchor="ctr">
            <a:spAutoFit/>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eaLnBrk="1" hangingPunct="1"/>
            <a:endParaRPr lang="en-US" altLang="en-US"/>
          </a:p>
        </p:txBody>
      </p:sp>
      <p:sp>
        <p:nvSpPr>
          <p:cNvPr id="18445" name="Rectangle 13"/>
          <p:cNvSpPr>
            <a:spLocks noChangeArrowheads="1"/>
          </p:cNvSpPr>
          <p:nvPr/>
        </p:nvSpPr>
        <p:spPr bwMode="auto">
          <a:xfrm>
            <a:off x="-1727200" y="-7820025"/>
            <a:ext cx="2274888" cy="6350"/>
          </a:xfrm>
          <a:prstGeom prst="rect">
            <a:avLst/>
          </a:prstGeom>
          <a:solidFill>
            <a:srgbClr val="000000"/>
          </a:solidFill>
          <a:ln w="9525">
            <a:solidFill>
              <a:schemeClr val="tx1"/>
            </a:solidFill>
            <a:miter lim="800000"/>
            <a:headEnd/>
            <a:tailEnd/>
          </a:ln>
        </p:spPr>
        <p:txBody>
          <a:bodyPr wrap="none" anchor="ctr">
            <a:spAutoFit/>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eaLnBrk="1" hangingPunct="1"/>
            <a:endParaRPr lang="en-US" altLang="en-US"/>
          </a:p>
        </p:txBody>
      </p:sp>
      <p:pic>
        <p:nvPicPr>
          <p:cNvPr id="18446" name="Picture 16" descr="Logo for Department of Commerce">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96200" y="1676400"/>
            <a:ext cx="83185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7" name="Picture 17" descr="Logo for Department of Commerce, National Institute of Standards and Technology">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10200" y="13716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8" name="Picture 18" descr="Logo for Department of Defense ">
            <a:hlinkClick r:id="rId9"/>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327275" y="1365250"/>
            <a:ext cx="83185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9" name="Picture 19" descr="EDSealsm">
            <a:hlinkClick r:id="rId11"/>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11163" y="1344613"/>
            <a:ext cx="1006475" cy="1093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50" name="Picture 20" descr="Logo for Department of Energy">
            <a:hlinkClick r:id="rId13"/>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553200" y="2057400"/>
            <a:ext cx="83185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51" name="Picture 21" descr="Logo for Department of Health and Human Services, National Institutes of Health">
            <a:hlinkClick r:id="rId15"/>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257800" y="28194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52" name="Picture 22" descr="Logo for Department of Health and Human Services, Food and Drug Administration">
            <a:hlinkClick r:id="rId17"/>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3810000" y="2771775"/>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53" name="Picture 23" descr="niosh">
            <a:hlinkClick r:id="rId19"/>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057400" y="2695575"/>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54" name="Picture 24" descr="dhs-header-title">
            <a:hlinkClick r:id="rId21"/>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457200" y="2619375"/>
            <a:ext cx="914400" cy="96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55" name="Picture 25" descr="Logo for Department of Justice">
            <a:hlinkClick r:id="rId23"/>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533400" y="4143375"/>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56" name="Picture 26" descr="header-dolseal-new">
            <a:hlinkClick r:id="rId25"/>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2362200" y="5438775"/>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57" name="Picture 27" descr="Logo for Department of State">
            <a:hlinkClick r:id="rId27"/>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5562600" y="52578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58" name="Picture 29" descr="Logo for Department of Treasury">
            <a:hlinkClick r:id="rId29"/>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7067550" y="520065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59" name="Picture 30" descr="Logo for Environmental Protection Agency">
            <a:hlinkClick r:id="rId31"/>
          </p:cNvPr>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6629400" y="2847975"/>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60" name="Picture 31" descr="Logo for Intelligence Community">
            <a:hlinkClick r:id="rId33"/>
          </p:cNvPr>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7924800" y="2771775"/>
            <a:ext cx="822325" cy="114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61" name="Picture 32" descr="gold_logo">
            <a:hlinkClick r:id="rId35"/>
          </p:cNvPr>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2057400" y="43434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62" name="Picture 33" descr="Logo for NASA">
            <a:hlinkClick r:id="rId37"/>
          </p:cNvPr>
          <p:cNvPicPr>
            <a:picLocks noChangeAspect="1" noChangeArrowheads="1"/>
          </p:cNvPicPr>
          <p:nvPr/>
        </p:nvPicPr>
        <p:blipFill>
          <a:blip r:embed="rId38">
            <a:extLst>
              <a:ext uri="{28A0092B-C50C-407E-A947-70E740481C1C}">
                <a14:useLocalDpi xmlns:a14="http://schemas.microsoft.com/office/drawing/2010/main" val="0"/>
              </a:ext>
            </a:extLst>
          </a:blip>
          <a:srcRect/>
          <a:stretch>
            <a:fillRect/>
          </a:stretch>
        </p:blipFill>
        <p:spPr bwMode="auto">
          <a:xfrm>
            <a:off x="4267200" y="41910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63" name="Picture 34" descr="Logo for National Science Foundation">
            <a:hlinkClick r:id="rId39"/>
          </p:cNvPr>
          <p:cNvPicPr>
            <a:picLocks noChangeAspect="1" noChangeArrowheads="1"/>
          </p:cNvPicPr>
          <p:nvPr/>
        </p:nvPicPr>
        <p:blipFill>
          <a:blip r:embed="rId40">
            <a:extLst>
              <a:ext uri="{28A0092B-C50C-407E-A947-70E740481C1C}">
                <a14:useLocalDpi xmlns:a14="http://schemas.microsoft.com/office/drawing/2010/main" val="0"/>
              </a:ext>
            </a:extLst>
          </a:blip>
          <a:srcRect/>
          <a:stretch>
            <a:fillRect/>
          </a:stretch>
        </p:blipFill>
        <p:spPr bwMode="auto">
          <a:xfrm>
            <a:off x="533400" y="5438775"/>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64" name="Picture 35" descr="Logo for Nuclear Regulatory Commission">
            <a:hlinkClick r:id="rId41"/>
          </p:cNvPr>
          <p:cNvPicPr>
            <a:picLocks noChangeAspect="1" noChangeArrowheads="1"/>
          </p:cNvPicPr>
          <p:nvPr/>
        </p:nvPicPr>
        <p:blipFill>
          <a:blip r:embed="rId42">
            <a:extLst>
              <a:ext uri="{28A0092B-C50C-407E-A947-70E740481C1C}">
                <a14:useLocalDpi xmlns:a14="http://schemas.microsoft.com/office/drawing/2010/main" val="0"/>
              </a:ext>
            </a:extLst>
          </a:blip>
          <a:srcRect/>
          <a:stretch>
            <a:fillRect/>
          </a:stretch>
        </p:blipFill>
        <p:spPr bwMode="auto">
          <a:xfrm>
            <a:off x="7315200" y="41910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65" name="Picture 36" descr="logo_uspto">
            <a:hlinkClick r:id="rId43"/>
          </p:cNvPr>
          <p:cNvPicPr>
            <a:picLocks noChangeAspect="1" noChangeArrowheads="1"/>
          </p:cNvPicPr>
          <p:nvPr/>
        </p:nvPicPr>
        <p:blipFill>
          <a:blip r:embed="rId44">
            <a:extLst>
              <a:ext uri="{28A0092B-C50C-407E-A947-70E740481C1C}">
                <a14:useLocalDpi xmlns:a14="http://schemas.microsoft.com/office/drawing/2010/main" val="0"/>
              </a:ext>
            </a:extLst>
          </a:blip>
          <a:srcRect/>
          <a:stretch>
            <a:fillRect/>
          </a:stretch>
        </p:blipFill>
        <p:spPr bwMode="auto">
          <a:xfrm>
            <a:off x="3962400" y="54102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66" name="Rectangle 37"/>
          <p:cNvSpPr>
            <a:spLocks noGrp="1" noChangeArrowheads="1"/>
          </p:cNvSpPr>
          <p:nvPr>
            <p:ph type="title"/>
          </p:nvPr>
        </p:nvSpPr>
        <p:spPr>
          <a:xfrm>
            <a:off x="304800" y="223838"/>
            <a:ext cx="8672513" cy="919162"/>
          </a:xfrm>
        </p:spPr>
        <p:txBody>
          <a:bodyPr/>
          <a:lstStyle/>
          <a:p>
            <a:pPr eaLnBrk="1" hangingPunct="1"/>
            <a:r>
              <a:rPr lang="en-US" altLang="en-US" sz="3600" smtClean="0">
                <a:latin typeface="Tahoma" pitchFamily="34" charset="0"/>
              </a:rPr>
              <a:t>NIOSH participates in the National Nanotechnology Initiative (NNI)</a:t>
            </a:r>
            <a:endParaRPr lang="en-US" altLang="en-US" sz="3600" smtClean="0">
              <a:solidFill>
                <a:schemeClr val="accent1"/>
              </a:solidFill>
              <a:latin typeface="Tahoma" pitchFamily="34" charset="0"/>
            </a:endParaRPr>
          </a:p>
        </p:txBody>
      </p:sp>
      <p:pic>
        <p:nvPicPr>
          <p:cNvPr id="18467" name="Picture 15" descr="Logo for Department of Agriculture">
            <a:hlinkClick r:id="rId45"/>
          </p:cNvPr>
          <p:cNvPicPr>
            <a:picLocks noChangeAspect="1" noChangeArrowheads="1"/>
          </p:cNvPicPr>
          <p:nvPr/>
        </p:nvPicPr>
        <p:blipFill>
          <a:blip r:embed="rId46">
            <a:extLst>
              <a:ext uri="{28A0092B-C50C-407E-A947-70E740481C1C}">
                <a14:useLocalDpi xmlns:a14="http://schemas.microsoft.com/office/drawing/2010/main" val="0"/>
              </a:ext>
            </a:extLst>
          </a:blip>
          <a:srcRect/>
          <a:stretch>
            <a:fillRect/>
          </a:stretch>
        </p:blipFill>
        <p:spPr bwMode="auto">
          <a:xfrm>
            <a:off x="1903413" y="3429000"/>
            <a:ext cx="76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68" name="Picture 14" descr="cpsc">
            <a:hlinkClick r:id="rId47"/>
          </p:cNvPr>
          <p:cNvPicPr>
            <a:picLocks noChangeAspect="1" noChangeArrowheads="1"/>
          </p:cNvPicPr>
          <p:nvPr/>
        </p:nvPicPr>
        <p:blipFill>
          <a:blip r:embed="rId48">
            <a:extLst>
              <a:ext uri="{28A0092B-C50C-407E-A947-70E740481C1C}">
                <a14:useLocalDpi xmlns:a14="http://schemas.microsoft.com/office/drawing/2010/main" val="0"/>
              </a:ext>
            </a:extLst>
          </a:blip>
          <a:srcRect/>
          <a:stretch>
            <a:fillRect/>
          </a:stretch>
        </p:blipFill>
        <p:spPr bwMode="auto">
          <a:xfrm>
            <a:off x="4348163" y="2122488"/>
            <a:ext cx="762000"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69" name="Text Box 38"/>
          <p:cNvSpPr txBox="1">
            <a:spLocks noChangeArrowheads="1"/>
          </p:cNvSpPr>
          <p:nvPr/>
        </p:nvSpPr>
        <p:spPr bwMode="auto">
          <a:xfrm>
            <a:off x="0" y="6370638"/>
            <a:ext cx="21859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eaLnBrk="1" hangingPunct="1"/>
            <a:r>
              <a:rPr lang="en-US" altLang="en-US" sz="2400">
                <a:solidFill>
                  <a:schemeClr val="accent2"/>
                </a:solidFill>
              </a:rPr>
              <a:t>www.nano.gov</a:t>
            </a:r>
          </a:p>
        </p:txBody>
      </p:sp>
      <p:sp>
        <p:nvSpPr>
          <p:cNvPr id="18470" name="Oval 39"/>
          <p:cNvSpPr>
            <a:spLocks noChangeArrowheads="1"/>
          </p:cNvSpPr>
          <p:nvPr/>
        </p:nvSpPr>
        <p:spPr bwMode="auto">
          <a:xfrm>
            <a:off x="1636713" y="2384425"/>
            <a:ext cx="1838325" cy="1025525"/>
          </a:xfrm>
          <a:prstGeom prst="ellipse">
            <a:avLst/>
          </a:prstGeom>
          <a:noFill/>
          <a:ln w="38100">
            <a:solidFill>
              <a:schemeClr va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eaLnBrk="1" hangingPunct="1"/>
            <a:endParaRPr lang="en-US" altLang="en-US"/>
          </a:p>
        </p:txBody>
      </p:sp>
      <p:pic>
        <p:nvPicPr>
          <p:cNvPr id="18471" name="Picture 10" descr="seal_omb_lines_blue"/>
          <p:cNvPicPr>
            <a:picLocks noChangeAspect="1" noChangeArrowheads="1"/>
          </p:cNvPicPr>
          <p:nvPr/>
        </p:nvPicPr>
        <p:blipFill>
          <a:blip r:embed="rId49">
            <a:extLst>
              <a:ext uri="{28A0092B-C50C-407E-A947-70E740481C1C}">
                <a14:useLocalDpi xmlns:a14="http://schemas.microsoft.com/office/drawing/2010/main" val="0"/>
              </a:ext>
            </a:extLst>
          </a:blip>
          <a:srcRect/>
          <a:stretch>
            <a:fillRect/>
          </a:stretch>
        </p:blipFill>
        <p:spPr bwMode="auto">
          <a:xfrm>
            <a:off x="3878263" y="1752600"/>
            <a:ext cx="693737"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72" name="Picture 39" descr="forest service_shield"/>
          <p:cNvPicPr>
            <a:picLocks noChangeAspect="1" noChangeArrowheads="1"/>
          </p:cNvPicPr>
          <p:nvPr/>
        </p:nvPicPr>
        <p:blipFill>
          <a:blip r:embed="rId50">
            <a:extLst>
              <a:ext uri="{28A0092B-C50C-407E-A947-70E740481C1C}">
                <a14:useLocalDpi xmlns:a14="http://schemas.microsoft.com/office/drawing/2010/main" val="0"/>
              </a:ext>
            </a:extLst>
          </a:blip>
          <a:srcRect/>
          <a:stretch>
            <a:fillRect/>
          </a:stretch>
        </p:blipFill>
        <p:spPr bwMode="auto">
          <a:xfrm>
            <a:off x="3352800" y="3646488"/>
            <a:ext cx="731838" cy="849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73" name="Picture 62" descr="Usgs_logo"/>
          <p:cNvPicPr>
            <a:picLocks noChangeAspect="1" noChangeArrowheads="1"/>
          </p:cNvPicPr>
          <p:nvPr/>
        </p:nvPicPr>
        <p:blipFill>
          <a:blip r:embed="rId51">
            <a:extLst>
              <a:ext uri="{28A0092B-C50C-407E-A947-70E740481C1C}">
                <a14:useLocalDpi xmlns:a14="http://schemas.microsoft.com/office/drawing/2010/main" val="0"/>
              </a:ext>
            </a:extLst>
          </a:blip>
          <a:srcRect/>
          <a:stretch>
            <a:fillRect/>
          </a:stretch>
        </p:blipFill>
        <p:spPr bwMode="auto">
          <a:xfrm>
            <a:off x="6324600" y="3798888"/>
            <a:ext cx="749300" cy="315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74" name="Picture 13" descr="Transportation"/>
          <p:cNvPicPr>
            <a:picLocks noChangeAspect="1" noChangeArrowheads="1"/>
          </p:cNvPicPr>
          <p:nvPr/>
        </p:nvPicPr>
        <p:blipFill>
          <a:blip r:embed="rId52">
            <a:extLst>
              <a:ext uri="{28A0092B-C50C-407E-A947-70E740481C1C}">
                <a14:useLocalDpi xmlns:a14="http://schemas.microsoft.com/office/drawing/2010/main" val="0"/>
              </a:ext>
            </a:extLst>
          </a:blip>
          <a:srcRect/>
          <a:stretch>
            <a:fillRect/>
          </a:stretch>
        </p:blipFill>
        <p:spPr bwMode="auto">
          <a:xfrm>
            <a:off x="5634038" y="4310063"/>
            <a:ext cx="766762" cy="795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p:cNvGraphicFramePr>
          <p:nvPr/>
        </p:nvGraphicFramePr>
        <p:xfrm>
          <a:off x="-304800" y="1676400"/>
          <a:ext cx="10750551" cy="4805364"/>
        </p:xfrm>
        <a:graphic>
          <a:graphicData uri="http://schemas.openxmlformats.org/drawingml/2006/chart">
            <c:chart xmlns:c="http://schemas.openxmlformats.org/drawingml/2006/chart" xmlns:r="http://schemas.openxmlformats.org/officeDocument/2006/relationships" r:id="rId2"/>
          </a:graphicData>
        </a:graphic>
      </p:graphicFrame>
      <p:sp>
        <p:nvSpPr>
          <p:cNvPr id="82946" name="Title 2"/>
          <p:cNvSpPr>
            <a:spLocks noGrp="1"/>
          </p:cNvSpPr>
          <p:nvPr>
            <p:ph type="title"/>
          </p:nvPr>
        </p:nvSpPr>
        <p:spPr>
          <a:xfrm>
            <a:off x="457200" y="381000"/>
            <a:ext cx="8229600" cy="1143000"/>
          </a:xfrm>
        </p:spPr>
        <p:txBody>
          <a:bodyPr/>
          <a:lstStyle/>
          <a:p>
            <a:r>
              <a:rPr lang="en-US" altLang="en-US" smtClean="0">
                <a:latin typeface="Tahoma" pitchFamily="34" charset="0"/>
              </a:rPr>
              <a:t>Three-quarters of the products in our inventory are probably available in the U.S.</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Title 1"/>
          <p:cNvSpPr>
            <a:spLocks noGrp="1"/>
          </p:cNvSpPr>
          <p:nvPr>
            <p:ph type="title"/>
          </p:nvPr>
        </p:nvSpPr>
        <p:spPr/>
        <p:txBody>
          <a:bodyPr/>
          <a:lstStyle/>
          <a:p>
            <a:r>
              <a:rPr lang="en-US" altLang="en-US" smtClean="0">
                <a:latin typeface="Tahoma" pitchFamily="34" charset="0"/>
              </a:rPr>
              <a:t>Alibaba.com is the 500 pound e-gorilla in the room</a:t>
            </a:r>
          </a:p>
        </p:txBody>
      </p:sp>
      <p:sp>
        <p:nvSpPr>
          <p:cNvPr id="83970" name="Content Placeholder 2"/>
          <p:cNvSpPr>
            <a:spLocks noGrp="1"/>
          </p:cNvSpPr>
          <p:nvPr>
            <p:ph idx="1"/>
          </p:nvPr>
        </p:nvSpPr>
        <p:spPr>
          <a:xfrm>
            <a:off x="457200" y="1828800"/>
            <a:ext cx="8229600" cy="4525963"/>
          </a:xfrm>
        </p:spPr>
        <p:txBody>
          <a:bodyPr/>
          <a:lstStyle/>
          <a:p>
            <a:r>
              <a:rPr lang="en-US" altLang="en-US" smtClean="0">
                <a:cs typeface="ＭＳ Ｐゴシック" pitchFamily="34" charset="-128"/>
              </a:rPr>
              <a:t>Sept 2014 IPO value of $231 billion US</a:t>
            </a:r>
          </a:p>
          <a:p>
            <a:r>
              <a:rPr lang="en-US" altLang="en-US" smtClean="0">
                <a:cs typeface="ＭＳ Ｐゴシック" pitchFamily="34" charset="-128"/>
              </a:rPr>
              <a:t>World’s largest online business-to-business trading platform for small businesses (WSJ)</a:t>
            </a:r>
          </a:p>
          <a:p>
            <a:r>
              <a:rPr lang="en-US" altLang="en-US" smtClean="0">
                <a:cs typeface="ＭＳ Ｐゴシック" pitchFamily="34" charset="-128"/>
              </a:rPr>
              <a:t>Importers and exporters &gt;240 countries</a:t>
            </a:r>
          </a:p>
          <a:p>
            <a:r>
              <a:rPr lang="en-US" altLang="en-US" smtClean="0">
                <a:solidFill>
                  <a:srgbClr val="FF8000"/>
                </a:solidFill>
                <a:cs typeface="ＭＳ Ｐゴシック" pitchFamily="34" charset="-128"/>
              </a:rPr>
              <a:t>Many</a:t>
            </a:r>
            <a:r>
              <a:rPr lang="en-US" altLang="en-US" smtClean="0">
                <a:cs typeface="ＭＳ Ｐゴシック" pitchFamily="34" charset="-128"/>
              </a:rPr>
              <a:t> construction products with ‘</a:t>
            </a:r>
            <a:r>
              <a:rPr lang="en-US" altLang="ja-JP" smtClean="0">
                <a:cs typeface="ＭＳ Ｐゴシック" pitchFamily="34" charset="-128"/>
              </a:rPr>
              <a:t>nano</a:t>
            </a:r>
            <a:r>
              <a:rPr lang="en-US" altLang="en-US" smtClean="0">
                <a:cs typeface="ＭＳ Ｐゴシック" pitchFamily="34" charset="-128"/>
              </a:rPr>
              <a:t>’</a:t>
            </a:r>
            <a:r>
              <a:rPr lang="en-US" altLang="ja-JP" smtClean="0">
                <a:cs typeface="ＭＳ Ｐゴシック" pitchFamily="34" charset="-128"/>
              </a:rPr>
              <a:t> claims we</a:t>
            </a:r>
            <a:r>
              <a:rPr lang="en-US" altLang="en-US" smtClean="0">
                <a:cs typeface="ＭＳ Ｐゴシック" pitchFamily="34" charset="-128"/>
              </a:rPr>
              <a:t>’</a:t>
            </a:r>
            <a:r>
              <a:rPr lang="en-US" altLang="ja-JP" smtClean="0">
                <a:cs typeface="ＭＳ Ｐゴシック" pitchFamily="34" charset="-128"/>
              </a:rPr>
              <a:t>ve not attempted to tackle</a:t>
            </a:r>
          </a:p>
          <a:p>
            <a:pPr marL="457200" lvl="1" indent="0">
              <a:buFont typeface="Arial" pitchFamily="34" charset="0"/>
              <a:buNone/>
            </a:pPr>
            <a:endParaRPr lang="en-US" altLang="en-US" smtClean="0"/>
          </a:p>
        </p:txBody>
      </p:sp>
      <p:sp>
        <p:nvSpPr>
          <p:cNvPr id="83971" name="AutoShape 2" descr="Image result for ali baba logo"/>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eaLnBrk="1" hangingPunct="1"/>
            <a:endParaRPr lang="en-US" altLang="en-US"/>
          </a:p>
        </p:txBody>
      </p:sp>
      <p:sp>
        <p:nvSpPr>
          <p:cNvPr id="83972" name="AutoShape 4" descr="Image result for ali baba logo"/>
          <p:cNvSpPr>
            <a:spLocks noChangeAspect="1" noChangeArrowheads="1"/>
          </p:cNvSpPr>
          <p:nvPr/>
        </p:nvSpPr>
        <p:spPr bwMode="auto">
          <a:xfrm>
            <a:off x="307975"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eaLnBrk="1" hangingPunct="1"/>
            <a:endParaRPr lang="en-US" altLang="en-US"/>
          </a:p>
        </p:txBody>
      </p:sp>
      <p:pic>
        <p:nvPicPr>
          <p:cNvPr id="83973" name="Picture 5"/>
          <p:cNvPicPr>
            <a:picLocks noChangeAspect="1" noChangeArrowheads="1"/>
          </p:cNvPicPr>
          <p:nvPr/>
        </p:nvPicPr>
        <p:blipFill>
          <a:blip r:embed="rId3">
            <a:extLst>
              <a:ext uri="{28A0092B-C50C-407E-A947-70E740481C1C}">
                <a14:useLocalDpi xmlns:a14="http://schemas.microsoft.com/office/drawing/2010/main" val="0"/>
              </a:ext>
            </a:extLst>
          </a:blip>
          <a:srcRect l="7269" t="28461" r="35442" b="27539"/>
          <a:stretch>
            <a:fillRect/>
          </a:stretch>
        </p:blipFill>
        <p:spPr bwMode="auto">
          <a:xfrm>
            <a:off x="6376988" y="5638800"/>
            <a:ext cx="2749550" cy="1187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Title 1"/>
          <p:cNvSpPr>
            <a:spLocks noGrp="1"/>
          </p:cNvSpPr>
          <p:nvPr>
            <p:ph type="title"/>
          </p:nvPr>
        </p:nvSpPr>
        <p:spPr>
          <a:xfrm>
            <a:off x="381000" y="76200"/>
            <a:ext cx="8229600" cy="1143000"/>
          </a:xfrm>
        </p:spPr>
        <p:txBody>
          <a:bodyPr/>
          <a:lstStyle/>
          <a:p>
            <a:r>
              <a:rPr lang="en-US" altLang="en-US" sz="3200" smtClean="0">
                <a:latin typeface="Tahoma" pitchFamily="34" charset="0"/>
              </a:rPr>
              <a:t>N=871 ‘Nanotechnology’ Flooring Tiles</a:t>
            </a:r>
          </a:p>
        </p:txBody>
      </p:sp>
      <p:pic>
        <p:nvPicPr>
          <p:cNvPr id="102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52400" y="1066800"/>
            <a:ext cx="8839200" cy="5630863"/>
          </a:xfrm>
          <a:noFill/>
          <a:ln>
            <a:solidFill>
              <a:schemeClr val="tx1"/>
            </a:solidFill>
            <a:miter lim="800000"/>
            <a:headEnd/>
            <a:tailEnd/>
          </a:ln>
          <a:effectLst>
            <a:outerShdw blurRad="50800" dist="38100" dir="2700000" algn="tl" rotWithShape="0">
              <a:srgbClr val="000000">
                <a:alpha val="42999"/>
              </a:srgbClr>
            </a:outerShdw>
          </a:effectLst>
          <a:extLst>
            <a:ext uri="{909E8E84-426E-40DD-AFC4-6F175D3DCCD1}">
              <a14:hiddenFill xmlns:a14="http://schemas.microsoft.com/office/drawing/2010/main">
                <a:solidFill>
                  <a:schemeClr val="accent1"/>
                </a:solidFill>
              </a14:hiddenFill>
            </a:ext>
          </a:extLst>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Title 1"/>
          <p:cNvSpPr>
            <a:spLocks noGrp="1"/>
          </p:cNvSpPr>
          <p:nvPr>
            <p:ph type="title"/>
          </p:nvPr>
        </p:nvSpPr>
        <p:spPr/>
        <p:txBody>
          <a:bodyPr/>
          <a:lstStyle/>
          <a:p>
            <a:r>
              <a:rPr lang="en-US" altLang="en-US" smtClean="0">
                <a:latin typeface="Tahoma" pitchFamily="34" charset="0"/>
              </a:rPr>
              <a:t>Example: “Polished with NANO”</a:t>
            </a:r>
          </a:p>
        </p:txBody>
      </p:sp>
      <p:pic>
        <p:nvPicPr>
          <p:cNvPr id="8806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76200" y="1676400"/>
            <a:ext cx="4972050" cy="4525963"/>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806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9200" y="1676400"/>
            <a:ext cx="4010025" cy="3895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Title 1"/>
          <p:cNvSpPr>
            <a:spLocks noGrp="1"/>
          </p:cNvSpPr>
          <p:nvPr>
            <p:ph type="title"/>
          </p:nvPr>
        </p:nvSpPr>
        <p:spPr/>
        <p:txBody>
          <a:bodyPr/>
          <a:lstStyle/>
          <a:p>
            <a:r>
              <a:rPr lang="en-US" altLang="en-US" sz="3200" smtClean="0">
                <a:latin typeface="Tahoma" pitchFamily="34" charset="0"/>
              </a:rPr>
              <a:t>Carbon nanotube thermal coating for boat paint and building construction</a:t>
            </a:r>
          </a:p>
        </p:txBody>
      </p:sp>
      <p:sp>
        <p:nvSpPr>
          <p:cNvPr id="90114" name="Content Placeholder 5"/>
          <p:cNvSpPr>
            <a:spLocks noGrp="1"/>
          </p:cNvSpPr>
          <p:nvPr>
            <p:ph idx="1"/>
          </p:nvPr>
        </p:nvSpPr>
        <p:spPr>
          <a:xfrm>
            <a:off x="609600" y="1530350"/>
            <a:ext cx="8229600" cy="1752600"/>
          </a:xfrm>
        </p:spPr>
        <p:txBody>
          <a:bodyPr/>
          <a:lstStyle/>
          <a:p>
            <a:pPr marL="0" indent="0">
              <a:buFont typeface="Arial" pitchFamily="34" charset="0"/>
              <a:buNone/>
            </a:pPr>
            <a:r>
              <a:rPr lang="en-US" altLang="en-US" b="1" smtClean="0">
                <a:cs typeface="ＭＳ Ｐゴシック" pitchFamily="34" charset="-128"/>
              </a:rPr>
              <a:t>“It does no harm to human body before and after construction.”</a:t>
            </a:r>
          </a:p>
          <a:p>
            <a:pPr marL="0" indent="0">
              <a:buFont typeface="Arial" pitchFamily="34" charset="0"/>
              <a:buNone/>
            </a:pPr>
            <a:endParaRPr lang="en-US" altLang="en-US" b="1" smtClean="0">
              <a:cs typeface="ＭＳ Ｐゴシック" pitchFamily="34" charset="-128"/>
            </a:endParaRPr>
          </a:p>
          <a:p>
            <a:pPr marL="0" indent="0">
              <a:buFont typeface="Arial" pitchFamily="34" charset="0"/>
              <a:buNone/>
            </a:pPr>
            <a:endParaRPr lang="en-US" altLang="en-US" b="1" smtClean="0">
              <a:cs typeface="ＭＳ Ｐゴシック" pitchFamily="34" charset="-128"/>
            </a:endParaRPr>
          </a:p>
        </p:txBody>
      </p:sp>
      <p:pic>
        <p:nvPicPr>
          <p:cNvPr id="9011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897188"/>
            <a:ext cx="3803650" cy="37893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011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5800" y="2890838"/>
            <a:ext cx="3810000" cy="37957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Title 4"/>
          <p:cNvSpPr>
            <a:spLocks noGrp="1"/>
          </p:cNvSpPr>
          <p:nvPr>
            <p:ph type="ctrTitle"/>
          </p:nvPr>
        </p:nvSpPr>
        <p:spPr>
          <a:xfrm>
            <a:off x="0" y="1371600"/>
            <a:ext cx="8534400" cy="1470025"/>
          </a:xfrm>
        </p:spPr>
        <p:txBody>
          <a:bodyPr/>
          <a:lstStyle/>
          <a:p>
            <a:pPr marL="514350" indent="-514350"/>
            <a:r>
              <a:rPr lang="en-US" altLang="en-US" sz="4400" smtClean="0">
                <a:latin typeface="Tahoma" pitchFamily="34" charset="0"/>
              </a:rPr>
              <a:t>	Describe the applications of nanomaterials your trade may encounter</a:t>
            </a:r>
          </a:p>
        </p:txBody>
      </p:sp>
      <p:sp>
        <p:nvSpPr>
          <p:cNvPr id="3" name="Subtitle 2"/>
          <p:cNvSpPr>
            <a:spLocks noGrp="1"/>
          </p:cNvSpPr>
          <p:nvPr>
            <p:ph type="subTitle" idx="1"/>
          </p:nvPr>
        </p:nvSpPr>
        <p:spPr>
          <a:ln>
            <a:miter lim="800000"/>
            <a:headEnd/>
            <a:tailEnd/>
          </a:ln>
          <a:extLst>
            <a:ext uri="{FAA26D3D-D897-4be2-8F04-BA451C77F1D7}">
              <ma14:placeholderFlag xmlns:ma14="http://schemas.microsoft.com/office/mac/drawingml/2011/main" xmlns="" val="1"/>
            </a:ext>
          </a:extLst>
        </p:spPr>
        <p:txBody>
          <a:bodyPr/>
          <a:lstStyle/>
          <a:p>
            <a:pPr>
              <a:defRPr/>
            </a:pPr>
            <a:r>
              <a:rPr lang="en-US" sz="6000"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a typeface="ＭＳ Ｐゴシック" charset="-128"/>
              </a:rPr>
              <a:t>	Objective 4</a:t>
            </a:r>
            <a:endParaRPr lang="en-US" sz="6000"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a typeface="ＭＳ Ｐゴシック" charset="-128"/>
            </a:endParaRPr>
          </a:p>
        </p:txBody>
      </p:sp>
      <p:graphicFrame>
        <p:nvGraphicFramePr>
          <p:cNvPr id="5" name="Diagram 4"/>
          <p:cNvGraphicFramePr/>
          <p:nvPr/>
        </p:nvGraphicFramePr>
        <p:xfrm>
          <a:off x="1676400" y="3276600"/>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dirty="0" smtClean="0">
                <a:ea typeface="MS PGothic" panose="020B0600070205080204" pitchFamily="34" charset="-128"/>
              </a:rPr>
              <a:t>There are many products that your members will encounter</a:t>
            </a:r>
            <a:endParaRPr lang="en-US" dirty="0">
              <a:ea typeface="MS PGothic" panose="020B0600070205080204" pitchFamily="34" charset="-128"/>
            </a:endParaRPr>
          </a:p>
        </p:txBody>
      </p:sp>
      <p:graphicFrame>
        <p:nvGraphicFramePr>
          <p:cNvPr id="4" name="Table 3"/>
          <p:cNvGraphicFramePr>
            <a:graphicFrameLocks noGrp="1"/>
          </p:cNvGraphicFramePr>
          <p:nvPr/>
        </p:nvGraphicFramePr>
        <p:xfrm>
          <a:off x="533400" y="1524000"/>
          <a:ext cx="7848600" cy="5090006"/>
        </p:xfrm>
        <a:graphic>
          <a:graphicData uri="http://schemas.openxmlformats.org/drawingml/2006/table">
            <a:tbl>
              <a:tblPr firstRow="1" bandRow="1">
                <a:tableStyleId>{72833802-FEF1-4C79-8D5D-14CF1EAF98D9}</a:tableStyleId>
              </a:tblPr>
              <a:tblGrid>
                <a:gridCol w="3048000"/>
                <a:gridCol w="4800600"/>
              </a:tblGrid>
              <a:tr h="518092">
                <a:tc>
                  <a:txBody>
                    <a:bodyPr/>
                    <a:lstStyle/>
                    <a:p>
                      <a:pPr algn="ctr"/>
                      <a:r>
                        <a:rPr lang="en-US" sz="2800" dirty="0" smtClean="0"/>
                        <a:t>Union members</a:t>
                      </a:r>
                      <a:endParaRPr lang="en-US" sz="2800" dirty="0"/>
                    </a:p>
                  </a:txBody>
                  <a:tcPr marT="45709" marB="45709"/>
                </a:tc>
                <a:tc>
                  <a:txBody>
                    <a:bodyPr/>
                    <a:lstStyle/>
                    <a:p>
                      <a:pPr algn="ctr"/>
                      <a:r>
                        <a:rPr lang="en-US" sz="2800" dirty="0" smtClean="0"/>
                        <a:t>Products</a:t>
                      </a:r>
                      <a:endParaRPr lang="en-US" sz="2800" dirty="0"/>
                    </a:p>
                  </a:txBody>
                  <a:tcPr marT="45709" marB="45709"/>
                </a:tc>
              </a:tr>
              <a:tr h="1554300">
                <a:tc>
                  <a:txBody>
                    <a:bodyPr/>
                    <a:lstStyle/>
                    <a:p>
                      <a:r>
                        <a:rPr lang="en-US" sz="2400" dirty="0" smtClean="0"/>
                        <a:t>Aerospace</a:t>
                      </a:r>
                      <a:r>
                        <a:rPr lang="en-US" sz="2400" baseline="0" dirty="0" smtClean="0"/>
                        <a:t> workers</a:t>
                      </a:r>
                      <a:endParaRPr lang="en-US" sz="2400" dirty="0"/>
                    </a:p>
                  </a:txBody>
                  <a:tcPr marT="45709" marB="45709"/>
                </a:tc>
                <a:tc>
                  <a:txBody>
                    <a:bodyPr/>
                    <a:lstStyle/>
                    <a:p>
                      <a:pPr marL="52388" lvl="1" indent="-52388"/>
                      <a:r>
                        <a:rPr lang="en-US" sz="2400" dirty="0" smtClean="0"/>
                        <a:t>Forged components, thermal spray powders &amp; coatings,</a:t>
                      </a:r>
                      <a:r>
                        <a:rPr lang="en-US" sz="2400" baseline="0" dirty="0" smtClean="0"/>
                        <a:t> l</a:t>
                      </a:r>
                      <a:r>
                        <a:rPr lang="en-US" sz="2400" dirty="0" smtClean="0"/>
                        <a:t>ight alloys, </a:t>
                      </a:r>
                      <a:r>
                        <a:rPr lang="en-US" sz="2400" dirty="0" err="1" smtClean="0"/>
                        <a:t>cermented</a:t>
                      </a:r>
                      <a:r>
                        <a:rPr lang="en-US" sz="2400" dirty="0" smtClean="0"/>
                        <a:t> carbides and tooling</a:t>
                      </a:r>
                    </a:p>
                  </a:txBody>
                  <a:tcPr marT="45709" marB="45709"/>
                </a:tc>
              </a:tr>
              <a:tr h="457139">
                <a:tc>
                  <a:txBody>
                    <a:bodyPr/>
                    <a:lstStyle/>
                    <a:p>
                      <a:r>
                        <a:rPr lang="en-US" sz="2400" dirty="0" smtClean="0"/>
                        <a:t>Autoworkers</a:t>
                      </a:r>
                      <a:endParaRPr lang="en-US" sz="2400" dirty="0"/>
                    </a:p>
                  </a:txBody>
                  <a:tcPr marT="45709" marB="45709"/>
                </a:tc>
                <a:tc>
                  <a:txBody>
                    <a:bodyPr/>
                    <a:lstStyle/>
                    <a:p>
                      <a:r>
                        <a:rPr lang="en-US" sz="2400" dirty="0" smtClean="0"/>
                        <a:t>Lubricants</a:t>
                      </a:r>
                      <a:r>
                        <a:rPr lang="en-US" sz="2400" baseline="0" dirty="0" smtClean="0"/>
                        <a:t> and auto parts</a:t>
                      </a:r>
                      <a:endParaRPr lang="en-US" sz="2400" dirty="0"/>
                    </a:p>
                  </a:txBody>
                  <a:tcPr marT="45709" marB="45709"/>
                </a:tc>
              </a:tr>
              <a:tr h="822859">
                <a:tc>
                  <a:txBody>
                    <a:bodyPr/>
                    <a:lstStyle/>
                    <a:p>
                      <a:r>
                        <a:rPr lang="en-US" sz="2400" dirty="0" smtClean="0"/>
                        <a:t>Electrical workers</a:t>
                      </a:r>
                      <a:endParaRPr lang="en-US" sz="2400" dirty="0"/>
                    </a:p>
                  </a:txBody>
                  <a:tcPr marT="45709" marB="45709"/>
                </a:tc>
                <a:tc>
                  <a:txBody>
                    <a:bodyPr/>
                    <a:lstStyle/>
                    <a:p>
                      <a:r>
                        <a:rPr lang="en-US" sz="2400" dirty="0" smtClean="0"/>
                        <a:t>Electrical coatings</a:t>
                      </a:r>
                      <a:r>
                        <a:rPr lang="en-US" sz="2400" baseline="0" dirty="0" smtClean="0"/>
                        <a:t> and</a:t>
                      </a:r>
                      <a:r>
                        <a:rPr lang="en-US" sz="2400" dirty="0" smtClean="0"/>
                        <a:t> metal coatings</a:t>
                      </a:r>
                      <a:endParaRPr lang="en-US" sz="2400" dirty="0"/>
                    </a:p>
                  </a:txBody>
                  <a:tcPr marT="45709" marB="45709"/>
                </a:tc>
              </a:tr>
              <a:tr h="457139">
                <a:tc>
                  <a:txBody>
                    <a:bodyPr/>
                    <a:lstStyle/>
                    <a:p>
                      <a:r>
                        <a:rPr lang="en-US" sz="2400" dirty="0" smtClean="0"/>
                        <a:t>Machinists</a:t>
                      </a:r>
                      <a:endParaRPr lang="en-US" sz="2400" dirty="0"/>
                    </a:p>
                  </a:txBody>
                  <a:tcPr marT="45709" marB="45709"/>
                </a:tc>
                <a:tc>
                  <a:txBody>
                    <a:bodyPr/>
                    <a:lstStyle/>
                    <a:p>
                      <a:r>
                        <a:rPr lang="en-US" sz="2400" dirty="0" smtClean="0"/>
                        <a:t>Lubricants and coatings</a:t>
                      </a:r>
                      <a:endParaRPr lang="en-US" sz="2400" dirty="0"/>
                    </a:p>
                  </a:txBody>
                  <a:tcPr marT="45709" marB="45709"/>
                </a:tc>
              </a:tr>
              <a:tr h="457139">
                <a:tc>
                  <a:txBody>
                    <a:bodyPr/>
                    <a:lstStyle/>
                    <a:p>
                      <a:r>
                        <a:rPr lang="en-US" sz="2400" dirty="0" smtClean="0"/>
                        <a:t>Teamsters</a:t>
                      </a:r>
                      <a:endParaRPr lang="en-US" sz="2400" dirty="0"/>
                    </a:p>
                  </a:txBody>
                  <a:tcPr marT="45709" marB="45709"/>
                </a:tc>
                <a:tc>
                  <a:txBody>
                    <a:bodyPr/>
                    <a:lstStyle/>
                    <a:p>
                      <a:r>
                        <a:rPr lang="en-US" sz="2400" dirty="0" smtClean="0"/>
                        <a:t>Lubricants,</a:t>
                      </a:r>
                      <a:r>
                        <a:rPr lang="en-US" sz="2400" baseline="0" dirty="0" smtClean="0"/>
                        <a:t> </a:t>
                      </a:r>
                      <a:r>
                        <a:rPr lang="en-US" sz="2400" dirty="0" smtClean="0"/>
                        <a:t>coatings, and tires</a:t>
                      </a:r>
                      <a:endParaRPr lang="en-US" sz="2400" dirty="0"/>
                    </a:p>
                  </a:txBody>
                  <a:tcPr marT="45709" marB="45709"/>
                </a:tc>
              </a:tr>
              <a:tr h="822859">
                <a:tc>
                  <a:txBody>
                    <a:bodyPr/>
                    <a:lstStyle/>
                    <a:p>
                      <a:r>
                        <a:rPr lang="en-US" sz="2400" dirty="0" smtClean="0"/>
                        <a:t>Transportation workers</a:t>
                      </a:r>
                      <a:endParaRPr lang="en-US" sz="2400" dirty="0"/>
                    </a:p>
                  </a:txBody>
                  <a:tcPr marT="45709" marB="45709"/>
                </a:tc>
                <a:tc>
                  <a:txBody>
                    <a:bodyPr/>
                    <a:lstStyle/>
                    <a:p>
                      <a:r>
                        <a:rPr lang="en-US" sz="2400" dirty="0" smtClean="0"/>
                        <a:t>Asphalt</a:t>
                      </a:r>
                      <a:r>
                        <a:rPr lang="en-US" sz="2400" baseline="0" dirty="0" smtClean="0"/>
                        <a:t> additives and cement coatings</a:t>
                      </a:r>
                      <a:endParaRPr lang="en-US" sz="2400" dirty="0"/>
                    </a:p>
                  </a:txBody>
                  <a:tcPr marT="45709" marB="45709"/>
                </a:tc>
              </a:tr>
            </a:tbl>
          </a:graphicData>
        </a:graphic>
      </p:graphicFrame>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Title 1"/>
          <p:cNvSpPr>
            <a:spLocks noGrp="1"/>
          </p:cNvSpPr>
          <p:nvPr>
            <p:ph type="title"/>
          </p:nvPr>
        </p:nvSpPr>
        <p:spPr/>
        <p:txBody>
          <a:bodyPr/>
          <a:lstStyle/>
          <a:p>
            <a:r>
              <a:rPr lang="en-US" altLang="en-US" sz="3200" smtClean="0">
                <a:latin typeface="Tahoma" pitchFamily="34" charset="0"/>
              </a:rPr>
              <a:t>Lubricants for equipment used in space are being nano-enabled with molybdenum disulfide and graphite</a:t>
            </a:r>
          </a:p>
        </p:txBody>
      </p:sp>
      <p:pic>
        <p:nvPicPr>
          <p:cNvPr id="1026" name="Picture 2" descr="STS002-13-226 : Canadar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47986" y="1759275"/>
            <a:ext cx="4535825" cy="43414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1028" name="Picture 4" descr="61B-41-019 : Jerry Ross and Canadarm"/>
          <p:cNvPicPr>
            <a:picLocks noChangeAspect="1" noChangeArrowheads="1"/>
          </p:cNvPicPr>
          <p:nvPr/>
        </p:nvPicPr>
        <p:blipFill rotWithShape="1">
          <a:blip r:embed="rId4">
            <a:extLst>
              <a:ext uri="{28A0092B-C50C-407E-A947-70E740481C1C}">
                <a14:useLocalDpi xmlns:a14="http://schemas.microsoft.com/office/drawing/2010/main" val="0"/>
              </a:ext>
            </a:extLst>
          </a:blip>
          <a:srcRect b="8619"/>
          <a:stretch/>
        </p:blipFill>
        <p:spPr bwMode="auto">
          <a:xfrm>
            <a:off x="304800" y="1759275"/>
            <a:ext cx="4076700" cy="43414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1143000"/>
          </a:xfrm>
        </p:spPr>
        <p:txBody>
          <a:bodyPr>
            <a:normAutofit fontScale="90000"/>
          </a:bodyPr>
          <a:lstStyle/>
          <a:p>
            <a:pPr>
              <a:defRPr/>
            </a:pPr>
            <a:r>
              <a:rPr lang="en-US" dirty="0" smtClean="0">
                <a:ea typeface="MS PGothic" panose="020B0600070205080204" pitchFamily="34" charset="-128"/>
              </a:rPr>
              <a:t>Forged </a:t>
            </a:r>
            <a:r>
              <a:rPr lang="en-US" dirty="0" err="1" smtClean="0">
                <a:ea typeface="MS PGothic" panose="020B0600070205080204" pitchFamily="34" charset="-128"/>
              </a:rPr>
              <a:t>nano</a:t>
            </a:r>
            <a:r>
              <a:rPr lang="en-US" dirty="0" smtClean="0">
                <a:ea typeface="MS PGothic" panose="020B0600070205080204" pitchFamily="34" charset="-128"/>
              </a:rPr>
              <a:t> alloy components are being used in aerospace, sports and recreation</a:t>
            </a:r>
            <a:endParaRPr lang="en-US" dirty="0">
              <a:ea typeface="MS PGothic" panose="020B0600070205080204" pitchFamily="34" charset="-128"/>
            </a:endParaRPr>
          </a:p>
        </p:txBody>
      </p:sp>
      <p:sp>
        <p:nvSpPr>
          <p:cNvPr id="99330" name="Content Placeholder 2"/>
          <p:cNvSpPr>
            <a:spLocks noGrp="1"/>
          </p:cNvSpPr>
          <p:nvPr>
            <p:ph idx="1"/>
          </p:nvPr>
        </p:nvSpPr>
        <p:spPr>
          <a:xfrm>
            <a:off x="457200" y="2332038"/>
            <a:ext cx="8229600" cy="4525962"/>
          </a:xfrm>
        </p:spPr>
        <p:txBody>
          <a:bodyPr/>
          <a:lstStyle/>
          <a:p>
            <a:pPr marL="0" indent="0">
              <a:buFont typeface="Arial" pitchFamily="34" charset="0"/>
              <a:buNone/>
            </a:pPr>
            <a:r>
              <a:rPr lang="en-US" altLang="en-US" b="1" smtClean="0">
                <a:cs typeface="ＭＳ Ｐゴシック" pitchFamily="34" charset="-128"/>
              </a:rPr>
              <a:t>Fasteners </a:t>
            </a:r>
          </a:p>
          <a:p>
            <a:pPr lvl="1"/>
            <a:r>
              <a:rPr lang="en-US" altLang="en-US" smtClean="0"/>
              <a:t>Bolts, studs, pins</a:t>
            </a:r>
          </a:p>
          <a:p>
            <a:pPr marL="0" indent="0">
              <a:buFont typeface="Arial" pitchFamily="34" charset="0"/>
              <a:buNone/>
            </a:pPr>
            <a:r>
              <a:rPr lang="en-US" altLang="en-US" b="1" smtClean="0">
                <a:cs typeface="ＭＳ Ｐゴシック" pitchFamily="34" charset="-128"/>
              </a:rPr>
              <a:t>Precision Components</a:t>
            </a:r>
            <a:endParaRPr lang="en-US" altLang="en-US" smtClean="0">
              <a:cs typeface="ＭＳ Ｐゴシック" pitchFamily="34" charset="-128"/>
            </a:endParaRPr>
          </a:p>
          <a:p>
            <a:pPr lvl="1"/>
            <a:r>
              <a:rPr lang="en-US" altLang="en-US" smtClean="0"/>
              <a:t>High Tolerances, forged</a:t>
            </a:r>
          </a:p>
          <a:p>
            <a:pPr marL="0" indent="0">
              <a:buFont typeface="Arial" pitchFamily="34" charset="0"/>
              <a:buNone/>
            </a:pPr>
            <a:r>
              <a:rPr lang="en-US" altLang="en-US" b="1" smtClean="0">
                <a:cs typeface="ＭＳ Ｐゴシック" pitchFamily="34" charset="-128"/>
              </a:rPr>
              <a:t>Performance Metal Matrix Composite</a:t>
            </a:r>
          </a:p>
          <a:p>
            <a:pPr lvl="1"/>
            <a:r>
              <a:rPr lang="en-US" altLang="en-US" smtClean="0"/>
              <a:t>Al with 5%, 10%, 15% reinforcement with ceramic fibers like silicon carbide or graphite</a:t>
            </a:r>
          </a:p>
          <a:p>
            <a:pPr lvl="1"/>
            <a:r>
              <a:rPr lang="en-US" altLang="en-US" smtClean="0"/>
              <a:t>Cermets</a:t>
            </a:r>
          </a:p>
        </p:txBody>
      </p:sp>
      <p:pic>
        <p:nvPicPr>
          <p:cNvPr id="99331" name="Picture 8" descr="CalNan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1905000"/>
            <a:ext cx="2843213" cy="229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457200"/>
            <a:ext cx="9067800" cy="1143000"/>
          </a:xfrm>
        </p:spPr>
        <p:txBody>
          <a:bodyPr>
            <a:normAutofit fontScale="90000"/>
          </a:bodyPr>
          <a:lstStyle/>
          <a:p>
            <a:pPr>
              <a:defRPr/>
            </a:pPr>
            <a:r>
              <a:rPr lang="en-US" sz="3600" dirty="0">
                <a:ea typeface="MS PGothic" panose="020B0600070205080204" pitchFamily="34" charset="-128"/>
              </a:rPr>
              <a:t>Thermal </a:t>
            </a:r>
            <a:r>
              <a:rPr lang="en-US" sz="3600" dirty="0" smtClean="0">
                <a:ea typeface="MS PGothic" panose="020B0600070205080204" pitchFamily="34" charset="-128"/>
              </a:rPr>
              <a:t>spray </a:t>
            </a:r>
            <a:r>
              <a:rPr lang="en-US" sz="3600" dirty="0">
                <a:ea typeface="MS PGothic" panose="020B0600070205080204" pitchFamily="34" charset="-128"/>
              </a:rPr>
              <a:t>p</a:t>
            </a:r>
            <a:r>
              <a:rPr lang="en-US" sz="3600" dirty="0" smtClean="0">
                <a:ea typeface="MS PGothic" panose="020B0600070205080204" pitchFamily="34" charset="-128"/>
              </a:rPr>
              <a:t>owders </a:t>
            </a:r>
            <a:r>
              <a:rPr lang="en-US" sz="3600" dirty="0">
                <a:ea typeface="MS PGothic" panose="020B0600070205080204" pitchFamily="34" charset="-128"/>
              </a:rPr>
              <a:t>&amp; </a:t>
            </a:r>
            <a:r>
              <a:rPr lang="en-US" sz="3600" dirty="0" smtClean="0">
                <a:ea typeface="MS PGothic" panose="020B0600070205080204" pitchFamily="34" charset="-128"/>
              </a:rPr>
              <a:t>coatings are used in oil &amp; gas, pulp &amp; paper, energy and sporting goods</a:t>
            </a:r>
            <a:endParaRPr lang="en-US" sz="3600" dirty="0">
              <a:ea typeface="MS PGothic" panose="020B0600070205080204" pitchFamily="34" charset="-128"/>
            </a:endParaRPr>
          </a:p>
        </p:txBody>
      </p:sp>
      <p:sp>
        <p:nvSpPr>
          <p:cNvPr id="101378" name="Content Placeholder 2"/>
          <p:cNvSpPr>
            <a:spLocks noGrp="1"/>
          </p:cNvSpPr>
          <p:nvPr>
            <p:ph idx="1"/>
          </p:nvPr>
        </p:nvSpPr>
        <p:spPr>
          <a:xfrm>
            <a:off x="457200" y="2063750"/>
            <a:ext cx="5105400" cy="4525963"/>
          </a:xfrm>
        </p:spPr>
        <p:txBody>
          <a:bodyPr/>
          <a:lstStyle/>
          <a:p>
            <a:r>
              <a:rPr lang="en-US" altLang="en-US" sz="2800" b="1" smtClean="0">
                <a:cs typeface="ＭＳ Ｐゴシック" pitchFamily="34" charset="-128"/>
              </a:rPr>
              <a:t>Nano additions increase hardness and strength</a:t>
            </a:r>
          </a:p>
          <a:p>
            <a:r>
              <a:rPr lang="en-US" altLang="en-US" sz="2800" b="1" smtClean="0">
                <a:cs typeface="ＭＳ Ｐゴシック" pitchFamily="34" charset="-128"/>
              </a:rPr>
              <a:t>Nano improves wet abrasion resistance</a:t>
            </a:r>
          </a:p>
          <a:p>
            <a:r>
              <a:rPr lang="en-US" altLang="en-US" sz="2800" b="1" smtClean="0">
                <a:cs typeface="ＭＳ Ｐゴシック" pitchFamily="34" charset="-128"/>
              </a:rPr>
              <a:t>Finer tungsten-carbide nano grain gives smoother “as sprayed” surface, reducing grinding and finishing</a:t>
            </a:r>
          </a:p>
          <a:p>
            <a:endParaRPr lang="en-US" altLang="en-US" sz="2800" b="1" smtClean="0">
              <a:cs typeface="ＭＳ Ｐゴシック" pitchFamily="34" charset="-128"/>
            </a:endParaRPr>
          </a:p>
          <a:p>
            <a:endParaRPr lang="en-US" altLang="en-US" sz="2800" b="1" smtClean="0">
              <a:cs typeface="ＭＳ Ｐゴシック" pitchFamily="34" charset="-128"/>
            </a:endParaRPr>
          </a:p>
          <a:p>
            <a:endParaRPr lang="en-US" altLang="en-US" sz="2800" smtClean="0">
              <a:cs typeface="ＭＳ Ｐゴシック" pitchFamily="34" charset="-128"/>
            </a:endParaRPr>
          </a:p>
        </p:txBody>
      </p:sp>
      <p:pic>
        <p:nvPicPr>
          <p:cNvPr id="5122" name="Picture 2" descr="CalNan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7700" y="1600200"/>
            <a:ext cx="3187700" cy="2571750"/>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80" name="Picture 4" descr="CalNan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27700" y="4191000"/>
            <a:ext cx="3181350" cy="256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533400"/>
            <a:ext cx="8229600" cy="1143000"/>
          </a:xfrm>
        </p:spPr>
        <p:txBody>
          <a:bodyPr/>
          <a:lstStyle/>
          <a:p>
            <a:pPr>
              <a:defRPr/>
            </a:pPr>
            <a:r>
              <a:rPr lang="en-US" altLang="en-US" sz="3200" dirty="0">
                <a:solidFill>
                  <a:srgbClr val="333399"/>
                </a:solidFill>
                <a:ea typeface="MS PGothic" panose="020B0600070205080204" pitchFamily="34" charset="-128"/>
              </a:rPr>
              <a:t>Key guidance is available from </a:t>
            </a:r>
            <a:r>
              <a:rPr lang="en-US" altLang="en-US" sz="3200" dirty="0" smtClean="0">
                <a:solidFill>
                  <a:srgbClr val="333399"/>
                </a:solidFill>
                <a:ea typeface="MS PGothic" panose="020B0600070205080204" pitchFamily="34" charset="-128"/>
              </a:rPr>
              <a:t>NIOSH on Nanotechnology</a:t>
            </a:r>
            <a:r>
              <a:rPr lang="en-US" sz="3200" dirty="0" smtClean="0">
                <a:solidFill>
                  <a:schemeClr val="bg1">
                    <a:lumMod val="50000"/>
                  </a:schemeClr>
                </a:solidFill>
                <a:ea typeface="MS PGothic" panose="020B0600070205080204" pitchFamily="34" charset="-128"/>
              </a:rPr>
              <a:t> </a:t>
            </a:r>
            <a:endParaRPr lang="en-US" sz="3200" dirty="0">
              <a:ea typeface="MS PGothic" panose="020B0600070205080204" pitchFamily="34" charset="-128"/>
            </a:endParaRPr>
          </a:p>
        </p:txBody>
      </p:sp>
      <p:sp>
        <p:nvSpPr>
          <p:cNvPr id="3" name="Subtitle 2"/>
          <p:cNvSpPr>
            <a:spLocks noGrp="1"/>
          </p:cNvSpPr>
          <p:nvPr>
            <p:ph type="subTitle" idx="4294967295"/>
          </p:nvPr>
        </p:nvSpPr>
        <p:spPr>
          <a:xfrm>
            <a:off x="1371600" y="3273425"/>
            <a:ext cx="7772400" cy="838200"/>
          </a:xfrm>
        </p:spPr>
        <p:txBody>
          <a:bodyPr>
            <a:normAutofit/>
          </a:bodyPr>
          <a:lstStyle/>
          <a:p>
            <a:pPr marL="0" indent="0">
              <a:lnSpc>
                <a:spcPct val="120000"/>
              </a:lnSpc>
              <a:buFont typeface="Arial" pitchFamily="34" charset="0"/>
              <a:buNone/>
              <a:defRPr/>
            </a:pPr>
            <a:endParaRPr lang="en-US" sz="800" b="1" i="1" dirty="0" smtClean="0">
              <a:solidFill>
                <a:schemeClr val="bg1">
                  <a:lumMod val="50000"/>
                </a:schemeClr>
              </a:solidFill>
              <a:ea typeface="MS PGothic" panose="020B0600070205080204" pitchFamily="34" charset="-128"/>
            </a:endParaRPr>
          </a:p>
        </p:txBody>
      </p:sp>
      <p:sp>
        <p:nvSpPr>
          <p:cNvPr id="4" name="Subtitle 2"/>
          <p:cNvSpPr txBox="1">
            <a:spLocks/>
          </p:cNvSpPr>
          <p:nvPr/>
        </p:nvSpPr>
        <p:spPr>
          <a:xfrm>
            <a:off x="5735638" y="1825625"/>
            <a:ext cx="2743200" cy="4114800"/>
          </a:xfrm>
          <a:prstGeom prst="rect">
            <a:avLst/>
          </a:prstGeom>
        </p:spPr>
        <p:txBody>
          <a:bodyPr>
            <a:normAutofit/>
          </a:bodyPr>
          <a:lstStyle/>
          <a:p>
            <a:pPr algn="ctr" fontAlgn="auto">
              <a:spcBef>
                <a:spcPct val="20000"/>
              </a:spcBef>
              <a:spcAft>
                <a:spcPts val="0"/>
              </a:spcAft>
              <a:buFont typeface="Arial" pitchFamily="34" charset="0"/>
              <a:buNone/>
              <a:defRPr/>
            </a:pPr>
            <a:endParaRPr lang="en-US" dirty="0">
              <a:solidFill>
                <a:srgbClr val="000000">
                  <a:tint val="75000"/>
                </a:srgbClr>
              </a:solidFill>
              <a:latin typeface="Arial"/>
              <a:ea typeface="+mn-ea"/>
            </a:endParaRPr>
          </a:p>
        </p:txBody>
      </p:sp>
      <p:sp>
        <p:nvSpPr>
          <p:cNvPr id="18" name="Title 1"/>
          <p:cNvSpPr txBox="1">
            <a:spLocks/>
          </p:cNvSpPr>
          <p:nvPr/>
        </p:nvSpPr>
        <p:spPr>
          <a:xfrm>
            <a:off x="554038" y="149225"/>
            <a:ext cx="8229600" cy="685800"/>
          </a:xfrm>
          <a:prstGeom prst="rect">
            <a:avLst/>
          </a:prstGeom>
        </p:spPr>
        <p:txBody>
          <a:bodyPr anchor="ctr">
            <a:normAutofit fontScale="97500"/>
          </a:bodyPr>
          <a:lstStyle/>
          <a:p>
            <a:pPr fontAlgn="auto">
              <a:spcAft>
                <a:spcPts val="0"/>
              </a:spcAft>
              <a:defRPr/>
            </a:pPr>
            <a:endParaRPr lang="en-US" sz="2200" b="1" dirty="0">
              <a:solidFill>
                <a:srgbClr val="92D050"/>
              </a:solidFill>
              <a:effectLst>
                <a:outerShdw blurRad="38100" dist="38100" dir="2700000" algn="tl">
                  <a:srgbClr val="000000">
                    <a:alpha val="43137"/>
                  </a:srgbClr>
                </a:outerShdw>
              </a:effectLst>
              <a:latin typeface="Arial"/>
              <a:ea typeface="+mn-ea"/>
            </a:endParaRPr>
          </a:p>
        </p:txBody>
      </p:sp>
      <p:pic>
        <p:nvPicPr>
          <p:cNvPr id="20485" name="Picture 8" descr="Nanotech covers_09_Page_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905000"/>
            <a:ext cx="1828800" cy="2366963"/>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0486" name="Picture 10" descr="Nanotech covers_09_Page_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2638" y="2865438"/>
            <a:ext cx="1943100" cy="2514600"/>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0487" name="Picture 3" descr="Approaches to Nano_cov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24238" y="2667000"/>
            <a:ext cx="2295525" cy="2971800"/>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0488" name="Picture 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48400" y="1676400"/>
            <a:ext cx="2139950" cy="2971800"/>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0489" name="Picture 2" descr="document cove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29400" y="2819400"/>
            <a:ext cx="1981200" cy="2709863"/>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0490"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00200" y="3733800"/>
            <a:ext cx="1844675" cy="236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1" name="Picture 4" descr="http://images.journals.lww.com/joem/XLargeThumb.00043764-201106001-00000.CV.jpe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953000" y="3810000"/>
            <a:ext cx="1752600" cy="236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92" name="Slide Number Placeholder 1"/>
          <p:cNvSpPr txBox="1">
            <a:spLocks/>
          </p:cNvSpPr>
          <p:nvPr/>
        </p:nvSpPr>
        <p:spPr bwMode="auto">
          <a:xfrm>
            <a:off x="7010400" y="6400800"/>
            <a:ext cx="213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algn="r" eaLnBrk="1" hangingPunct="1"/>
            <a:fld id="{C7D3225C-2F6F-4271-A204-3158A530C67F}" type="slidenum">
              <a:rPr lang="en-US" altLang="en-US" sz="2400">
                <a:solidFill>
                  <a:srgbClr val="333399"/>
                </a:solidFill>
              </a:rPr>
              <a:pPr algn="r" eaLnBrk="1" hangingPunct="1"/>
              <a:t>5</a:t>
            </a:fld>
            <a:endParaRPr lang="en-US" altLang="en-US" sz="1400">
              <a:solidFill>
                <a:srgbClr val="333399"/>
              </a:solidFill>
            </a:endParaRPr>
          </a:p>
        </p:txBody>
      </p:sp>
      <p:sp>
        <p:nvSpPr>
          <p:cNvPr id="26" name="Rectangle 25"/>
          <p:cNvSpPr/>
          <p:nvPr/>
        </p:nvSpPr>
        <p:spPr>
          <a:xfrm>
            <a:off x="0" y="6308725"/>
            <a:ext cx="8610600" cy="549275"/>
          </a:xfrm>
          <a:prstGeom prst="rect">
            <a:avLst/>
          </a:prstGeom>
          <a:gradFill flip="none" rotWithShape="1">
            <a:gsLst>
              <a:gs pos="7000">
                <a:schemeClr val="tx1">
                  <a:lumMod val="0"/>
                </a:schemeClr>
              </a:gs>
              <a:gs pos="81000">
                <a:srgbClr val="253B7C"/>
              </a:gs>
            </a:gsLst>
            <a:lin ang="4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solidFill>
                <a:prstClr val="white"/>
              </a:solidFill>
            </a:endParaRPr>
          </a:p>
        </p:txBody>
      </p:sp>
      <p:pic>
        <p:nvPicPr>
          <p:cNvPr id="20494" name="Picture 27"/>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6400800" y="6400800"/>
            <a:ext cx="330200"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5" name="Picture 28"/>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923088" y="6400800"/>
            <a:ext cx="417512"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6" name="Picture 29"/>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7493000" y="6440488"/>
            <a:ext cx="990600"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0" y="6353175"/>
            <a:ext cx="5483225" cy="461963"/>
          </a:xfrm>
          <a:prstGeom prst="rect">
            <a:avLst/>
          </a:prstGeom>
        </p:spPr>
        <p:txBody>
          <a:bodyPr wrap="none">
            <a:spAutoFit/>
          </a:bodyPr>
          <a:lstStyle/>
          <a:p>
            <a:pPr>
              <a:defRPr/>
            </a:pPr>
            <a:r>
              <a:rPr lang="en-US" sz="2400" b="1" dirty="0">
                <a:solidFill>
                  <a:srgbClr val="FFFFFF"/>
                </a:solidFill>
                <a:latin typeface="Arial" charset="0"/>
                <a:ea typeface="+mn-ea"/>
              </a:rPr>
              <a:t>www.cdc.gov/niosh/topics/nanotech</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1143000"/>
          </a:xfrm>
        </p:spPr>
        <p:txBody>
          <a:bodyPr>
            <a:normAutofit fontScale="90000"/>
          </a:bodyPr>
          <a:lstStyle/>
          <a:p>
            <a:pPr>
              <a:defRPr/>
            </a:pPr>
            <a:r>
              <a:rPr lang="en-US" dirty="0" smtClean="0">
                <a:ea typeface="MS PGothic" panose="020B0600070205080204" pitchFamily="34" charset="-128"/>
              </a:rPr>
              <a:t>Light </a:t>
            </a:r>
            <a:r>
              <a:rPr lang="en-US" dirty="0" err="1" smtClean="0">
                <a:ea typeface="MS PGothic" panose="020B0600070205080204" pitchFamily="34" charset="-128"/>
              </a:rPr>
              <a:t>nano</a:t>
            </a:r>
            <a:r>
              <a:rPr lang="en-US" dirty="0" smtClean="0">
                <a:ea typeface="MS PGothic" panose="020B0600070205080204" pitchFamily="34" charset="-128"/>
              </a:rPr>
              <a:t> alloys have better grain structure and reinforcement over base materials</a:t>
            </a:r>
            <a:endParaRPr lang="en-US" dirty="0">
              <a:ea typeface="MS PGothic" panose="020B0600070205080204" pitchFamily="34" charset="-128"/>
            </a:endParaRPr>
          </a:p>
        </p:txBody>
      </p:sp>
      <p:sp>
        <p:nvSpPr>
          <p:cNvPr id="103426" name="Content Placeholder 2"/>
          <p:cNvSpPr>
            <a:spLocks noGrp="1"/>
          </p:cNvSpPr>
          <p:nvPr>
            <p:ph idx="1"/>
          </p:nvPr>
        </p:nvSpPr>
        <p:spPr>
          <a:xfrm>
            <a:off x="457200" y="2320925"/>
            <a:ext cx="8229600" cy="4525963"/>
          </a:xfrm>
        </p:spPr>
        <p:txBody>
          <a:bodyPr/>
          <a:lstStyle/>
          <a:p>
            <a:pPr lvl="1"/>
            <a:r>
              <a:rPr lang="en-US" altLang="en-US" sz="4000" b="1" smtClean="0"/>
              <a:t>Spark Plasma Sintering</a:t>
            </a:r>
          </a:p>
          <a:p>
            <a:pPr lvl="1"/>
            <a:r>
              <a:rPr lang="en-US" altLang="en-US" sz="4000" b="1" smtClean="0"/>
              <a:t>Machining</a:t>
            </a:r>
          </a:p>
          <a:p>
            <a:pPr lvl="1"/>
            <a:r>
              <a:rPr lang="en-US" altLang="en-US" sz="4000" b="1" smtClean="0"/>
              <a:t>Extruding</a:t>
            </a:r>
          </a:p>
          <a:p>
            <a:pPr lvl="1"/>
            <a:r>
              <a:rPr lang="en-US" altLang="en-US" sz="4000" b="1" smtClean="0"/>
              <a:t>Cold forging</a:t>
            </a:r>
            <a:endParaRPr lang="es-ES" altLang="en-US" sz="4000" b="1" smtClean="0"/>
          </a:p>
        </p:txBody>
      </p:sp>
      <p:pic>
        <p:nvPicPr>
          <p:cNvPr id="6148" name="Picture 4" descr="CalNan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3352800"/>
            <a:ext cx="3884613" cy="3135313"/>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Title 3"/>
          <p:cNvSpPr>
            <a:spLocks noGrp="1"/>
          </p:cNvSpPr>
          <p:nvPr>
            <p:ph type="title"/>
          </p:nvPr>
        </p:nvSpPr>
        <p:spPr>
          <a:xfrm>
            <a:off x="457200" y="533400"/>
            <a:ext cx="8229600" cy="1143000"/>
          </a:xfrm>
        </p:spPr>
        <p:txBody>
          <a:bodyPr/>
          <a:lstStyle/>
          <a:p>
            <a:r>
              <a:rPr lang="en-US" altLang="en-US" sz="3600" smtClean="0">
                <a:latin typeface="Tahoma" pitchFamily="34" charset="0"/>
              </a:rPr>
              <a:t>VW Nanospyder 2006 concept car includes fuel cells, solar power, wheel-mounted electric motors</a:t>
            </a:r>
          </a:p>
        </p:txBody>
      </p:sp>
      <p:pic>
        <p:nvPicPr>
          <p:cNvPr id="105474" name="Picture 2" descr="Volkswagen Nanospyd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4450" y="2112963"/>
            <a:ext cx="6515100" cy="474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4" descr="File:Dodge-Dart-Swinger.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906310">
            <a:off x="0" y="2451100"/>
            <a:ext cx="9312275" cy="4398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9375"/>
            <a:ext cx="8229600" cy="1143000"/>
          </a:xfrm>
        </p:spPr>
        <p:txBody>
          <a:bodyPr>
            <a:normAutofit fontScale="90000"/>
          </a:bodyPr>
          <a:lstStyle/>
          <a:p>
            <a:pPr>
              <a:defRPr/>
            </a:pPr>
            <a:r>
              <a:rPr lang="en-US" dirty="0" smtClean="0">
                <a:ea typeface="MS PGothic" panose="020B0600070205080204" pitchFamily="34" charset="-128"/>
              </a:rPr>
              <a:t>Nanotech is big in </a:t>
            </a:r>
            <a:r>
              <a:rPr lang="en-US" dirty="0">
                <a:ea typeface="MS PGothic" panose="020B0600070205080204" pitchFamily="34" charset="-128"/>
              </a:rPr>
              <a:t>the automotive </a:t>
            </a:r>
            <a:r>
              <a:rPr lang="en-US" dirty="0" smtClean="0">
                <a:ea typeface="MS PGothic" panose="020B0600070205080204" pitchFamily="34" charset="-128"/>
              </a:rPr>
              <a:t>industry</a:t>
            </a:r>
            <a:endParaRPr lang="en-US" dirty="0">
              <a:ea typeface="MS PGothic" panose="020B0600070205080204" pitchFamily="34" charset="-128"/>
            </a:endParaRPr>
          </a:p>
        </p:txBody>
      </p:sp>
      <p:pic>
        <p:nvPicPr>
          <p:cNvPr id="107522" name="Picture 2" descr="Applications of nanotechnologies in automobiles"/>
          <p:cNvPicPr>
            <a:picLocks noChangeAspect="1" noChangeArrowheads="1"/>
          </p:cNvPicPr>
          <p:nvPr/>
        </p:nvPicPr>
        <p:blipFill>
          <a:blip r:embed="rId3">
            <a:extLst>
              <a:ext uri="{28A0092B-C50C-407E-A947-70E740481C1C}">
                <a14:useLocalDpi xmlns:a14="http://schemas.microsoft.com/office/drawing/2010/main" val="0"/>
              </a:ext>
            </a:extLst>
          </a:blip>
          <a:srcRect t="4454"/>
          <a:stretch>
            <a:fillRect/>
          </a:stretch>
        </p:blipFill>
        <p:spPr bwMode="auto">
          <a:xfrm>
            <a:off x="457200" y="1371600"/>
            <a:ext cx="7497763"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23" name="Rectangle 2"/>
          <p:cNvSpPr>
            <a:spLocks noChangeArrowheads="1"/>
          </p:cNvSpPr>
          <p:nvPr/>
        </p:nvSpPr>
        <p:spPr bwMode="auto">
          <a:xfrm>
            <a:off x="8153400" y="1905000"/>
            <a:ext cx="609600" cy="457200"/>
          </a:xfrm>
          <a:prstGeom prst="rect">
            <a:avLst/>
          </a:prstGeom>
          <a:solidFill>
            <a:srgbClr val="FFC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marL="342900" indent="-342900"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eaLnBrk="1" hangingPunct="1">
              <a:spcBef>
                <a:spcPct val="20000"/>
              </a:spcBef>
              <a:buFontTx/>
              <a:buChar char="•"/>
            </a:pPr>
            <a:endParaRPr lang="en-US" altLang="en-US">
              <a:solidFill>
                <a:srgbClr val="FFC000"/>
              </a:solidFill>
            </a:endParaRPr>
          </a:p>
        </p:txBody>
      </p:sp>
      <p:sp>
        <p:nvSpPr>
          <p:cNvPr id="107524" name="TextBox 3"/>
          <p:cNvSpPr txBox="1">
            <a:spLocks noChangeArrowheads="1"/>
          </p:cNvSpPr>
          <p:nvPr/>
        </p:nvSpPr>
        <p:spPr bwMode="auto">
          <a:xfrm>
            <a:off x="7559675" y="2351088"/>
            <a:ext cx="17970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algn="ctr" eaLnBrk="1" hangingPunct="1"/>
            <a:r>
              <a:rPr lang="en-US" altLang="en-US" sz="2400"/>
              <a:t>existing</a:t>
            </a:r>
          </a:p>
        </p:txBody>
      </p:sp>
      <p:sp>
        <p:nvSpPr>
          <p:cNvPr id="107525" name="Rectangle 5"/>
          <p:cNvSpPr>
            <a:spLocks noChangeArrowheads="1"/>
          </p:cNvSpPr>
          <p:nvPr/>
        </p:nvSpPr>
        <p:spPr bwMode="auto">
          <a:xfrm>
            <a:off x="8153400" y="3200400"/>
            <a:ext cx="609600" cy="457200"/>
          </a:xfrm>
          <a:prstGeom prst="rect">
            <a:avLst/>
          </a:prstGeom>
          <a:solidFill>
            <a:srgbClr val="FDE69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marL="342900" indent="-342900"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eaLnBrk="1" hangingPunct="1">
              <a:spcBef>
                <a:spcPct val="20000"/>
              </a:spcBef>
              <a:buFontTx/>
              <a:buChar char="•"/>
            </a:pPr>
            <a:endParaRPr lang="en-US" altLang="en-US">
              <a:solidFill>
                <a:srgbClr val="FFC000"/>
              </a:solidFill>
            </a:endParaRPr>
          </a:p>
        </p:txBody>
      </p:sp>
      <p:sp>
        <p:nvSpPr>
          <p:cNvPr id="107526" name="TextBox 6"/>
          <p:cNvSpPr txBox="1">
            <a:spLocks noChangeArrowheads="1"/>
          </p:cNvSpPr>
          <p:nvPr/>
        </p:nvSpPr>
        <p:spPr bwMode="auto">
          <a:xfrm>
            <a:off x="7559675" y="3640138"/>
            <a:ext cx="17970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algn="ctr" eaLnBrk="1" hangingPunct="1"/>
            <a:r>
              <a:rPr lang="en-US" altLang="en-US" sz="2400"/>
              <a:t>possible</a:t>
            </a:r>
          </a:p>
        </p:txBody>
      </p:sp>
      <p:sp>
        <p:nvSpPr>
          <p:cNvPr id="107527" name="Oval 4"/>
          <p:cNvSpPr>
            <a:spLocks noChangeArrowheads="1"/>
          </p:cNvSpPr>
          <p:nvPr/>
        </p:nvSpPr>
        <p:spPr bwMode="auto">
          <a:xfrm>
            <a:off x="2133600" y="2286000"/>
            <a:ext cx="990600" cy="914400"/>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342900" indent="-342900"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eaLnBrk="1" hangingPunct="1">
              <a:spcBef>
                <a:spcPct val="20000"/>
              </a:spcBef>
              <a:buFontTx/>
              <a:buChar char="•"/>
            </a:pPr>
            <a:endParaRPr lang="en-US" altLang="en-US"/>
          </a:p>
        </p:txBody>
      </p:sp>
      <p:sp>
        <p:nvSpPr>
          <p:cNvPr id="107528" name="Oval 7"/>
          <p:cNvSpPr>
            <a:spLocks noChangeArrowheads="1"/>
          </p:cNvSpPr>
          <p:nvPr/>
        </p:nvSpPr>
        <p:spPr bwMode="auto">
          <a:xfrm>
            <a:off x="2362200" y="2438400"/>
            <a:ext cx="1066800" cy="609600"/>
          </a:xfrm>
          <a:prstGeom prst="ellipse">
            <a:avLst/>
          </a:prstGeom>
          <a:noFill/>
          <a:ln w="28575">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eaLnBrk="1" hangingPunct="1">
              <a:spcBef>
                <a:spcPct val="20000"/>
              </a:spcBef>
            </a:pPr>
            <a:endParaRPr lang="en-US" altLang="en-US"/>
          </a:p>
        </p:txBody>
      </p:sp>
      <p:sp>
        <p:nvSpPr>
          <p:cNvPr id="107529" name="Oval 9"/>
          <p:cNvSpPr>
            <a:spLocks noChangeArrowheads="1"/>
          </p:cNvSpPr>
          <p:nvPr/>
        </p:nvSpPr>
        <p:spPr bwMode="auto">
          <a:xfrm>
            <a:off x="5029200" y="2438400"/>
            <a:ext cx="1066800" cy="609600"/>
          </a:xfrm>
          <a:prstGeom prst="ellipse">
            <a:avLst/>
          </a:prstGeom>
          <a:noFill/>
          <a:ln w="28575">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eaLnBrk="1" hangingPunct="1">
              <a:spcBef>
                <a:spcPct val="20000"/>
              </a:spcBef>
            </a:pPr>
            <a:endParaRPr lang="en-US" altLang="en-US"/>
          </a:p>
        </p:txBody>
      </p:sp>
      <p:sp>
        <p:nvSpPr>
          <p:cNvPr id="107530" name="Oval 10"/>
          <p:cNvSpPr>
            <a:spLocks noChangeArrowheads="1"/>
          </p:cNvSpPr>
          <p:nvPr/>
        </p:nvSpPr>
        <p:spPr bwMode="auto">
          <a:xfrm>
            <a:off x="4114800" y="4876800"/>
            <a:ext cx="1066800" cy="609600"/>
          </a:xfrm>
          <a:prstGeom prst="ellipse">
            <a:avLst/>
          </a:prstGeom>
          <a:noFill/>
          <a:ln w="28575">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eaLnBrk="1" hangingPunct="1">
              <a:spcBef>
                <a:spcPct val="20000"/>
              </a:spcBef>
            </a:pPr>
            <a:endParaRPr lang="en-US" altLang="en-US"/>
          </a:p>
        </p:txBody>
      </p:sp>
      <p:sp>
        <p:nvSpPr>
          <p:cNvPr id="107531" name="Oval 11"/>
          <p:cNvSpPr>
            <a:spLocks noChangeArrowheads="1"/>
          </p:cNvSpPr>
          <p:nvPr/>
        </p:nvSpPr>
        <p:spPr bwMode="auto">
          <a:xfrm>
            <a:off x="6934200" y="5638800"/>
            <a:ext cx="1066800" cy="609600"/>
          </a:xfrm>
          <a:prstGeom prst="ellipse">
            <a:avLst/>
          </a:prstGeom>
          <a:noFill/>
          <a:ln w="28575">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eaLnBrk="1" hangingPunct="1">
              <a:spcBef>
                <a:spcPct val="20000"/>
              </a:spcBef>
            </a:pPr>
            <a:endParaRPr lang="en-US" altLang="en-US"/>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Title 3"/>
          <p:cNvSpPr>
            <a:spLocks noGrp="1"/>
          </p:cNvSpPr>
          <p:nvPr>
            <p:ph type="title"/>
          </p:nvPr>
        </p:nvSpPr>
        <p:spPr>
          <a:xfrm>
            <a:off x="457200" y="138113"/>
            <a:ext cx="8229600" cy="1143000"/>
          </a:xfrm>
        </p:spPr>
        <p:txBody>
          <a:bodyPr/>
          <a:lstStyle/>
          <a:p>
            <a:r>
              <a:rPr lang="en-US" altLang="en-US" smtClean="0">
                <a:latin typeface="Tahoma" pitchFamily="34" charset="0"/>
              </a:rPr>
              <a:t>Nanoprotech Electric </a:t>
            </a:r>
          </a:p>
        </p:txBody>
      </p:sp>
      <p:sp>
        <p:nvSpPr>
          <p:cNvPr id="109570" name="Content Placeholder 4"/>
          <p:cNvSpPr>
            <a:spLocks noGrp="1"/>
          </p:cNvSpPr>
          <p:nvPr>
            <p:ph idx="1"/>
          </p:nvPr>
        </p:nvSpPr>
        <p:spPr>
          <a:xfrm>
            <a:off x="3219450" y="1343025"/>
            <a:ext cx="5410200" cy="4572000"/>
          </a:xfrm>
        </p:spPr>
        <p:txBody>
          <a:bodyPr/>
          <a:lstStyle/>
          <a:p>
            <a:pPr marL="0" indent="0">
              <a:buFont typeface="Arial" pitchFamily="34" charset="0"/>
              <a:buNone/>
            </a:pPr>
            <a:r>
              <a:rPr lang="en-US" altLang="en-US" b="1" smtClean="0">
                <a:cs typeface="ＭＳ Ｐゴシック" pitchFamily="34" charset="-128"/>
              </a:rPr>
              <a:t>“NANOPROTECH Electric displaces moisture, lubricates mechanisms, securely proofs electrical components even in damp environment, and improves performance of the equipment.”</a:t>
            </a:r>
            <a:endParaRPr lang="en-US" altLang="en-US" smtClean="0">
              <a:cs typeface="ＭＳ Ｐゴシック" pitchFamily="34" charset="-128"/>
            </a:endParaRPr>
          </a:p>
        </p:txBody>
      </p:sp>
      <p:pic>
        <p:nvPicPr>
          <p:cNvPr id="109571" name="Picture 2" descr="ELECTRIC INDUSTRY (1 G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875" y="1281113"/>
            <a:ext cx="28321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9572" name="Group 5"/>
          <p:cNvGrpSpPr>
            <a:grpSpLocks/>
          </p:cNvGrpSpPr>
          <p:nvPr/>
        </p:nvGrpSpPr>
        <p:grpSpPr bwMode="auto">
          <a:xfrm>
            <a:off x="7859713" y="4911725"/>
            <a:ext cx="1219200" cy="990600"/>
            <a:chOff x="7467600" y="4673887"/>
            <a:chExt cx="1219200" cy="990600"/>
          </a:xfrm>
        </p:grpSpPr>
        <p:sp>
          <p:nvSpPr>
            <p:cNvPr id="109573" name="TextBox 6"/>
            <p:cNvSpPr txBox="1">
              <a:spLocks noChangeArrowheads="1"/>
            </p:cNvSpPr>
            <p:nvPr/>
          </p:nvSpPr>
          <p:spPr bwMode="auto">
            <a:xfrm>
              <a:off x="7467600" y="4876800"/>
              <a:ext cx="12192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eaLnBrk="1" hangingPunct="1"/>
              <a:r>
                <a:rPr lang="en-US" altLang="en-US" b="1">
                  <a:solidFill>
                    <a:srgbClr val="002060"/>
                  </a:solidFill>
                </a:rPr>
                <a:t>SDS</a:t>
              </a:r>
            </a:p>
          </p:txBody>
        </p:sp>
        <p:sp>
          <p:nvSpPr>
            <p:cNvPr id="8" name="&quot;No&quot; Symbol 7"/>
            <p:cNvSpPr/>
            <p:nvPr/>
          </p:nvSpPr>
          <p:spPr bwMode="auto">
            <a:xfrm>
              <a:off x="7543800" y="4673887"/>
              <a:ext cx="914400" cy="990600"/>
            </a:xfrm>
            <a:prstGeom prst="noSmoking">
              <a:avLst/>
            </a:prstGeom>
            <a:solidFill>
              <a:srgbClr val="C00000">
                <a:alpha val="51000"/>
              </a:srgbClr>
            </a:solidFill>
            <a:ln w="9525" cap="flat" cmpd="sng" algn="ctr">
              <a:noFill/>
              <a:prstDash val="solid"/>
              <a:round/>
              <a:headEnd type="none" w="med" len="med"/>
              <a:tailEnd type="none" w="med" len="med"/>
            </a:ln>
            <a:effectLst/>
          </p:spPr>
          <p:txBody>
            <a:bodyPr/>
            <a:lstStyle/>
            <a:p>
              <a:pPr marL="342900" indent="-342900">
                <a:spcBef>
                  <a:spcPct val="20000"/>
                </a:spcBef>
                <a:buFontTx/>
                <a:buChar char="•"/>
                <a:defRPr/>
              </a:pPr>
              <a:endParaRPr lang="en-US">
                <a:latin typeface="Arial" charset="0"/>
                <a:ea typeface="MS PGothic" panose="020B0600070205080204" pitchFamily="34" charset="-128"/>
              </a:endParaRPr>
            </a:p>
          </p:txBody>
        </p:sp>
      </p:gr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Title 3"/>
          <p:cNvSpPr>
            <a:spLocks noGrp="1"/>
          </p:cNvSpPr>
          <p:nvPr>
            <p:ph type="title"/>
          </p:nvPr>
        </p:nvSpPr>
        <p:spPr/>
        <p:txBody>
          <a:bodyPr/>
          <a:lstStyle/>
          <a:p>
            <a:r>
              <a:rPr lang="en-US" altLang="en-US" smtClean="0">
                <a:latin typeface="Tahoma" pitchFamily="34" charset="0"/>
              </a:rPr>
              <a:t>Nanoprotech Anticor Industry</a:t>
            </a:r>
          </a:p>
        </p:txBody>
      </p:sp>
      <p:sp>
        <p:nvSpPr>
          <p:cNvPr id="5" name="Content Placeholder 4"/>
          <p:cNvSpPr>
            <a:spLocks noGrp="1"/>
          </p:cNvSpPr>
          <p:nvPr>
            <p:ph idx="1"/>
          </p:nvPr>
        </p:nvSpPr>
        <p:spPr>
          <a:xfrm>
            <a:off x="3886200" y="1643063"/>
            <a:ext cx="5029200" cy="4572000"/>
          </a:xfrm>
        </p:spPr>
        <p:txBody>
          <a:bodyPr>
            <a:normAutofit/>
          </a:bodyPr>
          <a:lstStyle/>
          <a:p>
            <a:pPr marL="0" indent="0">
              <a:buFont typeface="Arial" pitchFamily="34" charset="0"/>
              <a:buNone/>
            </a:pPr>
            <a:r>
              <a:rPr lang="en-US" altLang="en-US" sz="3000" b="1" smtClean="0">
                <a:cs typeface="ＭＳ Ｐゴシック" pitchFamily="34" charset="-128"/>
              </a:rPr>
              <a:t>“</a:t>
            </a:r>
            <a:r>
              <a:rPr lang="en-US" altLang="ja-JP" sz="3000" b="1" smtClean="0">
                <a:cs typeface="ＭＳ Ｐゴシック" pitchFamily="34" charset="-128"/>
              </a:rPr>
              <a:t>Anticorrosion protection should be used on all stages of production and operation of metal parts and mechanisms. Average loss due to corrosion accounts for about 12% of annual volume of metal production.</a:t>
            </a:r>
            <a:r>
              <a:rPr lang="en-US" altLang="en-US" sz="3000" b="1" smtClean="0">
                <a:cs typeface="ＭＳ Ｐゴシック" pitchFamily="34" charset="-128"/>
              </a:rPr>
              <a:t>”</a:t>
            </a:r>
            <a:r>
              <a:rPr lang="en-US" altLang="ja-JP" sz="3000" b="1" smtClean="0">
                <a:cs typeface="ＭＳ Ｐゴシック" pitchFamily="34" charset="-128"/>
              </a:rPr>
              <a:t> </a:t>
            </a:r>
            <a:endParaRPr lang="en-US" altLang="en-US" sz="3000" smtClean="0">
              <a:cs typeface="ＭＳ Ｐゴシック" pitchFamily="34" charset="-128"/>
            </a:endParaRPr>
          </a:p>
        </p:txBody>
      </p:sp>
      <p:pic>
        <p:nvPicPr>
          <p:cNvPr id="111619" name="Picture 2" descr="ANTICOR INDUSTRY (1 G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447800"/>
            <a:ext cx="3124200" cy="496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1620" name="Group 5"/>
          <p:cNvGrpSpPr>
            <a:grpSpLocks/>
          </p:cNvGrpSpPr>
          <p:nvPr/>
        </p:nvGrpSpPr>
        <p:grpSpPr bwMode="auto">
          <a:xfrm>
            <a:off x="7191375" y="5407025"/>
            <a:ext cx="1219200" cy="990600"/>
            <a:chOff x="7467600" y="4673887"/>
            <a:chExt cx="1219200" cy="990600"/>
          </a:xfrm>
        </p:grpSpPr>
        <p:sp>
          <p:nvSpPr>
            <p:cNvPr id="111621" name="TextBox 6"/>
            <p:cNvSpPr txBox="1">
              <a:spLocks noChangeArrowheads="1"/>
            </p:cNvSpPr>
            <p:nvPr/>
          </p:nvSpPr>
          <p:spPr bwMode="auto">
            <a:xfrm>
              <a:off x="7467600" y="4876800"/>
              <a:ext cx="12192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eaLnBrk="1" hangingPunct="1"/>
              <a:r>
                <a:rPr lang="en-US" altLang="en-US" b="1">
                  <a:solidFill>
                    <a:srgbClr val="002060"/>
                  </a:solidFill>
                </a:rPr>
                <a:t>SDS</a:t>
              </a:r>
            </a:p>
          </p:txBody>
        </p:sp>
        <p:sp>
          <p:nvSpPr>
            <p:cNvPr id="8" name="&quot;No&quot; Symbol 7"/>
            <p:cNvSpPr/>
            <p:nvPr/>
          </p:nvSpPr>
          <p:spPr bwMode="auto">
            <a:xfrm>
              <a:off x="7543800" y="4673887"/>
              <a:ext cx="914400" cy="990600"/>
            </a:xfrm>
            <a:prstGeom prst="noSmoking">
              <a:avLst/>
            </a:prstGeom>
            <a:solidFill>
              <a:srgbClr val="C00000">
                <a:alpha val="51000"/>
              </a:srgbClr>
            </a:solidFill>
            <a:ln w="9525" cap="flat" cmpd="sng" algn="ctr">
              <a:noFill/>
              <a:prstDash val="solid"/>
              <a:round/>
              <a:headEnd type="none" w="med" len="med"/>
              <a:tailEnd type="none" w="med" len="med"/>
            </a:ln>
            <a:effectLst/>
          </p:spPr>
          <p:txBody>
            <a:bodyPr/>
            <a:lstStyle/>
            <a:p>
              <a:pPr marL="342900" indent="-342900">
                <a:spcBef>
                  <a:spcPct val="20000"/>
                </a:spcBef>
                <a:buFontTx/>
                <a:buChar char="•"/>
                <a:defRPr/>
              </a:pPr>
              <a:endParaRPr lang="en-US">
                <a:latin typeface="Arial" charset="0"/>
                <a:ea typeface="MS PGothic" panose="020B0600070205080204" pitchFamily="34" charset="-128"/>
              </a:endParaRPr>
            </a:p>
          </p:txBody>
        </p:sp>
      </p:gr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dirty="0" smtClean="0">
                <a:ea typeface="MS PGothic" panose="020B0600070205080204" pitchFamily="34" charset="-128"/>
              </a:rPr>
              <a:t>Solvent-based coatings are available for most surfaces</a:t>
            </a:r>
            <a:endParaRPr lang="en-US" dirty="0">
              <a:ea typeface="MS PGothic" panose="020B0600070205080204" pitchFamily="34" charset="-128"/>
            </a:endParaRPr>
          </a:p>
        </p:txBody>
      </p:sp>
      <p:pic>
        <p:nvPicPr>
          <p:cNvPr id="11366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447800"/>
            <a:ext cx="8796338" cy="4419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Picture 2" descr="https://www.nanotechcoatings.com/images/79.png"/>
          <p:cNvPicPr>
            <a:picLocks noChangeAspect="1" noChangeArrowheads="1"/>
          </p:cNvPicPr>
          <p:nvPr/>
        </p:nvPicPr>
        <p:blipFill>
          <a:blip r:embed="rId4">
            <a:extLst>
              <a:ext uri="{28A0092B-C50C-407E-A947-70E740481C1C}">
                <a14:useLocalDpi xmlns:a14="http://schemas.microsoft.com/office/drawing/2010/main" val="0"/>
              </a:ext>
            </a:extLst>
          </a:blip>
          <a:srcRect l="-44138" t="-7233" r="-68167" b="-16129"/>
          <a:stretch>
            <a:fillRect/>
          </a:stretch>
        </p:blipFill>
        <p:spPr bwMode="auto">
          <a:xfrm>
            <a:off x="152400" y="1447800"/>
            <a:ext cx="8796338" cy="51117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a:spLocks noChangeArrowheads="1"/>
          </p:cNvSpPr>
          <p:nvPr/>
        </p:nvSpPr>
        <p:spPr bwMode="auto">
          <a:xfrm>
            <a:off x="5638800" y="2398713"/>
            <a:ext cx="2667000" cy="206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eaLnBrk="1" hangingPunct="1"/>
            <a:r>
              <a:rPr lang="en-US" altLang="en-US" b="1">
                <a:solidFill>
                  <a:srgbClr val="00B050"/>
                </a:solidFill>
              </a:rPr>
              <a:t>We will look at the SDS for this product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normAutofit fontScale="90000"/>
          </a:bodyPr>
          <a:lstStyle/>
          <a:p>
            <a:pPr>
              <a:defRPr/>
            </a:pPr>
            <a:r>
              <a:rPr lang="en-US" dirty="0" err="1" smtClean="0">
                <a:ea typeface="MS PGothic" panose="020B0600070205080204" pitchFamily="34" charset="-128"/>
              </a:rPr>
              <a:t>NanoTech</a:t>
            </a:r>
            <a:r>
              <a:rPr lang="en-US" dirty="0" smtClean="0">
                <a:ea typeface="MS PGothic" panose="020B0600070205080204" pitchFamily="34" charset="-128"/>
              </a:rPr>
              <a:t> Coatings SDS for metal </a:t>
            </a:r>
            <a:r>
              <a:rPr lang="en-US" dirty="0">
                <a:ea typeface="MS PGothic" panose="020B0600070205080204" pitchFamily="34" charset="-128"/>
              </a:rPr>
              <a:t>c</a:t>
            </a:r>
            <a:r>
              <a:rPr lang="en-US" dirty="0" smtClean="0">
                <a:ea typeface="MS PGothic" panose="020B0600070205080204" pitchFamily="34" charset="-128"/>
              </a:rPr>
              <a:t>oating</a:t>
            </a:r>
            <a:endParaRPr lang="en-US" dirty="0">
              <a:ea typeface="MS PGothic" panose="020B0600070205080204" pitchFamily="34" charset="-128"/>
            </a:endParaRPr>
          </a:p>
        </p:txBody>
      </p:sp>
      <p:pic>
        <p:nvPicPr>
          <p:cNvPr id="115714" name="Picture 2" descr="http://www.nanotechcoatings.com/images/47.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13" y="3657600"/>
            <a:ext cx="2906713" cy="290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15"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1447800"/>
            <a:ext cx="7886700" cy="2003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5716"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43200" y="3657600"/>
            <a:ext cx="4486275" cy="1485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5717"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84513" y="5165725"/>
            <a:ext cx="5324475" cy="1428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a:spLocks noChangeArrowheads="1"/>
          </p:cNvSpPr>
          <p:nvPr/>
        </p:nvSpPr>
        <p:spPr bwMode="auto">
          <a:xfrm>
            <a:off x="2667000" y="5105400"/>
            <a:ext cx="6172200" cy="13843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eaLnBrk="1" hangingPunct="1"/>
            <a:r>
              <a:rPr lang="en-US" altLang="en-US" sz="2800"/>
              <a:t>“Shake the contents thoroughly to re-suspend the </a:t>
            </a:r>
            <a:r>
              <a:rPr lang="en-US" altLang="en-US" sz="2800" b="1"/>
              <a:t>nanoparticles</a:t>
            </a:r>
            <a:r>
              <a:rPr lang="en-US" altLang="en-US" sz="2800"/>
              <a:t> that have settled to the bottom.”</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Title 1"/>
          <p:cNvSpPr>
            <a:spLocks noGrp="1"/>
          </p:cNvSpPr>
          <p:nvPr>
            <p:ph type="title"/>
          </p:nvPr>
        </p:nvSpPr>
        <p:spPr>
          <a:xfrm>
            <a:off x="457200" y="0"/>
            <a:ext cx="8229600" cy="1143000"/>
          </a:xfrm>
        </p:spPr>
        <p:txBody>
          <a:bodyPr/>
          <a:lstStyle/>
          <a:p>
            <a:r>
              <a:rPr lang="en-US" altLang="en-US" smtClean="0">
                <a:latin typeface="Tahoma" pitchFamily="34" charset="0"/>
              </a:rPr>
              <a:t>Tesla Nanocoatings prevent corrosion and contain </a:t>
            </a:r>
            <a:r>
              <a:rPr lang="en-US" altLang="en-US" smtClean="0">
                <a:solidFill>
                  <a:srgbClr val="800000"/>
                </a:solidFill>
                <a:latin typeface="Tahoma" pitchFamily="34" charset="0"/>
              </a:rPr>
              <a:t>CNTs</a:t>
            </a:r>
          </a:p>
        </p:txBody>
      </p:sp>
      <p:pic>
        <p:nvPicPr>
          <p:cNvPr id="1177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081088"/>
            <a:ext cx="6958013" cy="5673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ight Arrow 2"/>
          <p:cNvSpPr/>
          <p:nvPr/>
        </p:nvSpPr>
        <p:spPr bwMode="auto">
          <a:xfrm rot="12845772">
            <a:off x="4662488" y="2397125"/>
            <a:ext cx="1143000" cy="609600"/>
          </a:xfrm>
          <a:prstGeom prst="rightArrow">
            <a:avLst/>
          </a:prstGeom>
          <a:solidFill>
            <a:srgbClr val="C00000"/>
          </a:solidFill>
          <a:ln w="9525" cap="flat" cmpd="sng" algn="ctr">
            <a:noFill/>
            <a:prstDash val="solid"/>
            <a:round/>
            <a:headEnd type="none" w="med" len="med"/>
            <a:tailEnd type="none" w="med" len="med"/>
          </a:ln>
          <a:effectLst/>
        </p:spPr>
        <p:txBody>
          <a:bodyPr/>
          <a:lstStyle/>
          <a:p>
            <a:pPr marL="342900" indent="-342900">
              <a:spcBef>
                <a:spcPct val="20000"/>
              </a:spcBef>
              <a:buFontTx/>
              <a:buChar char="•"/>
              <a:defRPr/>
            </a:pPr>
            <a:endParaRPr lang="en-US">
              <a:latin typeface="Arial" charset="0"/>
              <a:ea typeface="MS PGothic" panose="020B0600070205080204" pitchFamily="34" charset="-128"/>
            </a:endParaRP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Title 2"/>
          <p:cNvSpPr>
            <a:spLocks noGrp="1"/>
          </p:cNvSpPr>
          <p:nvPr>
            <p:ph type="ctrTitle"/>
          </p:nvPr>
        </p:nvSpPr>
        <p:spPr>
          <a:xfrm>
            <a:off x="533400" y="358775"/>
            <a:ext cx="7772400" cy="1470025"/>
          </a:xfrm>
        </p:spPr>
        <p:txBody>
          <a:bodyPr/>
          <a:lstStyle/>
          <a:p>
            <a:r>
              <a:rPr lang="en-US" altLang="en-US" smtClean="0">
                <a:latin typeface="Tahoma" pitchFamily="34" charset="0"/>
              </a:rPr>
              <a:t>Many nano-enabled lubricants are on the market</a:t>
            </a:r>
          </a:p>
        </p:txBody>
      </p:sp>
      <p:sp>
        <p:nvSpPr>
          <p:cNvPr id="119810" name="Subtitle 3"/>
          <p:cNvSpPr>
            <a:spLocks noGrp="1"/>
          </p:cNvSpPr>
          <p:nvPr>
            <p:ph type="subTitle" idx="1"/>
          </p:nvPr>
        </p:nvSpPr>
        <p:spPr>
          <a:xfrm>
            <a:off x="0" y="5846763"/>
            <a:ext cx="6421438" cy="1752600"/>
          </a:xfrm>
        </p:spPr>
        <p:txBody>
          <a:bodyPr/>
          <a:lstStyle/>
          <a:p>
            <a:r>
              <a:rPr lang="en-US" altLang="en-US" sz="2000" smtClean="0">
                <a:cs typeface="ＭＳ Ｐゴシック" pitchFamily="34" charset="-128"/>
                <a:hlinkClick r:id="rId3"/>
              </a:rPr>
              <a:t>http://www.apnano.com/products/nanolub-de-m4600-heavy-duty-diesel-engine-oil-additive/</a:t>
            </a:r>
            <a:endParaRPr lang="en-US" altLang="en-US" sz="2000" smtClean="0">
              <a:cs typeface="ＭＳ Ｐゴシック" pitchFamily="34" charset="-128"/>
            </a:endParaRPr>
          </a:p>
          <a:p>
            <a:r>
              <a:rPr lang="en-US" altLang="en-US" sz="2400" smtClean="0">
                <a:cs typeface="ＭＳ Ｐゴシック" pitchFamily="34" charset="-128"/>
              </a:rPr>
              <a:t/>
            </a:r>
            <a:br>
              <a:rPr lang="en-US" altLang="en-US" sz="2400" smtClean="0">
                <a:cs typeface="ＭＳ Ｐゴシック" pitchFamily="34" charset="-128"/>
              </a:rPr>
            </a:br>
            <a:endParaRPr lang="en-US" altLang="en-US" sz="2400" smtClean="0">
              <a:cs typeface="ＭＳ Ｐゴシック" pitchFamily="34" charset="-128"/>
            </a:endParaRPr>
          </a:p>
        </p:txBody>
      </p:sp>
      <p:pic>
        <p:nvPicPr>
          <p:cNvPr id="119811" name="Picture 2" descr="http://www.apnano.com/wp-content/uploads/2015/03/220.png"/>
          <p:cNvPicPr>
            <a:picLocks noChangeAspect="1" noChangeArrowheads="1"/>
          </p:cNvPicPr>
          <p:nvPr/>
        </p:nvPicPr>
        <p:blipFill>
          <a:blip r:embed="rId4">
            <a:extLst>
              <a:ext uri="{28A0092B-C50C-407E-A947-70E740481C1C}">
                <a14:useLocalDpi xmlns:a14="http://schemas.microsoft.com/office/drawing/2010/main" val="0"/>
              </a:ext>
            </a:extLst>
          </a:blip>
          <a:srcRect t="9937" b="7976"/>
          <a:stretch>
            <a:fillRect/>
          </a:stretch>
        </p:blipFill>
        <p:spPr bwMode="auto">
          <a:xfrm>
            <a:off x="723900" y="2109788"/>
            <a:ext cx="2667000" cy="2919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12" name="TextBox 4"/>
          <p:cNvSpPr txBox="1">
            <a:spLocks noChangeArrowheads="1"/>
          </p:cNvSpPr>
          <p:nvPr/>
        </p:nvSpPr>
        <p:spPr bwMode="auto">
          <a:xfrm>
            <a:off x="571500" y="4976813"/>
            <a:ext cx="28194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algn="ctr" eaLnBrk="1" hangingPunct="1"/>
            <a:r>
              <a:rPr lang="en-US" altLang="en-US" sz="2400" b="1"/>
              <a:t>NanoLub® Gear lubricant</a:t>
            </a:r>
          </a:p>
        </p:txBody>
      </p:sp>
      <p:sp>
        <p:nvSpPr>
          <p:cNvPr id="119813" name="TextBox 5"/>
          <p:cNvSpPr txBox="1">
            <a:spLocks noChangeArrowheads="1"/>
          </p:cNvSpPr>
          <p:nvPr/>
        </p:nvSpPr>
        <p:spPr bwMode="auto">
          <a:xfrm>
            <a:off x="3454400" y="4976813"/>
            <a:ext cx="27432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eaLnBrk="1" hangingPunct="1"/>
            <a:r>
              <a:rPr lang="en-US" altLang="en-US" sz="2400" b="1"/>
              <a:t>NanoLub® Metal Forming Fluid</a:t>
            </a:r>
          </a:p>
          <a:p>
            <a:pPr eaLnBrk="1" hangingPunct="1"/>
            <a:endParaRPr lang="en-US" altLang="en-US" sz="2400" b="1"/>
          </a:p>
        </p:txBody>
      </p:sp>
      <p:pic>
        <p:nvPicPr>
          <p:cNvPr id="119814" name="Picture 4" descr="http://www.apnano.com/wp-content/uploads/2015/03/25-MFF-EP-800-forming-355x380.png"/>
          <p:cNvPicPr>
            <a:picLocks noChangeAspect="1" noChangeArrowheads="1"/>
          </p:cNvPicPr>
          <p:nvPr/>
        </p:nvPicPr>
        <p:blipFill>
          <a:blip r:embed="rId5">
            <a:extLst>
              <a:ext uri="{28A0092B-C50C-407E-A947-70E740481C1C}">
                <a14:useLocalDpi xmlns:a14="http://schemas.microsoft.com/office/drawing/2010/main" val="0"/>
              </a:ext>
            </a:extLst>
          </a:blip>
          <a:srcRect t="7874" b="7895"/>
          <a:stretch>
            <a:fillRect/>
          </a:stretch>
        </p:blipFill>
        <p:spPr bwMode="auto">
          <a:xfrm>
            <a:off x="3352800" y="2033588"/>
            <a:ext cx="2735263" cy="307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15" name="Picture 6" descr="http://www.apnano.com/wp-content/uploads/2015/03/11-Big-Trucks-Buses-bottle-355x3802.png"/>
          <p:cNvPicPr>
            <a:picLocks noChangeAspect="1" noChangeArrowheads="1"/>
          </p:cNvPicPr>
          <p:nvPr/>
        </p:nvPicPr>
        <p:blipFill>
          <a:blip r:embed="rId6">
            <a:extLst>
              <a:ext uri="{28A0092B-C50C-407E-A947-70E740481C1C}">
                <a14:useLocalDpi xmlns:a14="http://schemas.microsoft.com/office/drawing/2010/main" val="0"/>
              </a:ext>
            </a:extLst>
          </a:blip>
          <a:srcRect l="15640" t="4616" r="19743" b="5962"/>
          <a:stretch>
            <a:fillRect/>
          </a:stretch>
        </p:blipFill>
        <p:spPr bwMode="auto">
          <a:xfrm>
            <a:off x="6421438" y="1847850"/>
            <a:ext cx="1835150" cy="338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16" name="TextBox 6"/>
          <p:cNvSpPr txBox="1">
            <a:spLocks noChangeArrowheads="1"/>
          </p:cNvSpPr>
          <p:nvPr/>
        </p:nvSpPr>
        <p:spPr bwMode="auto">
          <a:xfrm>
            <a:off x="6553200" y="5029200"/>
            <a:ext cx="220980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eaLnBrk="1" hangingPunct="1"/>
            <a:r>
              <a:rPr lang="en-US" altLang="en-US" sz="2400" b="1"/>
              <a:t>NanoLub® Heavy Duty Diesel Engine Oil Additive</a:t>
            </a:r>
          </a:p>
          <a:p>
            <a:pPr eaLnBrk="1" hangingPunct="1"/>
            <a:endParaRPr lang="en-US" altLang="en-US" sz="2400" b="1"/>
          </a:p>
        </p:txBody>
      </p:sp>
      <p:grpSp>
        <p:nvGrpSpPr>
          <p:cNvPr id="119817" name="Group 10"/>
          <p:cNvGrpSpPr>
            <a:grpSpLocks/>
          </p:cNvGrpSpPr>
          <p:nvPr/>
        </p:nvGrpSpPr>
        <p:grpSpPr bwMode="auto">
          <a:xfrm>
            <a:off x="7859713" y="2819400"/>
            <a:ext cx="1219200" cy="990600"/>
            <a:chOff x="7467600" y="4673887"/>
            <a:chExt cx="1219200" cy="990600"/>
          </a:xfrm>
        </p:grpSpPr>
        <p:sp>
          <p:nvSpPr>
            <p:cNvPr id="119818" name="TextBox 11"/>
            <p:cNvSpPr txBox="1">
              <a:spLocks noChangeArrowheads="1"/>
            </p:cNvSpPr>
            <p:nvPr/>
          </p:nvSpPr>
          <p:spPr bwMode="auto">
            <a:xfrm>
              <a:off x="7467600" y="4876800"/>
              <a:ext cx="12192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eaLnBrk="1" hangingPunct="1"/>
              <a:r>
                <a:rPr lang="en-US" altLang="en-US" b="1">
                  <a:solidFill>
                    <a:srgbClr val="002060"/>
                  </a:solidFill>
                </a:rPr>
                <a:t>SDS</a:t>
              </a:r>
            </a:p>
          </p:txBody>
        </p:sp>
        <p:sp>
          <p:nvSpPr>
            <p:cNvPr id="13" name="&quot;No&quot; Symbol 12"/>
            <p:cNvSpPr/>
            <p:nvPr/>
          </p:nvSpPr>
          <p:spPr bwMode="auto">
            <a:xfrm>
              <a:off x="7543800" y="4673887"/>
              <a:ext cx="914400" cy="990600"/>
            </a:xfrm>
            <a:prstGeom prst="noSmoking">
              <a:avLst/>
            </a:prstGeom>
            <a:solidFill>
              <a:srgbClr val="C00000">
                <a:alpha val="51000"/>
              </a:srgbClr>
            </a:solidFill>
            <a:ln w="9525" cap="flat" cmpd="sng" algn="ctr">
              <a:noFill/>
              <a:prstDash val="solid"/>
              <a:round/>
              <a:headEnd type="none" w="med" len="med"/>
              <a:tailEnd type="none" w="med" len="med"/>
            </a:ln>
            <a:effectLst/>
          </p:spPr>
          <p:txBody>
            <a:bodyPr/>
            <a:lstStyle/>
            <a:p>
              <a:pPr marL="342900" indent="-342900">
                <a:spcBef>
                  <a:spcPct val="20000"/>
                </a:spcBef>
                <a:buFontTx/>
                <a:buChar char="•"/>
                <a:defRPr/>
              </a:pPr>
              <a:endParaRPr lang="en-US">
                <a:latin typeface="Arial" charset="0"/>
                <a:ea typeface="MS PGothic" panose="020B0600070205080204" pitchFamily="34" charset="-128"/>
              </a:endParaRPr>
            </a:p>
          </p:txBody>
        </p:sp>
      </p:gr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0"/>
            <a:ext cx="8229600" cy="1143000"/>
          </a:xfrm>
        </p:spPr>
        <p:txBody>
          <a:bodyPr>
            <a:normAutofit fontScale="90000"/>
          </a:bodyPr>
          <a:lstStyle/>
          <a:p>
            <a:pPr>
              <a:defRPr/>
            </a:pPr>
            <a:r>
              <a:rPr lang="en-US" dirty="0" err="1" smtClean="0">
                <a:ea typeface="MS PGothic" panose="020B0600070205080204" pitchFamily="34" charset="-128"/>
              </a:rPr>
              <a:t>CurTran</a:t>
            </a:r>
            <a:r>
              <a:rPr lang="en-US" dirty="0" smtClean="0">
                <a:ea typeface="MS PGothic" panose="020B0600070205080204" pitchFamily="34" charset="-128"/>
              </a:rPr>
              <a:t> </a:t>
            </a:r>
            <a:r>
              <a:rPr lang="en-US" dirty="0" err="1" smtClean="0">
                <a:ea typeface="MS PGothic" panose="020B0600070205080204" pitchFamily="34" charset="-128"/>
              </a:rPr>
              <a:t>LiteWire</a:t>
            </a:r>
            <a:r>
              <a:rPr lang="en-US" dirty="0" smtClean="0">
                <a:ea typeface="MS PGothic" panose="020B0600070205080204" pitchFamily="34" charset="-128"/>
              </a:rPr>
              <a:t> is carbon nanotube technology in wires and cables, directly replacing copper</a:t>
            </a:r>
            <a:endParaRPr lang="en-US" dirty="0">
              <a:ea typeface="MS PGothic" panose="020B0600070205080204" pitchFamily="34" charset="-128"/>
            </a:endParaRPr>
          </a:p>
        </p:txBody>
      </p:sp>
      <p:pic>
        <p:nvPicPr>
          <p:cNvPr id="1218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1888" y="2667000"/>
            <a:ext cx="6858000" cy="2628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2"/>
          <p:cNvSpPr>
            <a:spLocks noGrp="1"/>
          </p:cNvSpPr>
          <p:nvPr>
            <p:ph type="title"/>
          </p:nvPr>
        </p:nvSpPr>
        <p:spPr/>
        <p:txBody>
          <a:bodyPr/>
          <a:lstStyle/>
          <a:p>
            <a:r>
              <a:rPr lang="en-US" altLang="en-US" sz="4800" smtClean="0">
                <a:latin typeface="Tahoma" pitchFamily="34" charset="0"/>
              </a:rPr>
              <a:t>Everyone heard of CPWR?</a:t>
            </a:r>
          </a:p>
        </p:txBody>
      </p:sp>
      <p:sp>
        <p:nvSpPr>
          <p:cNvPr id="4" name="Content Placeholder 3"/>
          <p:cNvSpPr>
            <a:spLocks noGrp="1"/>
          </p:cNvSpPr>
          <p:nvPr>
            <p:ph idx="1"/>
          </p:nvPr>
        </p:nvSpPr>
        <p:spPr>
          <a:xfrm>
            <a:off x="457200" y="1493838"/>
            <a:ext cx="8610600" cy="4525962"/>
          </a:xfrm>
        </p:spPr>
        <p:txBody>
          <a:bodyPr/>
          <a:lstStyle/>
          <a:p>
            <a:pPr>
              <a:defRPr/>
            </a:pPr>
            <a:r>
              <a:rPr lang="en-US" dirty="0" smtClean="0">
                <a:ea typeface="MS PGothic" panose="020B0600070205080204" pitchFamily="34" charset="-128"/>
              </a:rPr>
              <a:t>NIOSH-funded National Center for Construction Safety and Health for 20 years</a:t>
            </a:r>
          </a:p>
          <a:p>
            <a:pPr>
              <a:defRPr/>
            </a:pPr>
            <a:r>
              <a:rPr lang="en-US" dirty="0" smtClean="0">
                <a:ea typeface="MS PGothic" panose="020B0600070205080204" pitchFamily="34" charset="-128"/>
              </a:rPr>
              <a:t>Construction Solutions</a:t>
            </a:r>
          </a:p>
          <a:p>
            <a:pPr marL="0" indent="0">
              <a:buFont typeface="Arial" pitchFamily="34" charset="0"/>
              <a:buNone/>
              <a:defRPr/>
            </a:pPr>
            <a:endParaRPr lang="en-US" dirty="0" smtClean="0">
              <a:ea typeface="MS PGothic" panose="020B0600070205080204" pitchFamily="34" charset="-128"/>
            </a:endParaRPr>
          </a:p>
          <a:p>
            <a:pPr marL="82550" indent="0">
              <a:buFont typeface="Arial" pitchFamily="34" charset="0"/>
              <a:buNone/>
              <a:defRPr/>
            </a:pPr>
            <a:endParaRPr lang="en-US" dirty="0" smtClean="0">
              <a:ea typeface="MS PGothic" panose="020B0600070205080204" pitchFamily="34" charset="-128"/>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rcRect l="13486"/>
          <a:stretch>
            <a:fillRect/>
          </a:stretch>
        </p:blipFill>
        <p:spPr bwMode="auto">
          <a:xfrm>
            <a:off x="5181600" y="3657600"/>
            <a:ext cx="3744913" cy="2882900"/>
          </a:xfrm>
          <a:prstGeom prst="rect">
            <a:avLst/>
          </a:prstGeom>
          <a:noFill/>
          <a:ln w="38100" cap="sq">
            <a:solidFill>
              <a:srgbClr val="000000"/>
            </a:solidFill>
            <a:miter lim="800000"/>
            <a:headEnd/>
            <a:tailEnd/>
          </a:ln>
          <a:effectLst>
            <a:outerShdw blurRad="50800" dist="38100" dir="2700000" algn="tl" rotWithShape="0">
              <a:srgbClr val="808080">
                <a:alpha val="42999"/>
              </a:srgbClr>
            </a:outerShdw>
          </a:effectLst>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rcRect l="24837" t="12215" r="24510" b="23878"/>
          <a:stretch>
            <a:fillRect/>
          </a:stretch>
        </p:blipFill>
        <p:spPr bwMode="auto">
          <a:xfrm>
            <a:off x="685800" y="3667125"/>
            <a:ext cx="4175125" cy="2962275"/>
          </a:xfrm>
          <a:prstGeom prst="rect">
            <a:avLst/>
          </a:prstGeom>
          <a:noFill/>
          <a:ln w="38100" cap="sq">
            <a:solidFill>
              <a:srgbClr val="000000"/>
            </a:solidFill>
            <a:miter lim="800000"/>
            <a:headEnd/>
            <a:tailEnd/>
          </a:ln>
          <a:effectLst>
            <a:outerShdw blurRad="50800" dist="38100" dir="2700000" algn="tl" rotWithShape="0">
              <a:srgbClr val="808080">
                <a:alpha val="42999"/>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Title 1"/>
          <p:cNvSpPr>
            <a:spLocks noGrp="1"/>
          </p:cNvSpPr>
          <p:nvPr>
            <p:ph type="title"/>
          </p:nvPr>
        </p:nvSpPr>
        <p:spPr/>
        <p:txBody>
          <a:bodyPr/>
          <a:lstStyle/>
          <a:p>
            <a:r>
              <a:rPr lang="en-US" altLang="en-US" sz="3200" smtClean="0">
                <a:latin typeface="Tahoma" pitchFamily="34" charset="0"/>
              </a:rPr>
              <a:t>Reynobond, a coil-coated architectural panel that cleans itself and the air around it</a:t>
            </a:r>
          </a:p>
        </p:txBody>
      </p:sp>
      <p:pic>
        <p:nvPicPr>
          <p:cNvPr id="12390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52600"/>
            <a:ext cx="8991600" cy="23161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3907"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302125"/>
            <a:ext cx="9144000" cy="2581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Title 1"/>
          <p:cNvSpPr>
            <a:spLocks noGrp="1"/>
          </p:cNvSpPr>
          <p:nvPr>
            <p:ph type="title"/>
          </p:nvPr>
        </p:nvSpPr>
        <p:spPr/>
        <p:txBody>
          <a:bodyPr/>
          <a:lstStyle/>
          <a:p>
            <a:r>
              <a:rPr lang="en-US" altLang="en-US" smtClean="0">
                <a:latin typeface="Tahoma" pitchFamily="34" charset="0"/>
              </a:rPr>
              <a:t>Reynobond with Ecoclean (cont.)</a:t>
            </a:r>
          </a:p>
        </p:txBody>
      </p:sp>
      <p:pic>
        <p:nvPicPr>
          <p:cNvPr id="12595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7838" y="1981200"/>
            <a:ext cx="3617912" cy="3886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595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08475" y="1981200"/>
            <a:ext cx="3587750" cy="3886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Title 1"/>
          <p:cNvSpPr>
            <a:spLocks noGrp="1"/>
          </p:cNvSpPr>
          <p:nvPr>
            <p:ph type="ctrTitle"/>
          </p:nvPr>
        </p:nvSpPr>
        <p:spPr>
          <a:xfrm>
            <a:off x="838200" y="228600"/>
            <a:ext cx="7772400" cy="1470025"/>
          </a:xfrm>
        </p:spPr>
        <p:txBody>
          <a:bodyPr/>
          <a:lstStyle/>
          <a:p>
            <a:r>
              <a:rPr lang="en-US" altLang="en-US" sz="3200" smtClean="0">
                <a:latin typeface="Tahoma" pitchFamily="34" charset="0"/>
              </a:rPr>
              <a:t>GFRC Spray Coat and Reinforcement Mixes for shower walls, concrete countertops and fireplaces</a:t>
            </a:r>
          </a:p>
        </p:txBody>
      </p:sp>
      <p:sp>
        <p:nvSpPr>
          <p:cNvPr id="3" name="Subtitle 2"/>
          <p:cNvSpPr>
            <a:spLocks noGrp="1"/>
          </p:cNvSpPr>
          <p:nvPr>
            <p:ph type="subTitle" idx="1"/>
          </p:nvPr>
        </p:nvSpPr>
        <p:spPr>
          <a:xfrm>
            <a:off x="15875" y="5638800"/>
            <a:ext cx="8915400" cy="1752600"/>
          </a:xfrm>
        </p:spPr>
        <p:txBody>
          <a:bodyPr/>
          <a:lstStyle/>
          <a:p>
            <a:pPr>
              <a:defRPr/>
            </a:pPr>
            <a:r>
              <a:rPr lang="en-US" sz="2800" b="0" kern="1200" dirty="0">
                <a:ea typeface="MS PGothic" panose="020B0600070205080204" pitchFamily="34" charset="-128"/>
              </a:rPr>
              <a:t>The </a:t>
            </a:r>
            <a:r>
              <a:rPr lang="en-US" sz="2800" b="0" kern="1200" dirty="0" err="1">
                <a:ea typeface="MS PGothic" panose="020B0600070205080204" pitchFamily="34" charset="-128"/>
              </a:rPr>
              <a:t>Xtreme</a:t>
            </a:r>
            <a:r>
              <a:rPr lang="en-US" sz="2800" b="0" kern="1200" dirty="0">
                <a:ea typeface="MS PGothic" panose="020B0600070205080204" pitchFamily="34" charset="-128"/>
              </a:rPr>
              <a:t> </a:t>
            </a:r>
            <a:r>
              <a:rPr lang="en-US" sz="2800" b="0" kern="1200" dirty="0" smtClean="0">
                <a:ea typeface="MS PGothic" panose="020B0600070205080204" pitchFamily="34" charset="-128"/>
              </a:rPr>
              <a:t>Series </a:t>
            </a:r>
            <a:r>
              <a:rPr lang="en-US" sz="2800" b="0" kern="1200" dirty="0">
                <a:ea typeface="MS PGothic" panose="020B0600070205080204" pitchFamily="34" charset="-128"/>
              </a:rPr>
              <a:t>uses cement, sand along with 3 types of fiber (PVA, Glass AR, and Nano)</a:t>
            </a:r>
          </a:p>
          <a:p>
            <a:pPr>
              <a:defRPr/>
            </a:pPr>
            <a:endParaRPr lang="en-US" sz="2800" dirty="0">
              <a:ea typeface="MS PGothic" panose="020B0600070205080204" pitchFamily="34" charset="-128"/>
            </a:endParaRPr>
          </a:p>
        </p:txBody>
      </p:sp>
      <p:pic>
        <p:nvPicPr>
          <p:cNvPr id="128003" name="Picture 2" descr="Surecrete Face Mix for precast Countertop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057400"/>
            <a:ext cx="497205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8004" name="Picture 4" descr="Surecrete Xtreme Series Backer Mix"/>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35438" y="1908175"/>
            <a:ext cx="497205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Title 1"/>
          <p:cNvSpPr>
            <a:spLocks noGrp="1"/>
          </p:cNvSpPr>
          <p:nvPr>
            <p:ph type="ctrTitle"/>
          </p:nvPr>
        </p:nvSpPr>
        <p:spPr>
          <a:xfrm>
            <a:off x="685800" y="304800"/>
            <a:ext cx="7772400" cy="1470025"/>
          </a:xfrm>
        </p:spPr>
        <p:txBody>
          <a:bodyPr/>
          <a:lstStyle/>
          <a:p>
            <a:r>
              <a:rPr lang="en-US" altLang="en-US" smtClean="0">
                <a:latin typeface="Tahoma" pitchFamily="34" charset="0"/>
              </a:rPr>
              <a:t>Nano zinc added to asphalt reduces hydrogen sulfide release </a:t>
            </a:r>
          </a:p>
        </p:txBody>
      </p:sp>
      <p:pic>
        <p:nvPicPr>
          <p:cNvPr id="130050" name="Picture 2" descr="http://nano.elcosh.org/record/nano/images/464/464.png"/>
          <p:cNvPicPr>
            <a:picLocks noChangeAspect="1"/>
          </p:cNvPicPr>
          <p:nvPr/>
        </p:nvPicPr>
        <p:blipFill>
          <a:blip r:embed="rId3">
            <a:extLst>
              <a:ext uri="{28A0092B-C50C-407E-A947-70E740481C1C}">
                <a14:useLocalDpi xmlns:a14="http://schemas.microsoft.com/office/drawing/2010/main" val="0"/>
              </a:ext>
            </a:extLst>
          </a:blip>
          <a:srcRect t="10861" b="9879"/>
          <a:stretch>
            <a:fillRect/>
          </a:stretch>
        </p:blipFill>
        <p:spPr bwMode="auto">
          <a:xfrm>
            <a:off x="2090738" y="2459038"/>
            <a:ext cx="4962525" cy="348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0051" name="Group 3"/>
          <p:cNvGrpSpPr>
            <a:grpSpLocks/>
          </p:cNvGrpSpPr>
          <p:nvPr/>
        </p:nvGrpSpPr>
        <p:grpSpPr bwMode="auto">
          <a:xfrm>
            <a:off x="7478713" y="4416425"/>
            <a:ext cx="1219200" cy="990600"/>
            <a:chOff x="7467600" y="4673887"/>
            <a:chExt cx="1219200" cy="990600"/>
          </a:xfrm>
        </p:grpSpPr>
        <p:sp>
          <p:nvSpPr>
            <p:cNvPr id="130053" name="TextBox 4"/>
            <p:cNvSpPr txBox="1">
              <a:spLocks noChangeArrowheads="1"/>
            </p:cNvSpPr>
            <p:nvPr/>
          </p:nvSpPr>
          <p:spPr bwMode="auto">
            <a:xfrm>
              <a:off x="7467600" y="4876800"/>
              <a:ext cx="12192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eaLnBrk="1" hangingPunct="1"/>
              <a:r>
                <a:rPr lang="en-US" altLang="en-US" b="1">
                  <a:solidFill>
                    <a:srgbClr val="002060"/>
                  </a:solidFill>
                </a:rPr>
                <a:t>SDS</a:t>
              </a:r>
            </a:p>
          </p:txBody>
        </p:sp>
        <p:sp>
          <p:nvSpPr>
            <p:cNvPr id="6" name="&quot;No&quot; Symbol 5"/>
            <p:cNvSpPr/>
            <p:nvPr/>
          </p:nvSpPr>
          <p:spPr bwMode="auto">
            <a:xfrm>
              <a:off x="7543800" y="4673887"/>
              <a:ext cx="914400" cy="990600"/>
            </a:xfrm>
            <a:prstGeom prst="noSmoking">
              <a:avLst/>
            </a:prstGeom>
            <a:solidFill>
              <a:srgbClr val="C00000">
                <a:alpha val="51000"/>
              </a:srgbClr>
            </a:solidFill>
            <a:ln w="9525" cap="flat" cmpd="sng" algn="ctr">
              <a:noFill/>
              <a:prstDash val="solid"/>
              <a:round/>
              <a:headEnd type="none" w="med" len="med"/>
              <a:tailEnd type="none" w="med" len="med"/>
            </a:ln>
            <a:effectLst/>
          </p:spPr>
          <p:txBody>
            <a:bodyPr/>
            <a:lstStyle/>
            <a:p>
              <a:pPr marL="342900" indent="-342900">
                <a:spcBef>
                  <a:spcPct val="20000"/>
                </a:spcBef>
                <a:buFontTx/>
                <a:buChar char="•"/>
                <a:defRPr/>
              </a:pPr>
              <a:endParaRPr lang="en-US">
                <a:latin typeface="Arial" charset="0"/>
                <a:ea typeface="MS PGothic" panose="020B0600070205080204" pitchFamily="34" charset="-128"/>
              </a:endParaRPr>
            </a:p>
          </p:txBody>
        </p:sp>
      </p:grpSp>
      <p:sp>
        <p:nvSpPr>
          <p:cNvPr id="130052" name="Subtitle 6"/>
          <p:cNvSpPr>
            <a:spLocks noGrp="1"/>
          </p:cNvSpPr>
          <p:nvPr>
            <p:ph type="subTitle" idx="1"/>
          </p:nvPr>
        </p:nvSpPr>
        <p:spPr>
          <a:xfrm>
            <a:off x="1524000" y="5981700"/>
            <a:ext cx="6400800" cy="1752600"/>
          </a:xfrm>
        </p:spPr>
        <p:txBody>
          <a:bodyPr/>
          <a:lstStyle/>
          <a:p>
            <a:r>
              <a:rPr lang="en-US" altLang="en-US" smtClean="0">
                <a:cs typeface="ＭＳ Ｐゴシック" pitchFamily="34" charset="-128"/>
              </a:rPr>
              <a:t>LMGI Asphalt Additives</a:t>
            </a: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Title 1"/>
          <p:cNvSpPr>
            <a:spLocks noGrp="1"/>
          </p:cNvSpPr>
          <p:nvPr>
            <p:ph type="title"/>
          </p:nvPr>
        </p:nvSpPr>
        <p:spPr/>
        <p:txBody>
          <a:bodyPr/>
          <a:lstStyle/>
          <a:p>
            <a:r>
              <a:rPr lang="en-US" altLang="en-US" smtClean="0">
                <a:latin typeface="Tahoma" pitchFamily="34" charset="0"/>
              </a:rPr>
              <a:t>We spend 2.4% of our GDP on transportation infrastructure</a:t>
            </a:r>
          </a:p>
        </p:txBody>
      </p:sp>
      <p:sp>
        <p:nvSpPr>
          <p:cNvPr id="132098" name="Content Placeholder 2"/>
          <p:cNvSpPr>
            <a:spLocks noGrp="1"/>
          </p:cNvSpPr>
          <p:nvPr>
            <p:ph idx="1"/>
          </p:nvPr>
        </p:nvSpPr>
        <p:spPr>
          <a:xfrm>
            <a:off x="381000" y="1981200"/>
            <a:ext cx="8229600" cy="4525963"/>
          </a:xfrm>
        </p:spPr>
        <p:txBody>
          <a:bodyPr/>
          <a:lstStyle/>
          <a:p>
            <a:r>
              <a:rPr lang="en-US" altLang="en-US" sz="2800" smtClean="0">
                <a:cs typeface="ＭＳ Ｐゴシック" pitchFamily="34" charset="-128"/>
              </a:rPr>
              <a:t>Spending still 60% below what is needed</a:t>
            </a:r>
          </a:p>
          <a:p>
            <a:r>
              <a:rPr lang="en-US" altLang="en-US" sz="2800" smtClean="0">
                <a:cs typeface="ＭＳ Ｐゴシック" pitchFamily="34" charset="-128"/>
              </a:rPr>
              <a:t>550 million tons of hot-mix asphalt annually </a:t>
            </a:r>
          </a:p>
          <a:p>
            <a:r>
              <a:rPr lang="en-US" altLang="en-US" sz="2800" smtClean="0">
                <a:cs typeface="ＭＳ Ｐゴシック" pitchFamily="34" charset="-128"/>
              </a:rPr>
              <a:t>Stronger asphalt is critical (NSF)</a:t>
            </a:r>
          </a:p>
          <a:p>
            <a:r>
              <a:rPr lang="en-US" altLang="en-US" sz="2800" smtClean="0">
                <a:cs typeface="ＭＳ Ｐゴシック" pitchFamily="34" charset="-128"/>
              </a:rPr>
              <a:t>Potholes and poor roads are large contributors to the 30,000 vehicular deaths each year</a:t>
            </a:r>
          </a:p>
        </p:txBody>
      </p:sp>
      <p:pic>
        <p:nvPicPr>
          <p:cNvPr id="132099"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43200" y="4687888"/>
            <a:ext cx="3328988" cy="217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6172200" y="6019800"/>
            <a:ext cx="3124200" cy="769938"/>
          </a:xfrm>
          <a:prstGeom prst="rect">
            <a:avLst/>
          </a:prstGeom>
          <a:noFill/>
        </p:spPr>
        <p:txBody>
          <a:bodyPr>
            <a:spAutoFit/>
          </a:bodyPr>
          <a:lstStyle/>
          <a:p>
            <a:pPr>
              <a:spcBef>
                <a:spcPct val="20000"/>
              </a:spcBef>
              <a:defRPr/>
            </a:pPr>
            <a:r>
              <a:rPr lang="en-US" sz="2000" dirty="0">
                <a:solidFill>
                  <a:schemeClr val="tx1">
                    <a:lumMod val="50000"/>
                    <a:lumOff val="50000"/>
                  </a:schemeClr>
                </a:solidFill>
                <a:ea typeface="ＭＳ Ｐゴシック" charset="-128"/>
              </a:rPr>
              <a:t>NYC, Photo courtesy </a:t>
            </a:r>
          </a:p>
          <a:p>
            <a:pPr>
              <a:spcBef>
                <a:spcPct val="20000"/>
              </a:spcBef>
              <a:defRPr/>
            </a:pPr>
            <a:r>
              <a:rPr lang="en-US" sz="2000" dirty="0">
                <a:solidFill>
                  <a:schemeClr val="tx1">
                    <a:lumMod val="50000"/>
                    <a:lumOff val="50000"/>
                  </a:schemeClr>
                </a:solidFill>
                <a:ea typeface="ＭＳ Ｐゴシック" charset="-128"/>
              </a:rPr>
              <a:t>NY Daily News</a:t>
            </a: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Title 3"/>
          <p:cNvSpPr>
            <a:spLocks noGrp="1"/>
          </p:cNvSpPr>
          <p:nvPr>
            <p:ph type="ctrTitle"/>
          </p:nvPr>
        </p:nvSpPr>
        <p:spPr>
          <a:xfrm>
            <a:off x="685800" y="11113"/>
            <a:ext cx="7772400" cy="1470025"/>
          </a:xfrm>
        </p:spPr>
        <p:txBody>
          <a:bodyPr/>
          <a:lstStyle/>
          <a:p>
            <a:r>
              <a:rPr lang="en-US" altLang="en-US" smtClean="0">
                <a:latin typeface="Tahoma" pitchFamily="34" charset="0"/>
              </a:rPr>
              <a:t>Carbon nanotubes reinforce cement at the nano scale</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600200"/>
            <a:ext cx="7010400" cy="5060950"/>
          </a:xfrm>
          <a:prstGeom prst="rect">
            <a:avLst/>
          </a:prstGeom>
          <a:noFill/>
          <a:ln w="38100" cap="sq">
            <a:solidFill>
              <a:srgbClr val="000000"/>
            </a:solidFill>
            <a:miter lim="800000"/>
            <a:headEnd/>
            <a:tailEnd/>
          </a:ln>
          <a:effectLst>
            <a:outerShdw blurRad="50800" dist="38100" dir="2700000" algn="tl" rotWithShape="0">
              <a:srgbClr val="808080">
                <a:alpha val="42999"/>
              </a:srgbClr>
            </a:outerShdw>
          </a:effectLst>
          <a:extLst>
            <a:ext uri="{909E8E84-426E-40DD-AFC4-6F175D3DCCD1}">
              <a14:hiddenFill xmlns:a14="http://schemas.microsoft.com/office/drawing/2010/main">
                <a:solidFill>
                  <a:srgbClr val="FFFFFF"/>
                </a:solidFill>
              </a14:hiddenFill>
            </a:ext>
          </a:extLst>
        </p:spPr>
      </p:pic>
      <p:sp>
        <p:nvSpPr>
          <p:cNvPr id="7" name="Subtitle 6"/>
          <p:cNvSpPr>
            <a:spLocks noGrp="1"/>
          </p:cNvSpPr>
          <p:nvPr>
            <p:ph type="subTitle" idx="1"/>
          </p:nvPr>
        </p:nvSpPr>
        <p:spPr>
          <a:xfrm>
            <a:off x="1219200" y="5410200"/>
            <a:ext cx="6400800" cy="1752600"/>
          </a:xfrm>
        </p:spPr>
        <p:txBody>
          <a:bodyPr/>
          <a:lstStyle/>
          <a:p>
            <a:pPr algn="l"/>
            <a:r>
              <a:rPr lang="en-US" altLang="en-US" sz="2800" smtClean="0">
                <a:solidFill>
                  <a:schemeClr val="bg1"/>
                </a:solidFill>
                <a:effectLst>
                  <a:outerShdw blurRad="38100" dist="38100" dir="2700000" algn="tl">
                    <a:srgbClr val="C0C0C0"/>
                  </a:outerShdw>
                </a:effectLst>
                <a:cs typeface="ＭＳ Ｐゴシック" pitchFamily="34" charset="-128"/>
              </a:rPr>
              <a:t>CNTs bridging a gaps in OPC</a:t>
            </a: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69" name="Picture 6" descr="File:Aerogel matches.jpg">
            <a:hlinkClick r:id="" action="ppaction://hlinkfile"/>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592638"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5170" name="Picture 4" descr="File:Aerogelbrick.jpg">
            <a:hlinkClick r:id="" action="ppaction://hlinkfile"/>
          </p:cNvPr>
          <p:cNvPicPr>
            <a:picLocks noChangeAspect="1" noChangeArrowheads="1"/>
          </p:cNvPicPr>
          <p:nvPr/>
        </p:nvPicPr>
        <p:blipFill>
          <a:blip r:embed="rId4">
            <a:extLst>
              <a:ext uri="{28A0092B-C50C-407E-A947-70E740481C1C}">
                <a14:useLocalDpi xmlns:a14="http://schemas.microsoft.com/office/drawing/2010/main" val="0"/>
              </a:ext>
            </a:extLst>
          </a:blip>
          <a:srcRect t="3999" r="12675"/>
          <a:stretch>
            <a:fillRect/>
          </a:stretch>
        </p:blipFill>
        <p:spPr bwMode="auto">
          <a:xfrm>
            <a:off x="4419600" y="762000"/>
            <a:ext cx="4724400" cy="54864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762000" y="0"/>
            <a:ext cx="8382000" cy="762000"/>
          </a:xfrm>
          <a:solidFill>
            <a:schemeClr val="tx1"/>
          </a:solidFill>
          <a:ln>
            <a:miter lim="800000"/>
            <a:headEnd/>
            <a:tailEnd/>
          </a:ln>
          <a:extLst>
            <a:ext uri="{FAA26D3D-D897-4be2-8F04-BA451C77F1D7}">
              <ma14:placeholderFlag xmlns:ma14="http://schemas.microsoft.com/office/mac/drawingml/2011/main" xmlns="" val="1"/>
            </a:ext>
          </a:extLst>
        </p:spPr>
        <p:txBody>
          <a:bodyPr/>
          <a:lstStyle/>
          <a:p>
            <a:pPr>
              <a:tabLst>
                <a:tab pos="862013" algn="l"/>
              </a:tabLst>
              <a:defRPr/>
            </a:pPr>
            <a:r>
              <a:rPr lang="en-US" sz="3600" dirty="0" smtClean="0">
                <a:solidFill>
                  <a:schemeClr val="bg1"/>
                </a:solidFill>
                <a:ea typeface="ＭＳ Ｐゴシック" charset="-128"/>
              </a:rPr>
              <a:t> </a:t>
            </a:r>
            <a:r>
              <a:rPr lang="en-US" sz="3600" dirty="0" err="1" smtClean="0">
                <a:solidFill>
                  <a:srgbClr val="FFC000"/>
                </a:solidFill>
                <a:effectLst>
                  <a:glow rad="139700">
                    <a:schemeClr val="accent1">
                      <a:satMod val="175000"/>
                      <a:alpha val="40000"/>
                    </a:schemeClr>
                  </a:glow>
                </a:effectLst>
                <a:ea typeface="ＭＳ Ｐゴシック" charset="-128"/>
              </a:rPr>
              <a:t>Aerogels</a:t>
            </a:r>
            <a:r>
              <a:rPr lang="en-US" sz="3600" dirty="0" smtClean="0">
                <a:solidFill>
                  <a:srgbClr val="FFC000"/>
                </a:solidFill>
                <a:effectLst>
                  <a:glow rad="139700">
                    <a:schemeClr val="accent1">
                      <a:satMod val="175000"/>
                      <a:alpha val="40000"/>
                    </a:schemeClr>
                  </a:glow>
                </a:effectLst>
                <a:ea typeface="ＭＳ Ｐゴシック" charset="-128"/>
              </a:rPr>
              <a:t> are incredible insulators </a:t>
            </a:r>
            <a:endParaRPr lang="en-US" sz="3600" dirty="0">
              <a:solidFill>
                <a:srgbClr val="FFC000"/>
              </a:solidFill>
              <a:effectLst>
                <a:glow rad="139700">
                  <a:schemeClr val="accent1">
                    <a:satMod val="175000"/>
                    <a:alpha val="40000"/>
                  </a:schemeClr>
                </a:glow>
              </a:effectLst>
              <a:ea typeface="ＭＳ Ｐゴシック" charset="-128"/>
            </a:endParaRPr>
          </a:p>
        </p:txBody>
      </p:sp>
      <p:sp>
        <p:nvSpPr>
          <p:cNvPr id="6" name="TextBox 5"/>
          <p:cNvSpPr txBox="1"/>
          <p:nvPr/>
        </p:nvSpPr>
        <p:spPr>
          <a:xfrm>
            <a:off x="1905000" y="6324600"/>
            <a:ext cx="4876800" cy="400050"/>
          </a:xfrm>
          <a:prstGeom prst="rect">
            <a:avLst/>
          </a:prstGeom>
          <a:noFill/>
        </p:spPr>
        <p:txBody>
          <a:bodyPr>
            <a:spAutoFit/>
          </a:bodyPr>
          <a:lstStyle/>
          <a:p>
            <a:pPr>
              <a:spcBef>
                <a:spcPct val="20000"/>
              </a:spcBef>
              <a:defRPr/>
            </a:pPr>
            <a:r>
              <a:rPr lang="en-US" sz="2000" dirty="0">
                <a:solidFill>
                  <a:schemeClr val="bg2">
                    <a:lumMod val="75000"/>
                  </a:schemeClr>
                </a:solidFill>
                <a:ea typeface="ＭＳ Ｐゴシック" charset="-128"/>
              </a:rPr>
              <a:t>Photos courtesy Wikimedia and NASA</a:t>
            </a:r>
          </a:p>
        </p:txBody>
      </p:sp>
      <p:sp>
        <p:nvSpPr>
          <p:cNvPr id="135173" name="TextBox 6"/>
          <p:cNvSpPr txBox="1">
            <a:spLocks noChangeArrowheads="1"/>
          </p:cNvSpPr>
          <p:nvPr/>
        </p:nvSpPr>
        <p:spPr bwMode="auto">
          <a:xfrm>
            <a:off x="4495800" y="5486400"/>
            <a:ext cx="4648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eaLnBrk="1" hangingPunct="1">
              <a:spcBef>
                <a:spcPct val="20000"/>
              </a:spcBef>
            </a:pPr>
            <a:r>
              <a:rPr lang="en-US" altLang="en-US" sz="1800">
                <a:solidFill>
                  <a:schemeClr val="bg1"/>
                </a:solidFill>
              </a:rPr>
              <a:t>A  5 pound brick supported by a piece of aerogel with a mass of 2 grams</a:t>
            </a:r>
          </a:p>
        </p:txBody>
      </p:sp>
      <p:sp>
        <p:nvSpPr>
          <p:cNvPr id="135174" name="TextBox 7"/>
          <p:cNvSpPr txBox="1">
            <a:spLocks noChangeArrowheads="1"/>
          </p:cNvSpPr>
          <p:nvPr/>
        </p:nvSpPr>
        <p:spPr bwMode="auto">
          <a:xfrm>
            <a:off x="228600" y="5449888"/>
            <a:ext cx="40386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eaLnBrk="1" hangingPunct="1">
              <a:spcBef>
                <a:spcPct val="20000"/>
              </a:spcBef>
            </a:pPr>
            <a:r>
              <a:rPr lang="en-US" altLang="en-US" sz="1800">
                <a:solidFill>
                  <a:schemeClr val="bg1"/>
                </a:solidFill>
              </a:rPr>
              <a:t>Matches on a  piece of aerogel over a propane torch</a:t>
            </a:r>
          </a:p>
        </p:txBody>
      </p:sp>
      <p:sp>
        <p:nvSpPr>
          <p:cNvPr id="135175" name="Right Arrow 8"/>
          <p:cNvSpPr>
            <a:spLocks noChangeArrowheads="1"/>
          </p:cNvSpPr>
          <p:nvPr/>
        </p:nvSpPr>
        <p:spPr bwMode="auto">
          <a:xfrm>
            <a:off x="4495800" y="5029200"/>
            <a:ext cx="1371600" cy="457200"/>
          </a:xfrm>
          <a:prstGeom prst="rightArrow">
            <a:avLst>
              <a:gd name="adj1" fmla="val 50000"/>
              <a:gd name="adj2" fmla="val 5000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342900" indent="-342900"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eaLnBrk="1" hangingPunct="1">
              <a:spcBef>
                <a:spcPct val="20000"/>
              </a:spcBef>
              <a:buFontTx/>
              <a:buChar char="•"/>
            </a:pPr>
            <a:endParaRPr lang="en-US" altLang="en-US"/>
          </a:p>
        </p:txBody>
      </p:sp>
      <p:sp>
        <p:nvSpPr>
          <p:cNvPr id="135176" name="Right Arrow 9"/>
          <p:cNvSpPr>
            <a:spLocks noChangeArrowheads="1"/>
          </p:cNvSpPr>
          <p:nvPr/>
        </p:nvSpPr>
        <p:spPr bwMode="auto">
          <a:xfrm>
            <a:off x="5105400" y="5029200"/>
            <a:ext cx="990600" cy="533400"/>
          </a:xfrm>
          <a:prstGeom prst="rightArrow">
            <a:avLst>
              <a:gd name="adj1" fmla="val 50000"/>
              <a:gd name="adj2" fmla="val 49997"/>
            </a:avLst>
          </a:prstGeom>
          <a:solidFill>
            <a:srgbClr val="FFC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marL="342900" indent="-342900"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eaLnBrk="1" hangingPunct="1">
              <a:spcBef>
                <a:spcPct val="20000"/>
              </a:spcBef>
              <a:buFontTx/>
              <a:buChar char="•"/>
            </a:pPr>
            <a:endParaRPr lang="en-US" altLang="en-US"/>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7" name="Picture 2" descr="http://upload.wikimedia.org/wikipedia/commons/8/85/Aerogel_nasa.jpg"/>
          <p:cNvPicPr>
            <a:picLocks noChangeAspect="1" noChangeArrowheads="1"/>
          </p:cNvPicPr>
          <p:nvPr/>
        </p:nvPicPr>
        <p:blipFill>
          <a:blip r:embed="rId3">
            <a:extLst>
              <a:ext uri="{28A0092B-C50C-407E-A947-70E740481C1C}">
                <a14:useLocalDpi xmlns:a14="http://schemas.microsoft.com/office/drawing/2010/main" val="0"/>
              </a:ext>
            </a:extLst>
          </a:blip>
          <a:srcRect l="4961" t="19267" b="10405"/>
          <a:stretch>
            <a:fillRect/>
          </a:stretch>
        </p:blipFill>
        <p:spPr bwMode="auto">
          <a:xfrm>
            <a:off x="0" y="0"/>
            <a:ext cx="9334500" cy="691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7218" name="Title 3"/>
          <p:cNvSpPr>
            <a:spLocks noGrp="1"/>
          </p:cNvSpPr>
          <p:nvPr>
            <p:ph type="title"/>
          </p:nvPr>
        </p:nvSpPr>
        <p:spPr>
          <a:xfrm>
            <a:off x="685800" y="0"/>
            <a:ext cx="8229600" cy="1143000"/>
          </a:xfrm>
        </p:spPr>
        <p:txBody>
          <a:bodyPr/>
          <a:lstStyle/>
          <a:p>
            <a:r>
              <a:rPr lang="en-US" altLang="en-US" smtClean="0">
                <a:solidFill>
                  <a:srgbClr val="FFC000"/>
                </a:solidFill>
                <a:latin typeface="Tahoma" pitchFamily="34" charset="0"/>
              </a:rPr>
              <a:t>They can be translucent, too</a:t>
            </a: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752600"/>
            <a:ext cx="7696200" cy="3335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66" name="Title 1"/>
          <p:cNvSpPr>
            <a:spLocks noGrp="1"/>
          </p:cNvSpPr>
          <p:nvPr>
            <p:ph type="ctrTitle"/>
          </p:nvPr>
        </p:nvSpPr>
        <p:spPr>
          <a:xfrm>
            <a:off x="609600" y="76200"/>
            <a:ext cx="8534400" cy="1470025"/>
          </a:xfrm>
        </p:spPr>
        <p:txBody>
          <a:bodyPr/>
          <a:lstStyle/>
          <a:p>
            <a:r>
              <a:rPr lang="en-US" altLang="en-US" smtClean="0">
                <a:latin typeface="Tahoma" pitchFamily="34" charset="0"/>
              </a:rPr>
              <a:t>Translucent aerogel is used for thermal insulation and lighting</a:t>
            </a:r>
          </a:p>
        </p:txBody>
      </p:sp>
      <p:sp>
        <p:nvSpPr>
          <p:cNvPr id="139267" name="Subtitle 2"/>
          <p:cNvSpPr>
            <a:spLocks noGrp="1"/>
          </p:cNvSpPr>
          <p:nvPr>
            <p:ph type="subTitle" idx="1"/>
          </p:nvPr>
        </p:nvSpPr>
        <p:spPr>
          <a:xfrm>
            <a:off x="1447800" y="5334000"/>
            <a:ext cx="6400800" cy="1752600"/>
          </a:xfrm>
        </p:spPr>
        <p:txBody>
          <a:bodyPr/>
          <a:lstStyle/>
          <a:p>
            <a:r>
              <a:rPr lang="en-US" altLang="en-US" sz="2400" smtClean="0">
                <a:solidFill>
                  <a:srgbClr val="002B45"/>
                </a:solidFill>
                <a:cs typeface="ＭＳ Ｐゴシック" pitchFamily="34" charset="-128"/>
              </a:rPr>
              <a:t>Baetens , Jelle &amp; Gustavsen</a:t>
            </a:r>
          </a:p>
          <a:p>
            <a:r>
              <a:rPr lang="en-US" altLang="en-US" sz="2400" smtClean="0">
                <a:solidFill>
                  <a:srgbClr val="002B45"/>
                </a:solidFill>
                <a:cs typeface="ＭＳ Ｐゴシック" pitchFamily="34" charset="-128"/>
              </a:rPr>
              <a:t>Energy and Buildings Volume 43, Issue 4</a:t>
            </a:r>
          </a:p>
          <a:p>
            <a:endParaRPr lang="en-US" altLang="en-US" sz="2400" smtClean="0">
              <a:solidFill>
                <a:srgbClr val="002B45"/>
              </a:solidFill>
              <a:cs typeface="ＭＳ Ｐゴシック" pitchFamily="34" charset="-128"/>
            </a:endParaRP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Title 1"/>
          <p:cNvSpPr>
            <a:spLocks noGrp="1"/>
          </p:cNvSpPr>
          <p:nvPr>
            <p:ph type="ctrTitle"/>
          </p:nvPr>
        </p:nvSpPr>
        <p:spPr>
          <a:xfrm>
            <a:off x="762000" y="304800"/>
            <a:ext cx="7772400" cy="1470025"/>
          </a:xfrm>
        </p:spPr>
        <p:txBody>
          <a:bodyPr/>
          <a:lstStyle/>
          <a:p>
            <a:r>
              <a:rPr lang="en-US" altLang="en-US" smtClean="0">
                <a:latin typeface="Tahoma" pitchFamily="34" charset="0"/>
              </a:rPr>
              <a:t>Aerogels are great at insulating and reducing noise </a:t>
            </a:r>
          </a:p>
        </p:txBody>
      </p:sp>
      <p:sp>
        <p:nvSpPr>
          <p:cNvPr id="140290" name="Subtitle 2"/>
          <p:cNvSpPr>
            <a:spLocks noGrp="1"/>
          </p:cNvSpPr>
          <p:nvPr>
            <p:ph type="subTitle" idx="1"/>
          </p:nvPr>
        </p:nvSpPr>
        <p:spPr>
          <a:xfrm>
            <a:off x="1371600" y="2133600"/>
            <a:ext cx="6400800" cy="1752600"/>
          </a:xfrm>
        </p:spPr>
        <p:txBody>
          <a:bodyPr/>
          <a:lstStyle/>
          <a:p>
            <a:r>
              <a:rPr lang="en-US" altLang="en-US" smtClean="0">
                <a:solidFill>
                  <a:srgbClr val="8E3900"/>
                </a:solidFill>
                <a:cs typeface="ＭＳ Ｐゴシック" pitchFamily="34" charset="-128"/>
              </a:rPr>
              <a:t>Average attenuations of -60 dB for a thickness of 70mm.</a:t>
            </a:r>
          </a:p>
        </p:txBody>
      </p:sp>
      <p:grpSp>
        <p:nvGrpSpPr>
          <p:cNvPr id="6" name="Group 5"/>
          <p:cNvGrpSpPr>
            <a:grpSpLocks/>
          </p:cNvGrpSpPr>
          <p:nvPr/>
        </p:nvGrpSpPr>
        <p:grpSpPr bwMode="auto">
          <a:xfrm>
            <a:off x="457200" y="3505200"/>
            <a:ext cx="7772400" cy="3108325"/>
            <a:chOff x="457200" y="3505200"/>
            <a:chExt cx="7772400" cy="3108386"/>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0" y="3505200"/>
              <a:ext cx="3781425" cy="3108386"/>
            </a:xfrm>
            <a:prstGeom prst="rect">
              <a:avLst/>
            </a:prstGeom>
            <a:noFill/>
            <a:ln>
              <a:noFill/>
            </a:ln>
            <a:effectLst>
              <a:outerShdw blurRad="292100" dist="139700" dir="2700000" algn="tl" rotWithShape="0">
                <a:srgbClr val="333333">
                  <a:alpha val="6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0293" name="TextBox 4"/>
            <p:cNvSpPr txBox="1">
              <a:spLocks noChangeArrowheads="1"/>
            </p:cNvSpPr>
            <p:nvPr/>
          </p:nvSpPr>
          <p:spPr bwMode="auto">
            <a:xfrm>
              <a:off x="4572000" y="3581400"/>
              <a:ext cx="3657600"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eaLnBrk="1" hangingPunct="1">
                <a:spcBef>
                  <a:spcPct val="20000"/>
                </a:spcBef>
              </a:pPr>
              <a:r>
                <a:rPr lang="en-US" altLang="en-US"/>
                <a:t>“</a:t>
              </a:r>
              <a:r>
                <a:rPr lang="en-US" altLang="ja-JP"/>
                <a:t>Aerogel insulation sheets suffer from dust production.</a:t>
              </a:r>
              <a:r>
                <a:rPr lang="en-US" altLang="en-US"/>
                <a:t>”</a:t>
              </a:r>
              <a:r>
                <a:rPr lang="en-US" altLang="ja-JP"/>
                <a:t> </a:t>
              </a:r>
            </a:p>
            <a:p>
              <a:pPr eaLnBrk="1" hangingPunct="1">
                <a:spcBef>
                  <a:spcPct val="20000"/>
                </a:spcBef>
              </a:pPr>
              <a:r>
                <a:rPr lang="en-US" altLang="en-US" sz="2000"/>
                <a:t>R. Baetens, Nanotechnology in eco-efficient construction, 2013</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rcRect l="17999" t="15334" r="15500" b="8221"/>
          <a:stretch>
            <a:fillRect/>
          </a:stretch>
        </p:blipFill>
        <p:spPr bwMode="auto">
          <a:xfrm>
            <a:off x="457200" y="1417638"/>
            <a:ext cx="8039100" cy="5199062"/>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p:cNvSpPr>
            <a:spLocks noGrp="1"/>
          </p:cNvSpPr>
          <p:nvPr>
            <p:ph type="title"/>
          </p:nvPr>
        </p:nvSpPr>
        <p:spPr/>
        <p:txBody>
          <a:bodyPr/>
          <a:lstStyle/>
          <a:p>
            <a:pPr>
              <a:defRPr/>
            </a:pPr>
            <a:r>
              <a:rPr lang="en-US" sz="4400" dirty="0" smtClean="0">
                <a:solidFill>
                  <a:schemeClr val="bg2">
                    <a:lumMod val="75000"/>
                  </a:schemeClr>
                </a:solidFill>
                <a:ea typeface="MS PGothic" panose="020B0600070205080204" pitchFamily="34" charset="-128"/>
              </a:rPr>
              <a:t>Who has used </a:t>
            </a:r>
            <a:r>
              <a:rPr lang="en-US" sz="4400" dirty="0" err="1" smtClean="0">
                <a:solidFill>
                  <a:schemeClr val="bg2">
                    <a:lumMod val="75000"/>
                  </a:schemeClr>
                </a:solidFill>
                <a:ea typeface="MS PGothic" panose="020B0600070205080204" pitchFamily="34" charset="-128"/>
              </a:rPr>
              <a:t>eLCOSH</a:t>
            </a:r>
            <a:r>
              <a:rPr lang="en-US" sz="4400" dirty="0" smtClean="0">
                <a:solidFill>
                  <a:schemeClr val="bg2">
                    <a:lumMod val="75000"/>
                  </a:schemeClr>
                </a:solidFill>
                <a:ea typeface="MS PGothic" panose="020B0600070205080204" pitchFamily="34" charset="-128"/>
              </a:rPr>
              <a:t>?</a:t>
            </a:r>
            <a:endParaRPr lang="en-US" sz="4400" dirty="0">
              <a:solidFill>
                <a:schemeClr val="bg2">
                  <a:lumMod val="75000"/>
                </a:schemeClr>
              </a:solidFill>
              <a:ea typeface="MS PGothic" panose="020B0600070205080204" pitchFamily="34" charset="-128"/>
            </a:endParaRPr>
          </a:p>
        </p:txBody>
      </p:sp>
      <p:sp>
        <p:nvSpPr>
          <p:cNvPr id="5" name="Oval 4"/>
          <p:cNvSpPr>
            <a:spLocks noChangeArrowheads="1"/>
          </p:cNvSpPr>
          <p:nvPr/>
        </p:nvSpPr>
        <p:spPr bwMode="auto">
          <a:xfrm>
            <a:off x="5867400" y="2057400"/>
            <a:ext cx="2133600" cy="1447800"/>
          </a:xfrm>
          <a:prstGeom prst="ellipse">
            <a:avLst/>
          </a:prstGeom>
          <a:noFill/>
          <a:ln w="25400">
            <a:solidFill>
              <a:srgbClr val="C00000"/>
            </a:solidFill>
            <a:round/>
            <a:headEnd/>
            <a:tailEnd/>
          </a:ln>
          <a:extLst>
            <a:ext uri="{909E8E84-426E-40DD-AFC4-6F175D3DCCD1}">
              <a14:hiddenFill xmlns:a14="http://schemas.microsoft.com/office/drawing/2010/main">
                <a:solidFill>
                  <a:srgbClr val="FFFFFF"/>
                </a:solidFill>
              </a14:hiddenFill>
            </a:ext>
          </a:extLst>
        </p:spPr>
        <p:txBody>
          <a:bodyPr/>
          <a:lstStyle>
            <a:lvl1pPr marL="342900" indent="-342900"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eaLnBrk="1" hangingPunct="1">
              <a:spcBef>
                <a:spcPct val="20000"/>
              </a:spcBef>
              <a:buFontTx/>
              <a:buChar char="•"/>
            </a:pPr>
            <a:endParaRPr lang="en-US" altLang="en-US"/>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228600"/>
            <a:ext cx="8534400" cy="1470025"/>
          </a:xfrm>
        </p:spPr>
        <p:txBody>
          <a:bodyPr>
            <a:normAutofit fontScale="90000"/>
          </a:bodyPr>
          <a:lstStyle/>
          <a:p>
            <a:pPr>
              <a:defRPr/>
            </a:pPr>
            <a:r>
              <a:rPr lang="en-US" dirty="0" smtClean="0">
                <a:ea typeface="ＭＳ Ｐゴシック" charset="-128"/>
              </a:rPr>
              <a:t>NIOSH conducted an HHE of Aerogel insulation for the insulators union</a:t>
            </a:r>
            <a:endParaRPr lang="en-US" dirty="0">
              <a:ea typeface="ＭＳ Ｐゴシック" charset="-128"/>
            </a:endParaRPr>
          </a:p>
        </p:txBody>
      </p:sp>
      <p:sp>
        <p:nvSpPr>
          <p:cNvPr id="141314" name="Subtitle 3"/>
          <p:cNvSpPr>
            <a:spLocks noGrp="1"/>
          </p:cNvSpPr>
          <p:nvPr>
            <p:ph type="subTitle" idx="1"/>
          </p:nvPr>
        </p:nvSpPr>
        <p:spPr>
          <a:xfrm>
            <a:off x="630238" y="6172200"/>
            <a:ext cx="7883525" cy="1752600"/>
          </a:xfrm>
        </p:spPr>
        <p:txBody>
          <a:bodyPr/>
          <a:lstStyle/>
          <a:p>
            <a:r>
              <a:rPr lang="en-US" altLang="en-US" sz="2800" smtClean="0">
                <a:cs typeface="ＭＳ Ｐゴシック" pitchFamily="34" charset="-128"/>
              </a:rPr>
              <a:t>Feldmann, Musolin and Methner, March 2015</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828800"/>
            <a:ext cx="5918200" cy="4113213"/>
          </a:xfrm>
          <a:prstGeom prst="rect">
            <a:avLst/>
          </a:prstGeom>
          <a:noFill/>
          <a:ln w="38100" cap="sq">
            <a:solidFill>
              <a:srgbClr val="000000"/>
            </a:solidFill>
            <a:miter lim="800000"/>
            <a:headEnd/>
            <a:tailEnd/>
          </a:ln>
          <a:effectLst>
            <a:outerShdw blurRad="50800" dist="38100" dir="2700000" algn="tl" rotWithShape="0">
              <a:srgbClr val="808080">
                <a:alpha val="42998"/>
              </a:srgbClr>
            </a:outerShdw>
          </a:effectLst>
          <a:extLst>
            <a:ext uri="{909E8E84-426E-40DD-AFC4-6F175D3DCCD1}">
              <a14:hiddenFill xmlns:a14="http://schemas.microsoft.com/office/drawing/2010/main">
                <a:solidFill>
                  <a:srgbClr val="FFFFFF"/>
                </a:solidFill>
              </a14:hiddenFill>
            </a:ext>
          </a:extLst>
        </p:spPr>
      </p:pic>
      <p:sp>
        <p:nvSpPr>
          <p:cNvPr id="141316" name="TextBox 4"/>
          <p:cNvSpPr txBox="1">
            <a:spLocks noChangeArrowheads="1"/>
          </p:cNvSpPr>
          <p:nvPr/>
        </p:nvSpPr>
        <p:spPr bwMode="auto">
          <a:xfrm>
            <a:off x="1676400" y="5649913"/>
            <a:ext cx="3276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eaLnBrk="1" hangingPunct="1">
              <a:spcBef>
                <a:spcPct val="20000"/>
              </a:spcBef>
            </a:pPr>
            <a:r>
              <a:rPr lang="en-US" altLang="en-US" sz="1800"/>
              <a:t>Mark Methner, NIOSH</a:t>
            </a: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3385" t="15846" r="33308" b="6923"/>
          <a:stretch/>
        </p:blipFill>
        <p:spPr bwMode="auto">
          <a:xfrm rot="342601">
            <a:off x="7353751" y="4421206"/>
            <a:ext cx="1691319" cy="2205940"/>
          </a:xfrm>
          <a:prstGeom prst="rect">
            <a:avLst/>
          </a:prstGeom>
          <a:ln w="9525">
            <a:solidFill>
              <a:srgbClr val="00B050"/>
            </a:solidFill>
            <a:miter lim="800000"/>
            <a:headEnd/>
            <a:tailEnd/>
          </a:ln>
          <a:effectLst>
            <a:glow rad="127000">
              <a:schemeClr val="accent6">
                <a:lumMod val="60000"/>
                <a:lumOff val="40000"/>
              </a:schemeClr>
            </a:glow>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143362" name="Title 1"/>
          <p:cNvSpPr>
            <a:spLocks noGrp="1"/>
          </p:cNvSpPr>
          <p:nvPr>
            <p:ph type="title"/>
          </p:nvPr>
        </p:nvSpPr>
        <p:spPr>
          <a:xfrm>
            <a:off x="457200" y="152400"/>
            <a:ext cx="8229600" cy="1143000"/>
          </a:xfrm>
        </p:spPr>
        <p:txBody>
          <a:bodyPr/>
          <a:lstStyle/>
          <a:p>
            <a:r>
              <a:rPr lang="en-US" altLang="en-US" smtClean="0">
                <a:latin typeface="Tahoma" pitchFamily="34" charset="0"/>
              </a:rPr>
              <a:t>The March 2015 HHE reported:</a:t>
            </a:r>
          </a:p>
        </p:txBody>
      </p:sp>
      <p:sp>
        <p:nvSpPr>
          <p:cNvPr id="3" name="Content Placeholder 2"/>
          <p:cNvSpPr>
            <a:spLocks noGrp="1"/>
          </p:cNvSpPr>
          <p:nvPr>
            <p:ph idx="1"/>
          </p:nvPr>
        </p:nvSpPr>
        <p:spPr>
          <a:xfrm>
            <a:off x="228600" y="1066800"/>
            <a:ext cx="7239000" cy="4525963"/>
          </a:xfrm>
          <a:extLst>
            <a:ext uri="{FAA26D3D-D897-4be2-8F04-BA451C77F1D7}">
              <ma14:placeholderFlag xmlns:ma14="http://schemas.microsoft.com/office/mac/drawingml/2011/main" xmlns="" val="1"/>
            </a:ext>
          </a:extLst>
        </p:spPr>
        <p:txBody>
          <a:bodyPr/>
          <a:lstStyle/>
          <a:p>
            <a:pPr marL="457200" indent="-457200">
              <a:spcBef>
                <a:spcPts val="600"/>
              </a:spcBef>
              <a:spcAft>
                <a:spcPts val="0"/>
              </a:spcAft>
              <a:defRPr/>
            </a:pPr>
            <a:r>
              <a:rPr lang="en-US" dirty="0">
                <a:ea typeface="MS PGothic" panose="020B0600070205080204" pitchFamily="34" charset="-128"/>
              </a:rPr>
              <a:t>E</a:t>
            </a:r>
            <a:r>
              <a:rPr lang="en-US" dirty="0" smtClean="0">
                <a:ea typeface="MS PGothic" panose="020B0600070205080204" pitchFamily="34" charset="-128"/>
              </a:rPr>
              <a:t>xposures for amorphous silica approached OELs</a:t>
            </a:r>
          </a:p>
          <a:p>
            <a:pPr marL="457200" indent="-457200">
              <a:spcBef>
                <a:spcPts val="600"/>
              </a:spcBef>
              <a:spcAft>
                <a:spcPts val="0"/>
              </a:spcAft>
              <a:defRPr/>
            </a:pPr>
            <a:r>
              <a:rPr lang="en-US" dirty="0" smtClean="0">
                <a:ea typeface="MS PGothic" panose="020B0600070205080204" pitchFamily="34" charset="-128"/>
              </a:rPr>
              <a:t>Exposures for crystalline silica, aluminum, titanium and iron were </a:t>
            </a:r>
            <a:r>
              <a:rPr lang="en-US"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a typeface="MS PGothic" panose="020B0600070205080204" pitchFamily="34" charset="-128"/>
              </a:rPr>
              <a:t>below </a:t>
            </a:r>
            <a:r>
              <a:rPr lang="en-US" dirty="0" smtClean="0">
                <a:ea typeface="MS PGothic" panose="020B0600070205080204" pitchFamily="34" charset="-128"/>
              </a:rPr>
              <a:t>OELs</a:t>
            </a:r>
          </a:p>
          <a:p>
            <a:pPr marL="457200" indent="-457200">
              <a:spcBef>
                <a:spcPts val="600"/>
              </a:spcBef>
              <a:spcAft>
                <a:spcPts val="0"/>
              </a:spcAft>
              <a:defRPr/>
            </a:pPr>
            <a:r>
              <a:rPr lang="en-US"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a typeface="MS PGothic" panose="020B0600070205080204" pitchFamily="34" charset="-128"/>
              </a:rPr>
              <a:t>Most</a:t>
            </a:r>
            <a:r>
              <a:rPr lang="en-US" dirty="0" smtClean="0">
                <a:ea typeface="MS PGothic" panose="020B0600070205080204" pitchFamily="34" charset="-128"/>
              </a:rPr>
              <a:t> of the particulate released during aerogel handling was </a:t>
            </a:r>
            <a:r>
              <a:rPr lang="en-US" dirty="0" err="1" smtClean="0">
                <a:ea typeface="MS PGothic" panose="020B0600070205080204" pitchFamily="34" charset="-128"/>
              </a:rPr>
              <a:t>respirable</a:t>
            </a:r>
            <a:endParaRPr lang="en-US" dirty="0">
              <a:ea typeface="MS PGothic" panose="020B0600070205080204" pitchFamily="34" charset="-128"/>
            </a:endParaRPr>
          </a:p>
          <a:p>
            <a:pPr marL="457200" indent="-457200">
              <a:spcBef>
                <a:spcPts val="600"/>
              </a:spcBef>
              <a:spcAft>
                <a:spcPts val="0"/>
              </a:spcAft>
              <a:defRPr/>
            </a:pPr>
            <a:r>
              <a:rPr lang="en-US" dirty="0" smtClean="0">
                <a:ea typeface="MS PGothic" panose="020B0600070205080204" pitchFamily="34" charset="-128"/>
              </a:rPr>
              <a:t>Many participants reported upper respiratory tract irritation or very dry or chapped skin</a:t>
            </a:r>
            <a:endParaRPr lang="en-US" dirty="0">
              <a:ea typeface="MS PGothic" panose="020B0600070205080204" pitchFamily="34" charset="-128"/>
            </a:endParaRP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Title 1"/>
          <p:cNvSpPr>
            <a:spLocks noGrp="1"/>
          </p:cNvSpPr>
          <p:nvPr>
            <p:ph type="ctrTitle"/>
          </p:nvPr>
        </p:nvSpPr>
        <p:spPr>
          <a:xfrm>
            <a:off x="381000" y="1371600"/>
            <a:ext cx="3224213" cy="1470025"/>
          </a:xfrm>
        </p:spPr>
        <p:txBody>
          <a:bodyPr/>
          <a:lstStyle/>
          <a:p>
            <a:pPr algn="r"/>
            <a:r>
              <a:rPr lang="en-US" altLang="en-US" smtClean="0">
                <a:latin typeface="Tahoma" pitchFamily="34" charset="0"/>
              </a:rPr>
              <a:t>Self-cleaning windows can reduce worker exposures</a:t>
            </a:r>
          </a:p>
        </p:txBody>
      </p:sp>
      <p:sp>
        <p:nvSpPr>
          <p:cNvPr id="3" name="Subtitle 2"/>
          <p:cNvSpPr>
            <a:spLocks noGrp="1"/>
          </p:cNvSpPr>
          <p:nvPr>
            <p:ph type="subTitle" idx="1"/>
          </p:nvPr>
        </p:nvSpPr>
        <p:spPr>
          <a:xfrm>
            <a:off x="-2743200" y="4953000"/>
            <a:ext cx="6400800" cy="1752600"/>
          </a:xfrm>
        </p:spPr>
        <p:txBody>
          <a:bodyPr/>
          <a:lstStyle/>
          <a:p>
            <a:pPr algn="r"/>
            <a:r>
              <a:rPr lang="en-US" altLang="en-US" smtClean="0">
                <a:solidFill>
                  <a:srgbClr val="7F7F7F"/>
                </a:solidFill>
                <a:cs typeface="ＭＳ Ｐゴシック" pitchFamily="34" charset="-128"/>
              </a:rPr>
              <a:t>March 16, 2015</a:t>
            </a:r>
          </a:p>
          <a:p>
            <a:pPr algn="r"/>
            <a:r>
              <a:rPr lang="en-US" altLang="en-US" smtClean="0">
                <a:solidFill>
                  <a:srgbClr val="7F7F7F"/>
                </a:solidFill>
                <a:cs typeface="ＭＳ Ｐゴシック" pitchFamily="34" charset="-128"/>
              </a:rPr>
              <a:t>CPWR’s offices</a:t>
            </a:r>
          </a:p>
        </p:txBody>
      </p:sp>
      <p:pic>
        <p:nvPicPr>
          <p:cNvPr id="7170" name="Picture 2" descr="C:\Users\blippy\AppData\Local\Microsoft\Windows\Temporary Internet Files\Content.Outlook\MGPOYCG1\IMG_2266.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0225" r="8730" b="28781"/>
          <a:stretch/>
        </p:blipFill>
        <p:spPr bwMode="auto">
          <a:xfrm rot="5400000">
            <a:off x="3103214" y="850797"/>
            <a:ext cx="6856413" cy="515481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Title 4"/>
          <p:cNvSpPr>
            <a:spLocks noGrp="1"/>
          </p:cNvSpPr>
          <p:nvPr>
            <p:ph type="ctrTitle"/>
          </p:nvPr>
        </p:nvSpPr>
        <p:spPr>
          <a:xfrm>
            <a:off x="228600" y="838200"/>
            <a:ext cx="8686800" cy="1470025"/>
          </a:xfrm>
        </p:spPr>
        <p:txBody>
          <a:bodyPr/>
          <a:lstStyle/>
          <a:p>
            <a:pPr marL="514350" indent="-514350"/>
            <a:r>
              <a:rPr lang="en-US" altLang="en-US" smtClean="0">
                <a:latin typeface="Tahoma" pitchFamily="34" charset="0"/>
              </a:rPr>
              <a:t>	Explain what we know about the health problems posed by nanoparticles</a:t>
            </a:r>
            <a:br>
              <a:rPr lang="en-US" altLang="en-US" smtClean="0">
                <a:latin typeface="Tahoma" pitchFamily="34" charset="0"/>
              </a:rPr>
            </a:br>
            <a:endParaRPr lang="en-US" altLang="en-US" smtClean="0">
              <a:latin typeface="Tahoma" pitchFamily="34" charset="0"/>
            </a:endParaRPr>
          </a:p>
        </p:txBody>
      </p:sp>
      <p:sp>
        <p:nvSpPr>
          <p:cNvPr id="3" name="Subtitle 2"/>
          <p:cNvSpPr>
            <a:spLocks noGrp="1"/>
          </p:cNvSpPr>
          <p:nvPr>
            <p:ph type="subTitle" idx="1"/>
          </p:nvPr>
        </p:nvSpPr>
        <p:spPr>
          <a:xfrm>
            <a:off x="1371600" y="3505200"/>
            <a:ext cx="6400800" cy="1752600"/>
          </a:xfrm>
          <a:ln>
            <a:miter lim="800000"/>
            <a:headEnd/>
            <a:tailEnd/>
          </a:ln>
          <a:extLst>
            <a:ext uri="{FAA26D3D-D897-4be2-8F04-BA451C77F1D7}">
              <ma14:placeholderFlag xmlns:ma14="http://schemas.microsoft.com/office/mac/drawingml/2011/main" xmlns="" val="1"/>
            </a:ext>
          </a:extLst>
        </p:spPr>
        <p:txBody>
          <a:bodyPr/>
          <a:lstStyle/>
          <a:p>
            <a:pPr>
              <a:defRPr/>
            </a:pPr>
            <a:r>
              <a:rPr lang="en-US" sz="6600"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a typeface="ＭＳ Ｐゴシック" charset="-128"/>
              </a:rPr>
              <a:t>Objective 5</a:t>
            </a:r>
            <a:endParaRPr lang="en-US" sz="6600"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a typeface="ＭＳ Ｐゴシック" charset="-128"/>
            </a:endParaRPr>
          </a:p>
          <a:p>
            <a:pPr>
              <a:defRPr/>
            </a:pPr>
            <a:endParaRPr lang="en-US" sz="6600" dirty="0">
              <a:ea typeface="ＭＳ Ｐゴシック" charset="-128"/>
            </a:endParaRPr>
          </a:p>
        </p:txBody>
      </p:sp>
      <p:graphicFrame>
        <p:nvGraphicFramePr>
          <p:cNvPr id="7" name="Diagram 6"/>
          <p:cNvGraphicFramePr/>
          <p:nvPr/>
        </p:nvGraphicFramePr>
        <p:xfrm>
          <a:off x="1752600" y="320040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8481" name="Title 5"/>
          <p:cNvSpPr>
            <a:spLocks noGrp="1"/>
          </p:cNvSpPr>
          <p:nvPr>
            <p:ph type="title"/>
          </p:nvPr>
        </p:nvSpPr>
        <p:spPr/>
        <p:txBody>
          <a:bodyPr/>
          <a:lstStyle/>
          <a:p>
            <a:r>
              <a:rPr lang="en-US" altLang="en-US" smtClean="0">
                <a:latin typeface="Tahoma" pitchFamily="34" charset="0"/>
              </a:rPr>
              <a:t>The first case of human health effects was just documented</a:t>
            </a:r>
          </a:p>
        </p:txBody>
      </p:sp>
      <p:sp>
        <p:nvSpPr>
          <p:cNvPr id="7" name="Content Placeholder 6"/>
          <p:cNvSpPr>
            <a:spLocks noGrp="1"/>
          </p:cNvSpPr>
          <p:nvPr>
            <p:ph idx="1"/>
          </p:nvPr>
        </p:nvSpPr>
        <p:spPr>
          <a:xfrm>
            <a:off x="457200" y="1524000"/>
            <a:ext cx="8229600" cy="4525963"/>
          </a:xfrm>
        </p:spPr>
        <p:txBody>
          <a:bodyPr/>
          <a:lstStyle/>
          <a:p>
            <a:pPr>
              <a:defRPr/>
            </a:pPr>
            <a:r>
              <a:rPr lang="en-US" b="1" dirty="0" smtClean="0">
                <a:ea typeface="MS PGothic" panose="020B0600070205080204" pitchFamily="34" charset="-128"/>
              </a:rPr>
              <a:t>26 year-old female chemist</a:t>
            </a:r>
          </a:p>
          <a:p>
            <a:pPr>
              <a:defRPr/>
            </a:pPr>
            <a:r>
              <a:rPr lang="en-US" b="1" dirty="0" smtClean="0">
                <a:ea typeface="MS PGothic" panose="020B0600070205080204" pitchFamily="34" charset="-128"/>
              </a:rPr>
              <a:t>Weighed nickel nanoparticles on a lab bench with no protective measures</a:t>
            </a:r>
          </a:p>
          <a:p>
            <a:pPr>
              <a:defRPr/>
            </a:pPr>
            <a:r>
              <a:rPr lang="en-US" b="1" dirty="0" smtClean="0">
                <a:ea typeface="MS PGothic" panose="020B0600070205080204" pitchFamily="34" charset="-128"/>
              </a:rPr>
              <a:t>Developed nickel sensitization</a:t>
            </a:r>
          </a:p>
          <a:p>
            <a:pPr>
              <a:defRPr/>
            </a:pPr>
            <a:r>
              <a:rPr lang="en-US" b="1" dirty="0" smtClean="0">
                <a:ea typeface="MS PGothic" panose="020B0600070205080204" pitchFamily="34" charset="-128"/>
              </a:rPr>
              <a:t>Had difficult time returning to work even in other parts of the building</a:t>
            </a:r>
          </a:p>
          <a:p>
            <a:pPr marL="0" indent="0">
              <a:buFont typeface="Arial" pitchFamily="34" charset="0"/>
              <a:buNone/>
              <a:defRPr/>
            </a:pPr>
            <a:r>
              <a:rPr lang="en-US" b="1" dirty="0" smtClean="0">
                <a:ea typeface="MS PGothic" panose="020B0600070205080204" pitchFamily="34" charset="-128"/>
              </a:rPr>
              <a:t>NIOSH has commented on this case:</a:t>
            </a:r>
          </a:p>
          <a:p>
            <a:pPr marL="0" indent="0">
              <a:buFont typeface="Arial" pitchFamily="34" charset="0"/>
              <a:buNone/>
              <a:defRPr/>
            </a:pPr>
            <a:r>
              <a:rPr lang="en-US" sz="2000" u="sng" dirty="0">
                <a:ea typeface="MS PGothic" panose="020B0600070205080204" pitchFamily="34" charset="-128"/>
                <a:hlinkClick r:id="rId3"/>
              </a:rPr>
              <a:t>http://blogs.cdc.gov/niosh-science-blog/2014/05/28/nickel-nano</a:t>
            </a:r>
            <a:r>
              <a:rPr lang="en-US" u="sng" dirty="0" smtClean="0">
                <a:ea typeface="MS PGothic" panose="020B0600070205080204" pitchFamily="34" charset="-128"/>
                <a:hlinkClick r:id="rId3"/>
              </a:rPr>
              <a:t>/</a:t>
            </a:r>
            <a:endParaRPr lang="en-US" b="1" dirty="0" smtClean="0">
              <a:ea typeface="MS PGothic" panose="020B0600070205080204" pitchFamily="34" charset="-128"/>
            </a:endParaRPr>
          </a:p>
          <a:p>
            <a:pPr marL="0" indent="0">
              <a:buFont typeface="Arial" pitchFamily="34" charset="0"/>
              <a:buNone/>
              <a:defRPr/>
            </a:pPr>
            <a:r>
              <a:rPr lang="en-US" sz="2800" b="1" dirty="0" err="1" smtClean="0">
                <a:solidFill>
                  <a:srgbClr val="C00000"/>
                </a:solidFill>
                <a:ea typeface="MS PGothic" panose="020B0600070205080204" pitchFamily="34" charset="-128"/>
              </a:rPr>
              <a:t>Journeay</a:t>
            </a:r>
            <a:r>
              <a:rPr lang="en-US" sz="2800" b="1" dirty="0">
                <a:solidFill>
                  <a:srgbClr val="C00000"/>
                </a:solidFill>
                <a:ea typeface="MS PGothic" panose="020B0600070205080204" pitchFamily="34" charset="-128"/>
              </a:rPr>
              <a:t> </a:t>
            </a:r>
            <a:r>
              <a:rPr lang="en-US" sz="2800" b="1" dirty="0" smtClean="0">
                <a:solidFill>
                  <a:srgbClr val="C00000"/>
                </a:solidFill>
                <a:ea typeface="MS PGothic" panose="020B0600070205080204" pitchFamily="34" charset="-128"/>
              </a:rPr>
              <a:t>&amp; Goldman, 2014 AJIM</a:t>
            </a:r>
            <a:endParaRPr lang="en-US" sz="2800" b="1" dirty="0">
              <a:solidFill>
                <a:srgbClr val="C00000"/>
              </a:solidFill>
              <a:ea typeface="MS PGothic" panose="020B0600070205080204" pitchFamily="34" charset="-128"/>
            </a:endParaRP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685800" y="533400"/>
            <a:ext cx="7924800" cy="1470025"/>
          </a:xfrm>
        </p:spPr>
        <p:txBody>
          <a:bodyPr>
            <a:noAutofit/>
          </a:bodyPr>
          <a:lstStyle/>
          <a:p>
            <a:pPr>
              <a:defRPr/>
            </a:pPr>
            <a:r>
              <a:rPr lang="en-US" sz="3200" dirty="0">
                <a:ea typeface="ＭＳ Ｐゴシック" charset="-128"/>
              </a:rPr>
              <a:t>M</a:t>
            </a:r>
            <a:r>
              <a:rPr lang="en-US" sz="3200" dirty="0" smtClean="0">
                <a:ea typeface="ＭＳ Ｐゴシック" charset="-128"/>
              </a:rPr>
              <a:t>esotheliomas have been produced in mice with MWCNTs that are </a:t>
            </a:r>
            <a:r>
              <a:rPr lang="en-US" sz="3200" dirty="0" smtClean="0">
                <a:effectLst>
                  <a:glow rad="63500">
                    <a:schemeClr val="accent1">
                      <a:satMod val="175000"/>
                      <a:alpha val="40000"/>
                    </a:schemeClr>
                  </a:glow>
                  <a:outerShdw blurRad="50000" dist="30000" dir="5400000" algn="tl" rotWithShape="0">
                    <a:srgbClr val="000000">
                      <a:alpha val="30000"/>
                    </a:srgbClr>
                  </a:outerShdw>
                </a:effectLst>
                <a:ea typeface="ＭＳ Ｐゴシック" charset="-128"/>
              </a:rPr>
              <a:t>fibers</a:t>
            </a:r>
            <a:r>
              <a:rPr lang="en-US" sz="3200" dirty="0" smtClean="0">
                <a:ea typeface="ＭＳ Ｐゴシック" charset="-128"/>
              </a:rPr>
              <a:t> with long aspect ratios </a:t>
            </a:r>
            <a:r>
              <a:rPr lang="en-US" sz="1800" dirty="0" smtClean="0">
                <a:ea typeface="ＭＳ Ｐゴシック" charset="-128"/>
              </a:rPr>
              <a:t>(Takagi 08, Poland 08)</a:t>
            </a:r>
            <a:endParaRPr lang="en-US" sz="1800" dirty="0">
              <a:ea typeface="ＭＳ Ｐゴシック" charset="-128"/>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l="15701" t="42072" r="27367" b="14822"/>
          <a:stretch>
            <a:fillRect/>
          </a:stretch>
        </p:blipFill>
        <p:spPr bwMode="auto">
          <a:xfrm>
            <a:off x="2819400" y="2398713"/>
            <a:ext cx="3559175" cy="3349625"/>
          </a:xfrm>
          <a:prstGeom prst="rect">
            <a:avLst/>
          </a:prstGeom>
          <a:noFill/>
          <a:ln>
            <a:noFill/>
          </a:ln>
          <a:effectLst>
            <a:outerShdw blurRad="292100" dist="139700" dir="2700000" algn="tl" rotWithShape="0">
              <a:srgbClr val="333333">
                <a:alpha val="6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0531" name="TextBox 6"/>
          <p:cNvSpPr txBox="1">
            <a:spLocks noChangeArrowheads="1"/>
          </p:cNvSpPr>
          <p:nvPr/>
        </p:nvSpPr>
        <p:spPr bwMode="auto">
          <a:xfrm>
            <a:off x="1017588" y="5868988"/>
            <a:ext cx="721201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algn="ctr" eaLnBrk="1" hangingPunct="1">
              <a:spcBef>
                <a:spcPct val="20000"/>
              </a:spcBef>
            </a:pPr>
            <a:r>
              <a:rPr lang="en-US" altLang="en-US" sz="1800" b="1" i="1"/>
              <a:t> </a:t>
            </a:r>
            <a:r>
              <a:rPr lang="en-US" altLang="en-US" sz="1800"/>
              <a:t>Multi-walled carbon  nanotube penetrating the pleura of the lung.  Courtesy of Robert Mercer, and Diane Schwegler- Berry, NIOSH </a:t>
            </a:r>
          </a:p>
        </p:txBody>
      </p:sp>
      <p:sp>
        <p:nvSpPr>
          <p:cNvPr id="2" name="Subtitle 1"/>
          <p:cNvSpPr>
            <a:spLocks noGrp="1"/>
          </p:cNvSpPr>
          <p:nvPr>
            <p:ph type="subTitle" idx="1"/>
          </p:nvPr>
        </p:nvSpPr>
        <p:spPr>
          <a:xfrm>
            <a:off x="3048000" y="2438400"/>
            <a:ext cx="3200400" cy="1752600"/>
          </a:xfrm>
        </p:spPr>
        <p:txBody>
          <a:bodyPr/>
          <a:lstStyle/>
          <a:p>
            <a:pPr algn="r"/>
            <a:r>
              <a:rPr lang="en-US" altLang="en-US" smtClean="0">
                <a:solidFill>
                  <a:srgbClr val="FFFF00"/>
                </a:solidFill>
                <a:cs typeface="ＭＳ Ｐゴシック" pitchFamily="34" charset="-128"/>
              </a:rPr>
              <a:t>Remind you of anything?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Title 1"/>
          <p:cNvSpPr>
            <a:spLocks noGrp="1"/>
          </p:cNvSpPr>
          <p:nvPr>
            <p:ph type="title"/>
          </p:nvPr>
        </p:nvSpPr>
        <p:spPr/>
        <p:txBody>
          <a:bodyPr/>
          <a:lstStyle/>
          <a:p>
            <a:r>
              <a:rPr lang="en-US" altLang="en-US" smtClean="0">
                <a:latin typeface="Tahoma" pitchFamily="34" charset="0"/>
              </a:rPr>
              <a:t>What is the main route of entry for nanoparticles?</a:t>
            </a:r>
          </a:p>
        </p:txBody>
      </p:sp>
      <p:sp>
        <p:nvSpPr>
          <p:cNvPr id="3" name="Content Placeholder 2"/>
          <p:cNvSpPr>
            <a:spLocks noGrp="1"/>
          </p:cNvSpPr>
          <p:nvPr>
            <p:ph sz="half" idx="1"/>
          </p:nvPr>
        </p:nvSpPr>
        <p:spPr>
          <a:xfrm>
            <a:off x="762000" y="1600200"/>
            <a:ext cx="7543800" cy="3595688"/>
          </a:xfrm>
        </p:spPr>
        <p:txBody>
          <a:bodyPr/>
          <a:lstStyle/>
          <a:p>
            <a:pPr>
              <a:defRPr/>
            </a:pPr>
            <a:r>
              <a:rPr lang="en-US" dirty="0">
                <a:ea typeface="MS PGothic" panose="020B0600070205080204" pitchFamily="34" charset="-128"/>
              </a:rPr>
              <a:t>Up to 50% of inhaled nanoparticles may deposit in gas exchange </a:t>
            </a:r>
            <a:r>
              <a:rPr lang="en-US" dirty="0" smtClean="0">
                <a:ea typeface="MS PGothic" panose="020B0600070205080204" pitchFamily="34" charset="-128"/>
              </a:rPr>
              <a:t>region (Schulte)</a:t>
            </a:r>
            <a:endParaRPr lang="en-US" dirty="0">
              <a:ea typeface="MS PGothic" panose="020B0600070205080204" pitchFamily="34" charset="-128"/>
            </a:endParaRPr>
          </a:p>
          <a:p>
            <a:pPr marL="349250" indent="-347663">
              <a:defRPr/>
            </a:pPr>
            <a:r>
              <a:rPr lang="en-US" dirty="0" smtClean="0">
                <a:ea typeface="MS PGothic" panose="020B0600070205080204" pitchFamily="34" charset="-128"/>
              </a:rPr>
              <a:t>Inhaled NPs may enter the blood stream and translocate to other organs</a:t>
            </a:r>
          </a:p>
        </p:txBody>
      </p:sp>
      <p:grpSp>
        <p:nvGrpSpPr>
          <p:cNvPr id="10" name="Group 9"/>
          <p:cNvGrpSpPr>
            <a:grpSpLocks/>
          </p:cNvGrpSpPr>
          <p:nvPr/>
        </p:nvGrpSpPr>
        <p:grpSpPr bwMode="auto">
          <a:xfrm>
            <a:off x="1371600" y="3505200"/>
            <a:ext cx="6477000" cy="3228975"/>
            <a:chOff x="1371600" y="3505200"/>
            <a:chExt cx="6477000" cy="3229690"/>
          </a:xfrm>
        </p:grpSpPr>
        <p:pic>
          <p:nvPicPr>
            <p:cNvPr id="151556" name="Picture 2" descr="File:Diagrama de los pulmones-b.svg">
              <a:hlinkClick r:id="" action="ppaction://hlinkfile"/>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3505200"/>
              <a:ext cx="5486400" cy="3038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1371600" y="6334751"/>
              <a:ext cx="6477000" cy="400139"/>
            </a:xfrm>
            <a:prstGeom prst="rect">
              <a:avLst/>
            </a:prstGeom>
            <a:noFill/>
          </p:spPr>
          <p:txBody>
            <a:bodyPr>
              <a:spAutoFit/>
            </a:bodyPr>
            <a:lstStyle/>
            <a:p>
              <a:pPr algn="ctr">
                <a:defRPr/>
              </a:pPr>
              <a:r>
                <a:rPr lang="en-US" sz="2000" dirty="0">
                  <a:solidFill>
                    <a:schemeClr val="accent6">
                      <a:lumMod val="60000"/>
                      <a:lumOff val="40000"/>
                    </a:schemeClr>
                  </a:solidFill>
                  <a:ea typeface="MS PGothic" panose="020B0600070205080204" pitchFamily="34" charset="-128"/>
                </a:rPr>
                <a:t>Image courtesy Wikimedia</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3601" name="Title 1"/>
          <p:cNvSpPr>
            <a:spLocks noGrp="1"/>
          </p:cNvSpPr>
          <p:nvPr>
            <p:ph type="title"/>
          </p:nvPr>
        </p:nvSpPr>
        <p:spPr>
          <a:xfrm>
            <a:off x="457200" y="457200"/>
            <a:ext cx="8229600" cy="1143000"/>
          </a:xfrm>
        </p:spPr>
        <p:txBody>
          <a:bodyPr/>
          <a:lstStyle/>
          <a:p>
            <a:r>
              <a:rPr lang="en-US" altLang="en-US" smtClean="0">
                <a:latin typeface="Tahoma" pitchFamily="34" charset="0"/>
              </a:rPr>
              <a:t>Skin cannot be ruled out as a potential route of exposure, but results are mixed</a:t>
            </a:r>
          </a:p>
        </p:txBody>
      </p:sp>
      <p:sp>
        <p:nvSpPr>
          <p:cNvPr id="153602" name="Content Placeholder 2"/>
          <p:cNvSpPr>
            <a:spLocks noGrp="1"/>
          </p:cNvSpPr>
          <p:nvPr>
            <p:ph idx="1"/>
          </p:nvPr>
        </p:nvSpPr>
        <p:spPr>
          <a:xfrm>
            <a:off x="457200" y="2133600"/>
            <a:ext cx="5562600" cy="3962400"/>
          </a:xfrm>
        </p:spPr>
        <p:txBody>
          <a:bodyPr/>
          <a:lstStyle/>
          <a:p>
            <a:pPr marL="349250" indent="-347663"/>
            <a:r>
              <a:rPr lang="en-US" altLang="en-US" sz="2400" smtClean="0">
                <a:cs typeface="ＭＳ Ｐゴシック" pitchFamily="34" charset="-128"/>
              </a:rPr>
              <a:t>Several studies show little penetration of nanoscale oxides beyond surface skin layers</a:t>
            </a:r>
          </a:p>
          <a:p>
            <a:pPr marL="349250" indent="-347663"/>
            <a:r>
              <a:rPr lang="en-US" altLang="en-US" sz="2400" smtClean="0">
                <a:cs typeface="ＭＳ Ｐゴシック" pitchFamily="34" charset="-128"/>
              </a:rPr>
              <a:t>Quantum dots were found to penetrate intact pig skin within 8-24 hours at occupationally relevant doses</a:t>
            </a:r>
          </a:p>
        </p:txBody>
      </p:sp>
      <p:pic>
        <p:nvPicPr>
          <p:cNvPr id="153603" name="Picture 2" descr="File:HumanSkinDiagramClean.jpg">
            <a:hlinkClick r:id="" action="ppaction://hlinkfile"/>
          </p:cNvPr>
          <p:cNvPicPr>
            <a:picLocks noChangeAspect="1" noChangeArrowheads="1"/>
          </p:cNvPicPr>
          <p:nvPr/>
        </p:nvPicPr>
        <p:blipFill>
          <a:blip r:embed="rId3">
            <a:extLst>
              <a:ext uri="{28A0092B-C50C-407E-A947-70E740481C1C}">
                <a14:useLocalDpi xmlns:a14="http://schemas.microsoft.com/office/drawing/2010/main" val="0"/>
              </a:ext>
            </a:extLst>
          </a:blip>
          <a:srcRect l="27362" t="9090" r="19218" b="10684"/>
          <a:stretch>
            <a:fillRect/>
          </a:stretch>
        </p:blipFill>
        <p:spPr bwMode="auto">
          <a:xfrm>
            <a:off x="5867400" y="2057400"/>
            <a:ext cx="32766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Title 1"/>
          <p:cNvSpPr>
            <a:spLocks noGrp="1"/>
          </p:cNvSpPr>
          <p:nvPr>
            <p:ph type="ctrTitle"/>
          </p:nvPr>
        </p:nvSpPr>
        <p:spPr>
          <a:xfrm>
            <a:off x="533400" y="457200"/>
            <a:ext cx="8077200" cy="1470025"/>
          </a:xfrm>
        </p:spPr>
        <p:txBody>
          <a:bodyPr/>
          <a:lstStyle/>
          <a:p>
            <a:pPr indent="1588"/>
            <a:r>
              <a:rPr lang="en-US" altLang="en-US" smtClean="0">
                <a:latin typeface="Tahoma" pitchFamily="34" charset="0"/>
              </a:rPr>
              <a:t>Metal nanoparticles have been shown to penetrate flexed, damaged or diseased skin</a:t>
            </a:r>
          </a:p>
        </p:txBody>
      </p:sp>
      <p:sp>
        <p:nvSpPr>
          <p:cNvPr id="155650" name="Subtitle 2"/>
          <p:cNvSpPr>
            <a:spLocks noGrp="1"/>
          </p:cNvSpPr>
          <p:nvPr>
            <p:ph type="subTitle" idx="1"/>
          </p:nvPr>
        </p:nvSpPr>
        <p:spPr>
          <a:xfrm>
            <a:off x="249238" y="5829300"/>
            <a:ext cx="6400800" cy="1752600"/>
          </a:xfrm>
        </p:spPr>
        <p:txBody>
          <a:bodyPr/>
          <a:lstStyle/>
          <a:p>
            <a:pPr algn="l"/>
            <a:r>
              <a:rPr lang="en-US" altLang="en-US" sz="2400" smtClean="0">
                <a:cs typeface="ＭＳ Ｐゴシック" pitchFamily="34" charset="-128"/>
              </a:rPr>
              <a:t>Int Arch Occup Environ Health (2009) 82:1043-1055</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rcRect l="3464" t="3946" r="5917" b="1070"/>
          <a:stretch>
            <a:fillRect/>
          </a:stretch>
        </p:blipFill>
        <p:spPr bwMode="auto">
          <a:xfrm>
            <a:off x="749300" y="2386013"/>
            <a:ext cx="3822700" cy="3016250"/>
          </a:xfrm>
          <a:prstGeom prst="rect">
            <a:avLst/>
          </a:prstGeom>
          <a:noFill/>
          <a:ln w="38100" cap="sq">
            <a:solidFill>
              <a:srgbClr val="000000"/>
            </a:solidFill>
            <a:miter lim="800000"/>
            <a:headEnd/>
            <a:tailEnd/>
          </a:ln>
          <a:effectLst>
            <a:outerShdw blurRad="50800" dist="38100" dir="2700000" algn="tl" rotWithShape="0">
              <a:srgbClr val="808080">
                <a:alpha val="42999"/>
              </a:srgbClr>
            </a:outerShdw>
          </a:effectLst>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rcRect r="20636"/>
          <a:stretch>
            <a:fillRect/>
          </a:stretch>
        </p:blipFill>
        <p:spPr bwMode="auto">
          <a:xfrm>
            <a:off x="4965700" y="2386013"/>
            <a:ext cx="3644900" cy="3016250"/>
          </a:xfrm>
          <a:prstGeom prst="rect">
            <a:avLst/>
          </a:prstGeom>
          <a:noFill/>
          <a:ln w="38100" cap="sq">
            <a:solidFill>
              <a:srgbClr val="000000"/>
            </a:solidFill>
            <a:miter lim="800000"/>
            <a:headEnd/>
            <a:tailEnd/>
          </a:ln>
          <a:effectLst>
            <a:outerShdw blurRad="50800" dist="38100" dir="2700000" algn="tl" rotWithShape="0">
              <a:srgbClr val="808080">
                <a:alpha val="42999"/>
              </a:srgbClr>
            </a:outerShdw>
          </a:effectLst>
          <a:extLst>
            <a:ext uri="{909E8E84-426E-40DD-AFC4-6F175D3DCCD1}">
              <a14:hiddenFill xmlns:a14="http://schemas.microsoft.com/office/drawing/2010/main">
                <a:solidFill>
                  <a:srgbClr val="FFFFFF"/>
                </a:solidFill>
              </a14:hiddenFill>
            </a:ext>
          </a:extLst>
        </p:spPr>
      </p:pic>
      <p:sp>
        <p:nvSpPr>
          <p:cNvPr id="2" name="TextBox 1"/>
          <p:cNvSpPr txBox="1">
            <a:spLocks noChangeArrowheads="1"/>
          </p:cNvSpPr>
          <p:nvPr/>
        </p:nvSpPr>
        <p:spPr bwMode="auto">
          <a:xfrm>
            <a:off x="766763" y="4078288"/>
            <a:ext cx="47244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eaLnBrk="1" hangingPunct="1"/>
            <a:r>
              <a:rPr lang="en-US" altLang="en-US" sz="4000" b="1">
                <a:solidFill>
                  <a:schemeClr val="bg1"/>
                </a:solidFill>
              </a:rPr>
              <a:t>We have lots in the trades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Title 1"/>
          <p:cNvSpPr>
            <a:spLocks noGrp="1"/>
          </p:cNvSpPr>
          <p:nvPr>
            <p:ph type="title"/>
          </p:nvPr>
        </p:nvSpPr>
        <p:spPr>
          <a:xfrm>
            <a:off x="457200" y="685800"/>
            <a:ext cx="8229600" cy="1143000"/>
          </a:xfrm>
        </p:spPr>
        <p:txBody>
          <a:bodyPr/>
          <a:lstStyle/>
          <a:p>
            <a:r>
              <a:rPr lang="en-US" altLang="en-US" smtClean="0">
                <a:latin typeface="Tahoma" pitchFamily="34" charset="0"/>
              </a:rPr>
              <a:t>Ingestion is a viable route of entry, particles can translocate throughout the body</a:t>
            </a:r>
          </a:p>
        </p:txBody>
      </p:sp>
      <p:sp>
        <p:nvSpPr>
          <p:cNvPr id="3" name="Content Placeholder 2"/>
          <p:cNvSpPr>
            <a:spLocks noGrp="1"/>
          </p:cNvSpPr>
          <p:nvPr>
            <p:ph idx="1"/>
          </p:nvPr>
        </p:nvSpPr>
        <p:spPr>
          <a:xfrm>
            <a:off x="457200" y="2286000"/>
            <a:ext cx="7688263" cy="4084638"/>
          </a:xfrm>
        </p:spPr>
        <p:txBody>
          <a:bodyPr/>
          <a:lstStyle/>
          <a:p>
            <a:pPr marL="349250" indent="-347663"/>
            <a:r>
              <a:rPr lang="en-US" altLang="en-US" smtClean="0">
                <a:cs typeface="ＭＳ Ｐゴシック" pitchFamily="34" charset="-128"/>
              </a:rPr>
              <a:t>How do we ingest nanoparticles?</a:t>
            </a:r>
          </a:p>
          <a:p>
            <a:pPr marL="349250" indent="-347663"/>
            <a:r>
              <a:rPr lang="en-US" altLang="en-US" smtClean="0">
                <a:cs typeface="ＭＳ Ｐゴシック" pitchFamily="34" charset="-128"/>
              </a:rPr>
              <a:t>Ingested nanoparticles translocate to other organ systems</a:t>
            </a:r>
          </a:p>
          <a:p>
            <a:pPr marL="623888" lvl="1" indent="-347663"/>
            <a:r>
              <a:rPr lang="en-US" altLang="en-US" smtClean="0"/>
              <a:t>SWCNT delivered into gut for treating Alzheimer’s disease were found in liver, brain and heart</a:t>
            </a:r>
          </a:p>
        </p:txBody>
      </p:sp>
      <p:grpSp>
        <p:nvGrpSpPr>
          <p:cNvPr id="7" name="Group 6"/>
          <p:cNvGrpSpPr>
            <a:grpSpLocks/>
          </p:cNvGrpSpPr>
          <p:nvPr/>
        </p:nvGrpSpPr>
        <p:grpSpPr bwMode="auto">
          <a:xfrm>
            <a:off x="6172200" y="6019800"/>
            <a:ext cx="2660650" cy="584200"/>
            <a:chOff x="6172200" y="6019800"/>
            <a:chExt cx="2659932" cy="584775"/>
          </a:xfrm>
        </p:grpSpPr>
        <p:pic>
          <p:nvPicPr>
            <p:cNvPr id="157700"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379350" y="6096000"/>
              <a:ext cx="452782" cy="469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7701" name="TextBox 5"/>
            <p:cNvSpPr txBox="1">
              <a:spLocks noChangeArrowheads="1"/>
            </p:cNvSpPr>
            <p:nvPr/>
          </p:nvSpPr>
          <p:spPr bwMode="auto">
            <a:xfrm>
              <a:off x="6172200" y="6019800"/>
              <a:ext cx="25146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eaLnBrk="1" hangingPunct="1"/>
              <a:r>
                <a:rPr lang="en-US" altLang="en-US"/>
                <a:t>Nano Mac?</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le 4"/>
          <p:cNvSpPr>
            <a:spLocks noGrp="1"/>
          </p:cNvSpPr>
          <p:nvPr>
            <p:ph type="title"/>
          </p:nvPr>
        </p:nvSpPr>
        <p:spPr>
          <a:xfrm>
            <a:off x="457200" y="762000"/>
            <a:ext cx="8229600" cy="1143000"/>
          </a:xfrm>
        </p:spPr>
        <p:txBody>
          <a:bodyPr/>
          <a:lstStyle/>
          <a:p>
            <a:r>
              <a:rPr lang="en-US" altLang="en-US" smtClean="0">
                <a:latin typeface="Tahoma" pitchFamily="34" charset="0"/>
              </a:rPr>
              <a:t>We just launched a web-based construction nanomaterial inventory with 458 products</a:t>
            </a:r>
          </a:p>
        </p:txBody>
      </p:sp>
      <p:pic>
        <p:nvPicPr>
          <p:cNvPr id="25602" name="Picture 5" descr="Nano_logo_JPG.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1000" y="2438400"/>
            <a:ext cx="8305800" cy="2836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Title 4"/>
          <p:cNvSpPr>
            <a:spLocks noGrp="1"/>
          </p:cNvSpPr>
          <p:nvPr>
            <p:ph type="ctrTitle"/>
          </p:nvPr>
        </p:nvSpPr>
        <p:spPr>
          <a:xfrm>
            <a:off x="304800" y="762000"/>
            <a:ext cx="8534400" cy="1470025"/>
          </a:xfrm>
        </p:spPr>
        <p:txBody>
          <a:bodyPr/>
          <a:lstStyle/>
          <a:p>
            <a:pPr marL="514350" indent="-514350"/>
            <a:r>
              <a:rPr lang="en-US" altLang="en-US" sz="4800" smtClean="0">
                <a:latin typeface="Tahoma" pitchFamily="34" charset="0"/>
              </a:rPr>
              <a:t>	Describe the current state of hazard communication for nano</a:t>
            </a:r>
          </a:p>
        </p:txBody>
      </p:sp>
      <p:sp>
        <p:nvSpPr>
          <p:cNvPr id="3" name="Subtitle 2"/>
          <p:cNvSpPr>
            <a:spLocks noGrp="1"/>
          </p:cNvSpPr>
          <p:nvPr>
            <p:ph type="subTitle" idx="1"/>
          </p:nvPr>
        </p:nvSpPr>
        <p:spPr>
          <a:xfrm>
            <a:off x="1447800" y="3581400"/>
            <a:ext cx="6400800" cy="1752600"/>
          </a:xfrm>
          <a:ln>
            <a:miter lim="800000"/>
            <a:headEnd/>
            <a:tailEnd/>
          </a:ln>
          <a:extLst>
            <a:ext uri="{FAA26D3D-D897-4be2-8F04-BA451C77F1D7}">
              <ma14:placeholderFlag xmlns:ma14="http://schemas.microsoft.com/office/mac/drawingml/2011/main" xmlns="" val="1"/>
            </a:ext>
          </a:extLst>
        </p:spPr>
        <p:txBody>
          <a:bodyPr/>
          <a:lstStyle/>
          <a:p>
            <a:pPr>
              <a:defRPr/>
            </a:pPr>
            <a:r>
              <a:rPr lang="en-US" sz="6600"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a typeface="ＭＳ Ｐゴシック" charset="-128"/>
              </a:rPr>
              <a:t>Objective 6</a:t>
            </a:r>
            <a:endParaRPr lang="en-US" sz="6600"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a typeface="ＭＳ Ｐゴシック" charset="-128"/>
            </a:endParaRPr>
          </a:p>
          <a:p>
            <a:pPr>
              <a:defRPr/>
            </a:pPr>
            <a:endParaRPr lang="en-US" sz="6600" dirty="0">
              <a:ea typeface="ＭＳ Ｐゴシック" charset="-128"/>
            </a:endParaRPr>
          </a:p>
        </p:txBody>
      </p:sp>
      <p:graphicFrame>
        <p:nvGraphicFramePr>
          <p:cNvPr id="7" name="Diagram 6"/>
          <p:cNvGraphicFramePr/>
          <p:nvPr/>
        </p:nvGraphicFramePr>
        <p:xfrm>
          <a:off x="1416424" y="330200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Rectangle 2"/>
          <p:cNvSpPr>
            <a:spLocks noGrp="1" noChangeArrowheads="1"/>
          </p:cNvSpPr>
          <p:nvPr>
            <p:ph type="title"/>
          </p:nvPr>
        </p:nvSpPr>
        <p:spPr>
          <a:xfrm>
            <a:off x="434975" y="533400"/>
            <a:ext cx="8274050" cy="1143000"/>
          </a:xfrm>
        </p:spPr>
        <p:txBody>
          <a:bodyPr/>
          <a:lstStyle/>
          <a:p>
            <a:r>
              <a:rPr lang="en-US" altLang="en-US" smtClean="0">
                <a:latin typeface="Tahoma" pitchFamily="34" charset="0"/>
              </a:rPr>
              <a:t>Lippy Group reviewed NIOSH’</a:t>
            </a:r>
            <a:r>
              <a:rPr lang="en-US" altLang="ja-JP" smtClean="0">
                <a:latin typeface="Tahoma" pitchFamily="34" charset="0"/>
              </a:rPr>
              <a:t>s collection of nano MSDSs in 2008</a:t>
            </a:r>
            <a:endParaRPr lang="en-US" altLang="en-US" smtClean="0">
              <a:latin typeface="Tahoma" pitchFamily="34" charset="0"/>
            </a:endParaRPr>
          </a:p>
        </p:txBody>
      </p:sp>
      <p:sp>
        <p:nvSpPr>
          <p:cNvPr id="160770" name="Rectangle 3"/>
          <p:cNvSpPr>
            <a:spLocks noGrp="1" noChangeArrowheads="1"/>
          </p:cNvSpPr>
          <p:nvPr>
            <p:ph type="body" idx="1"/>
          </p:nvPr>
        </p:nvSpPr>
        <p:spPr>
          <a:xfrm>
            <a:off x="685800" y="2209800"/>
            <a:ext cx="7772400" cy="4114800"/>
          </a:xfrm>
        </p:spPr>
        <p:txBody>
          <a:bodyPr/>
          <a:lstStyle/>
          <a:p>
            <a:pPr>
              <a:lnSpc>
                <a:spcPct val="80000"/>
              </a:lnSpc>
            </a:pPr>
            <a:r>
              <a:rPr lang="en-US" altLang="en-US" sz="3600" b="1" smtClean="0">
                <a:cs typeface="ＭＳ Ｐゴシック" pitchFamily="34" charset="-128"/>
              </a:rPr>
              <a:t>N = 49 MSDSs</a:t>
            </a:r>
          </a:p>
          <a:p>
            <a:pPr>
              <a:lnSpc>
                <a:spcPct val="80000"/>
              </a:lnSpc>
            </a:pPr>
            <a:r>
              <a:rPr lang="en-US" altLang="en-US" sz="3600" b="1" smtClean="0">
                <a:cs typeface="ＭＳ Ｐゴシック" pitchFamily="34" charset="-128"/>
              </a:rPr>
              <a:t>Reviewed all of NIOSH’s MSDSs</a:t>
            </a:r>
          </a:p>
          <a:p>
            <a:pPr>
              <a:lnSpc>
                <a:spcPct val="80000"/>
              </a:lnSpc>
            </a:pPr>
            <a:r>
              <a:rPr lang="en-US" altLang="en-US" sz="3600" b="1" smtClean="0">
                <a:cs typeface="ＭＳ Ｐゴシック" pitchFamily="34" charset="-128"/>
              </a:rPr>
              <a:t>33% did not identify the nano component</a:t>
            </a:r>
          </a:p>
          <a:p>
            <a:pPr>
              <a:lnSpc>
                <a:spcPct val="80000"/>
              </a:lnSpc>
            </a:pPr>
            <a:r>
              <a:rPr lang="en-US" altLang="en-US" sz="3600" b="1" smtClean="0">
                <a:cs typeface="ＭＳ Ｐゴシック" pitchFamily="34" charset="-128"/>
              </a:rPr>
              <a:t>52% did not have any cautionary language</a:t>
            </a:r>
          </a:p>
          <a:p>
            <a:pPr marL="457200" lvl="1" indent="0">
              <a:lnSpc>
                <a:spcPct val="80000"/>
              </a:lnSpc>
              <a:buFont typeface="Arial" pitchFamily="34" charset="0"/>
              <a:buNone/>
            </a:pPr>
            <a:endParaRPr lang="en-US" altLang="en-US" b="1" smtClean="0"/>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Title 1"/>
          <p:cNvSpPr>
            <a:spLocks noGrp="1"/>
          </p:cNvSpPr>
          <p:nvPr>
            <p:ph type="ctrTitle"/>
          </p:nvPr>
        </p:nvSpPr>
        <p:spPr>
          <a:xfrm>
            <a:off x="685800" y="1447800"/>
            <a:ext cx="7772400" cy="1470025"/>
          </a:xfrm>
        </p:spPr>
        <p:txBody>
          <a:bodyPr/>
          <a:lstStyle/>
          <a:p>
            <a:r>
              <a:rPr lang="en-US" altLang="en-US" smtClean="0">
                <a:latin typeface="Tahoma" pitchFamily="34" charset="0"/>
              </a:rPr>
              <a:t>62% just referenced PELs and TLVs for the macro size</a:t>
            </a:r>
            <a:endParaRPr lang="en-US" altLang="en-US" sz="3200" smtClean="0">
              <a:latin typeface="Tahoma" pitchFamily="34" charset="0"/>
            </a:endParaRPr>
          </a:p>
        </p:txBody>
      </p:sp>
      <p:sp>
        <p:nvSpPr>
          <p:cNvPr id="161794" name="Subtitle 3"/>
          <p:cNvSpPr>
            <a:spLocks noGrp="1"/>
          </p:cNvSpPr>
          <p:nvPr>
            <p:ph type="subTitle" idx="1"/>
          </p:nvPr>
        </p:nvSpPr>
        <p:spPr>
          <a:xfrm>
            <a:off x="1219200" y="3886200"/>
            <a:ext cx="6705600" cy="1752600"/>
          </a:xfrm>
        </p:spPr>
        <p:txBody>
          <a:bodyPr/>
          <a:lstStyle/>
          <a:p>
            <a:r>
              <a:rPr lang="en-US" altLang="en-US" smtClean="0">
                <a:cs typeface="ＭＳ Ｐゴシック" pitchFamily="34" charset="-128"/>
              </a:rPr>
              <a:t>Only 6% used cautionary language about using PELs/TLVs</a:t>
            </a:r>
          </a:p>
          <a:p>
            <a:endParaRPr lang="en-US" altLang="en-US" smtClean="0">
              <a:cs typeface="ＭＳ Ｐゴシック" pitchFamily="34" charset="-128"/>
            </a:endParaRPr>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9074" name="Picture 2"/>
          <p:cNvPicPr>
            <a:picLocks noChangeAspect="1" noChangeArrowheads="1"/>
          </p:cNvPicPr>
          <p:nvPr/>
        </p:nvPicPr>
        <p:blipFill>
          <a:blip r:embed="rId3" cstate="print"/>
          <a:srcRect t="5963" b="37615"/>
          <a:stretch>
            <a:fillRect/>
          </a:stretch>
        </p:blipFill>
        <p:spPr bwMode="auto">
          <a:xfrm>
            <a:off x="634980" y="1341058"/>
            <a:ext cx="8509020" cy="510541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62818" name="Title 5"/>
          <p:cNvSpPr>
            <a:spLocks noGrp="1"/>
          </p:cNvSpPr>
          <p:nvPr>
            <p:ph type="title"/>
          </p:nvPr>
        </p:nvSpPr>
        <p:spPr>
          <a:xfrm>
            <a:off x="609600" y="152400"/>
            <a:ext cx="7772400" cy="1143000"/>
          </a:xfrm>
        </p:spPr>
        <p:txBody>
          <a:bodyPr/>
          <a:lstStyle/>
          <a:p>
            <a:r>
              <a:rPr lang="en-US" altLang="en-US" smtClean="0">
                <a:latin typeface="Tahoma" pitchFamily="34" charset="0"/>
              </a:rPr>
              <a:t>The new NIOSH REL for carbon nanotubes is 1 ug/m</a:t>
            </a:r>
            <a:r>
              <a:rPr lang="en-US" altLang="en-US" baseline="30000" smtClean="0">
                <a:latin typeface="Tahoma" pitchFamily="34" charset="0"/>
              </a:rPr>
              <a:t>3</a:t>
            </a:r>
            <a:r>
              <a:rPr lang="en-US" altLang="en-US" smtClean="0">
                <a:latin typeface="Tahoma" pitchFamily="34" charset="0"/>
              </a:rPr>
              <a:t> </a:t>
            </a:r>
          </a:p>
        </p:txBody>
      </p:sp>
      <p:grpSp>
        <p:nvGrpSpPr>
          <p:cNvPr id="4" name="Group 3"/>
          <p:cNvGrpSpPr>
            <a:grpSpLocks/>
          </p:cNvGrpSpPr>
          <p:nvPr/>
        </p:nvGrpSpPr>
        <p:grpSpPr bwMode="auto">
          <a:xfrm>
            <a:off x="4343400" y="1597025"/>
            <a:ext cx="4611688" cy="4699000"/>
            <a:chOff x="4309182" y="1755308"/>
            <a:chExt cx="4612239" cy="4699280"/>
          </a:xfrm>
        </p:grpSpPr>
        <p:sp>
          <p:nvSpPr>
            <p:cNvPr id="8" name="TextBox 7"/>
            <p:cNvSpPr txBox="1">
              <a:spLocks noChangeArrowheads="1"/>
            </p:cNvSpPr>
            <p:nvPr/>
          </p:nvSpPr>
          <p:spPr bwMode="auto">
            <a:xfrm>
              <a:off x="4729920" y="1755308"/>
              <a:ext cx="4191501" cy="3379989"/>
            </a:xfrm>
            <a:prstGeom prst="rect">
              <a:avLst/>
            </a:prstGeom>
            <a:gradFill rotWithShape="1">
              <a:gsLst>
                <a:gs pos="0">
                  <a:srgbClr val="F0FFFF"/>
                </a:gs>
                <a:gs pos="64999">
                  <a:srgbClr val="DDFEFF"/>
                </a:gs>
                <a:gs pos="100000">
                  <a:srgbClr val="CFFFFF"/>
                </a:gs>
              </a:gsLst>
              <a:lin ang="5400000" scaled="1"/>
            </a:gradFill>
            <a:ln w="9525">
              <a:solidFill>
                <a:srgbClr val="B6DCDF"/>
              </a:solidFill>
              <a:miter lim="800000"/>
              <a:headEnd/>
              <a:tailEnd/>
            </a:ln>
            <a:effectLst>
              <a:outerShdw blurRad="40000" dist="20000" dir="5400000" rotWithShape="0">
                <a:srgbClr val="808080">
                  <a:alpha val="37999"/>
                </a:srgbClr>
              </a:outerShdw>
            </a:effectLst>
          </p:spPr>
          <p:txBody>
            <a:bodyPr>
              <a:spAutoFit/>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eaLnBrk="1" hangingPunct="1">
                <a:spcBef>
                  <a:spcPct val="20000"/>
                </a:spcBef>
              </a:pPr>
              <a:r>
                <a:rPr lang="en-US" altLang="en-US" sz="3600">
                  <a:solidFill>
                    <a:srgbClr val="000000"/>
                  </a:solidFill>
                </a:rPr>
                <a:t>“</a:t>
              </a:r>
              <a:r>
                <a:rPr lang="en-US" altLang="ja-JP" sz="3600">
                  <a:solidFill>
                    <a:srgbClr val="000000"/>
                  </a:solidFill>
                </a:rPr>
                <a:t>Nuisance</a:t>
              </a:r>
              <a:r>
                <a:rPr lang="en-US" altLang="en-US" sz="3600">
                  <a:solidFill>
                    <a:srgbClr val="000000"/>
                  </a:solidFill>
                </a:rPr>
                <a:t>”</a:t>
              </a:r>
              <a:r>
                <a:rPr lang="en-US" altLang="ja-JP" sz="3600">
                  <a:solidFill>
                    <a:srgbClr val="000000"/>
                  </a:solidFill>
                </a:rPr>
                <a:t> dust standard for synthetic graphite: </a:t>
              </a:r>
            </a:p>
            <a:p>
              <a:pPr eaLnBrk="1" hangingPunct="1">
                <a:spcBef>
                  <a:spcPct val="20000"/>
                </a:spcBef>
              </a:pPr>
              <a:r>
                <a:rPr lang="en-US" altLang="en-US" sz="4400">
                  <a:solidFill>
                    <a:srgbClr val="000000"/>
                  </a:solidFill>
                </a:rPr>
                <a:t>15 mg/m</a:t>
              </a:r>
              <a:r>
                <a:rPr lang="en-US" altLang="en-US" sz="4400" baseline="30000">
                  <a:solidFill>
                    <a:srgbClr val="000000"/>
                  </a:solidFill>
                </a:rPr>
                <a:t>3 </a:t>
              </a:r>
              <a:r>
                <a:rPr lang="en-US" altLang="en-US" sz="4400">
                  <a:solidFill>
                    <a:srgbClr val="000000"/>
                  </a:solidFill>
                </a:rPr>
                <a:t>total</a:t>
              </a:r>
            </a:p>
            <a:p>
              <a:pPr eaLnBrk="1" hangingPunct="1">
                <a:spcBef>
                  <a:spcPct val="20000"/>
                </a:spcBef>
              </a:pPr>
              <a:r>
                <a:rPr lang="en-US" altLang="en-US" sz="4400">
                  <a:solidFill>
                    <a:srgbClr val="000000"/>
                  </a:solidFill>
                </a:rPr>
                <a:t>5 mg/m</a:t>
              </a:r>
              <a:r>
                <a:rPr lang="en-US" altLang="en-US" sz="4400" baseline="30000">
                  <a:solidFill>
                    <a:srgbClr val="000000"/>
                  </a:solidFill>
                </a:rPr>
                <a:t>3 </a:t>
              </a:r>
              <a:r>
                <a:rPr lang="en-US" altLang="en-US" sz="4400">
                  <a:solidFill>
                    <a:srgbClr val="000000"/>
                  </a:solidFill>
                </a:rPr>
                <a:t>resp</a:t>
              </a:r>
            </a:p>
          </p:txBody>
        </p:sp>
        <p:sp>
          <p:nvSpPr>
            <p:cNvPr id="3" name="Rounded Rectangle 2"/>
            <p:cNvSpPr>
              <a:spLocks noChangeArrowheads="1"/>
            </p:cNvSpPr>
            <p:nvPr/>
          </p:nvSpPr>
          <p:spPr bwMode="auto">
            <a:xfrm>
              <a:off x="4309182" y="5246429"/>
              <a:ext cx="2935639" cy="1208159"/>
            </a:xfrm>
            <a:prstGeom prst="roundRect">
              <a:avLst>
                <a:gd name="adj" fmla="val 16667"/>
              </a:avLst>
            </a:prstGeom>
            <a:noFill/>
            <a:ln w="50800">
              <a:solidFill>
                <a:srgbClr val="B4DDE1"/>
              </a:solidFill>
              <a:round/>
              <a:headEnd/>
              <a:tailEnd/>
            </a:ln>
            <a:effectLst>
              <a:outerShdw blurRad="40000" dist="23000" dir="5400000" rotWithShape="0">
                <a:srgbClr val="80808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algn="ctr">
                <a:spcBef>
                  <a:spcPct val="20000"/>
                </a:spcBef>
                <a:buFontTx/>
                <a:buChar char="•"/>
                <a:defRPr/>
              </a:pPr>
              <a:endParaRPr lang="en-US">
                <a:solidFill>
                  <a:schemeClr val="lt1"/>
                </a:solidFill>
                <a:latin typeface="+mn-lt"/>
                <a:ea typeface="+mn-ea"/>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Title 2"/>
          <p:cNvSpPr>
            <a:spLocks noGrp="1"/>
          </p:cNvSpPr>
          <p:nvPr>
            <p:ph type="ctrTitle"/>
          </p:nvPr>
        </p:nvSpPr>
        <p:spPr>
          <a:xfrm>
            <a:off x="685800" y="1295400"/>
            <a:ext cx="7772400" cy="1470025"/>
          </a:xfrm>
        </p:spPr>
        <p:txBody>
          <a:bodyPr/>
          <a:lstStyle/>
          <a:p>
            <a:r>
              <a:rPr lang="en-US" altLang="en-US" smtClean="0">
                <a:latin typeface="Tahoma" pitchFamily="34" charset="0"/>
              </a:rPr>
              <a:t>Workers may be at risk of lung lesions exposed to SWCNTs 20 days at 5 mg/m</a:t>
            </a:r>
            <a:r>
              <a:rPr lang="en-US" altLang="en-US" baseline="30000" smtClean="0">
                <a:latin typeface="Tahoma" pitchFamily="34" charset="0"/>
              </a:rPr>
              <a:t>3</a:t>
            </a:r>
          </a:p>
        </p:txBody>
      </p:sp>
      <p:sp>
        <p:nvSpPr>
          <p:cNvPr id="164866" name="Subtitle 3"/>
          <p:cNvSpPr>
            <a:spLocks noGrp="1"/>
          </p:cNvSpPr>
          <p:nvPr>
            <p:ph type="subTitle" idx="1"/>
          </p:nvPr>
        </p:nvSpPr>
        <p:spPr>
          <a:xfrm>
            <a:off x="1371600" y="3733800"/>
            <a:ext cx="6400800" cy="1752600"/>
          </a:xfrm>
        </p:spPr>
        <p:txBody>
          <a:bodyPr/>
          <a:lstStyle/>
          <a:p>
            <a:r>
              <a:rPr lang="en-US" altLang="en-US" smtClean="0">
                <a:cs typeface="ＭＳ Ｐゴシック" pitchFamily="34" charset="-128"/>
              </a:rPr>
              <a:t>Shvedova et al., Am. J. Physiol. Lung Cell Mol. Physiol. 2005</a:t>
            </a:r>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Title 1"/>
          <p:cNvSpPr>
            <a:spLocks noGrp="1"/>
          </p:cNvSpPr>
          <p:nvPr>
            <p:ph type="title"/>
          </p:nvPr>
        </p:nvSpPr>
        <p:spPr>
          <a:xfrm>
            <a:off x="457200" y="990600"/>
            <a:ext cx="8229600" cy="1143000"/>
          </a:xfrm>
        </p:spPr>
        <p:txBody>
          <a:bodyPr/>
          <a:lstStyle/>
          <a:p>
            <a:r>
              <a:rPr lang="en-US" altLang="en-US" sz="3200" dirty="0" smtClean="0">
                <a:latin typeface="Tahoma" pitchFamily="34" charset="0"/>
              </a:rPr>
              <a:t>The majority (67%) of SDSs NIOSH collected in 2010-2011 “</a:t>
            </a:r>
            <a:r>
              <a:rPr lang="en-US" altLang="ja-JP" sz="3200" dirty="0" smtClean="0">
                <a:latin typeface="Tahoma" pitchFamily="34" charset="0"/>
              </a:rPr>
              <a:t>still provided insufficient data for communicating the potential hazards of ENM.</a:t>
            </a:r>
            <a:r>
              <a:rPr lang="en-US" altLang="en-US" sz="3200" dirty="0" smtClean="0">
                <a:latin typeface="Tahoma" pitchFamily="34" charset="0"/>
              </a:rPr>
              <a:t>”</a:t>
            </a:r>
          </a:p>
        </p:txBody>
      </p:sp>
      <p:graphicFrame>
        <p:nvGraphicFramePr>
          <p:cNvPr id="4" name="Content Placeholder 3"/>
          <p:cNvGraphicFramePr>
            <a:graphicFrameLocks noGrp="1"/>
          </p:cNvGraphicFramePr>
          <p:nvPr>
            <p:ph idx="1"/>
          </p:nvPr>
        </p:nvGraphicFramePr>
        <p:xfrm>
          <a:off x="609600" y="2819400"/>
          <a:ext cx="7924800" cy="2713037"/>
        </p:xfrm>
        <a:graphic>
          <a:graphicData uri="http://schemas.openxmlformats.org/drawingml/2006/table">
            <a:tbl>
              <a:tblPr firstRow="1" bandRow="1">
                <a:tableStyleId>{9DCAF9ED-07DC-4A11-8D7F-57B35C25682E}</a:tableStyleId>
              </a:tblPr>
              <a:tblGrid>
                <a:gridCol w="2421466"/>
                <a:gridCol w="1540934"/>
                <a:gridCol w="1981200"/>
                <a:gridCol w="1981200"/>
              </a:tblGrid>
              <a:tr h="914507">
                <a:tc>
                  <a:txBody>
                    <a:bodyPr/>
                    <a:lstStyle/>
                    <a:p>
                      <a:r>
                        <a:rPr lang="en-US" sz="1800" dirty="0" smtClean="0"/>
                        <a:t>Date</a:t>
                      </a:r>
                      <a:r>
                        <a:rPr lang="en-US" sz="1800" baseline="0" dirty="0" smtClean="0"/>
                        <a:t> collected</a:t>
                      </a:r>
                      <a:endParaRPr lang="en-US" sz="1800" dirty="0"/>
                    </a:p>
                  </a:txBody>
                  <a:tcPr marT="45725" marB="45725"/>
                </a:tc>
                <a:tc>
                  <a:txBody>
                    <a:bodyPr/>
                    <a:lstStyle/>
                    <a:p>
                      <a:pPr algn="ctr"/>
                      <a:r>
                        <a:rPr lang="en-US" sz="1800" dirty="0" smtClean="0"/>
                        <a:t>Satisfactory</a:t>
                      </a:r>
                      <a:endParaRPr lang="en-US" sz="1800" dirty="0"/>
                    </a:p>
                  </a:txBody>
                  <a:tcPr marT="45725" marB="45725"/>
                </a:tc>
                <a:tc>
                  <a:txBody>
                    <a:bodyPr/>
                    <a:lstStyle/>
                    <a:p>
                      <a:pPr algn="ctr"/>
                      <a:r>
                        <a:rPr lang="en-US" sz="1800" dirty="0" smtClean="0"/>
                        <a:t>In Need</a:t>
                      </a:r>
                      <a:r>
                        <a:rPr lang="en-US" sz="1800" baseline="0" dirty="0" smtClean="0"/>
                        <a:t> of Improvement</a:t>
                      </a:r>
                      <a:endParaRPr lang="en-US" sz="1800" dirty="0"/>
                    </a:p>
                  </a:txBody>
                  <a:tcPr marT="45725" marB="45725"/>
                </a:tc>
                <a:tc>
                  <a:txBody>
                    <a:bodyPr/>
                    <a:lstStyle/>
                    <a:p>
                      <a:pPr algn="ctr"/>
                      <a:r>
                        <a:rPr lang="en-US" sz="1800" dirty="0" smtClean="0"/>
                        <a:t>In Need</a:t>
                      </a:r>
                      <a:r>
                        <a:rPr lang="en-US" sz="1800" baseline="0" dirty="0" smtClean="0"/>
                        <a:t> of Significant Improvement</a:t>
                      </a:r>
                      <a:endParaRPr lang="en-US" sz="1800" dirty="0"/>
                    </a:p>
                  </a:txBody>
                  <a:tcPr marT="45725" marB="45725"/>
                </a:tc>
              </a:tr>
              <a:tr h="396286">
                <a:tc>
                  <a:txBody>
                    <a:bodyPr/>
                    <a:lstStyle/>
                    <a:p>
                      <a:r>
                        <a:rPr lang="en-US" sz="2000" dirty="0" smtClean="0"/>
                        <a:t>2007-2008,</a:t>
                      </a:r>
                      <a:r>
                        <a:rPr lang="en-US" sz="2000" baseline="0" dirty="0" smtClean="0"/>
                        <a:t> n = 32</a:t>
                      </a:r>
                      <a:endParaRPr lang="en-US" sz="2000" dirty="0"/>
                    </a:p>
                  </a:txBody>
                  <a:tcPr marT="45725" marB="45725"/>
                </a:tc>
                <a:tc>
                  <a:txBody>
                    <a:bodyPr/>
                    <a:lstStyle/>
                    <a:p>
                      <a:pPr algn="ctr"/>
                      <a:r>
                        <a:rPr lang="en-US" sz="2000" dirty="0" smtClean="0"/>
                        <a:t>7 (21.8%)</a:t>
                      </a:r>
                      <a:endParaRPr lang="en-US" sz="2000" dirty="0"/>
                    </a:p>
                  </a:txBody>
                  <a:tcPr marT="45725" marB="45725"/>
                </a:tc>
                <a:tc>
                  <a:txBody>
                    <a:bodyPr/>
                    <a:lstStyle/>
                    <a:p>
                      <a:pPr algn="ctr"/>
                      <a:r>
                        <a:rPr lang="en-US" sz="2000" dirty="0" smtClean="0"/>
                        <a:t>13 (40.6%)</a:t>
                      </a:r>
                      <a:endParaRPr lang="en-US" sz="2000" dirty="0"/>
                    </a:p>
                  </a:txBody>
                  <a:tcPr marT="45725" marB="45725"/>
                </a:tc>
                <a:tc>
                  <a:txBody>
                    <a:bodyPr/>
                    <a:lstStyle/>
                    <a:p>
                      <a:pPr algn="ctr"/>
                      <a:r>
                        <a:rPr lang="en-US" sz="2000" dirty="0" smtClean="0"/>
                        <a:t>12 (37.5%)</a:t>
                      </a:r>
                      <a:endParaRPr lang="en-US" sz="2000" dirty="0"/>
                    </a:p>
                  </a:txBody>
                  <a:tcPr marT="45725" marB="45725"/>
                </a:tc>
              </a:tr>
              <a:tr h="396286">
                <a:tc>
                  <a:txBody>
                    <a:bodyPr/>
                    <a:lstStyle/>
                    <a:p>
                      <a:r>
                        <a:rPr lang="en-US" sz="2000" dirty="0" smtClean="0"/>
                        <a:t>2010-2011, n = 21</a:t>
                      </a:r>
                      <a:endParaRPr lang="en-US" sz="2000" dirty="0"/>
                    </a:p>
                  </a:txBody>
                  <a:tcPr marT="45725" marB="45725"/>
                </a:tc>
                <a:tc>
                  <a:txBody>
                    <a:bodyPr/>
                    <a:lstStyle/>
                    <a:p>
                      <a:pPr algn="ctr"/>
                      <a:r>
                        <a:rPr lang="en-US" sz="2000" dirty="0" smtClean="0"/>
                        <a:t>7 (33.3%)</a:t>
                      </a:r>
                      <a:endParaRPr lang="en-US" sz="2000" dirty="0"/>
                    </a:p>
                  </a:txBody>
                  <a:tcPr marT="45725" marB="45725"/>
                </a:tc>
                <a:tc>
                  <a:txBody>
                    <a:bodyPr/>
                    <a:lstStyle/>
                    <a:p>
                      <a:pPr algn="ctr"/>
                      <a:r>
                        <a:rPr lang="en-US" sz="2000" dirty="0" smtClean="0"/>
                        <a:t>10 (47.6%)</a:t>
                      </a:r>
                      <a:endParaRPr lang="en-US" sz="2000" dirty="0"/>
                    </a:p>
                  </a:txBody>
                  <a:tcPr marT="45725" marB="45725"/>
                </a:tc>
                <a:tc>
                  <a:txBody>
                    <a:bodyPr/>
                    <a:lstStyle/>
                    <a:p>
                      <a:pPr algn="ctr"/>
                      <a:r>
                        <a:rPr lang="en-US" sz="2000" dirty="0" smtClean="0"/>
                        <a:t>4 (19.1%)</a:t>
                      </a:r>
                      <a:endParaRPr lang="en-US" sz="2000" dirty="0"/>
                    </a:p>
                  </a:txBody>
                  <a:tcPr marT="45725" marB="45725"/>
                </a:tc>
              </a:tr>
              <a:tr h="1005958">
                <a:tc>
                  <a:txBody>
                    <a:bodyPr/>
                    <a:lstStyle/>
                    <a:p>
                      <a:r>
                        <a:rPr lang="en-US" sz="2000" dirty="0" smtClean="0"/>
                        <a:t>2007-2008, recollected in 2010-2011,</a:t>
                      </a:r>
                      <a:r>
                        <a:rPr lang="en-US" sz="2000" baseline="0" dirty="0" smtClean="0"/>
                        <a:t> n = 23</a:t>
                      </a:r>
                      <a:endParaRPr lang="en-US" sz="2000" dirty="0"/>
                    </a:p>
                  </a:txBody>
                  <a:tcPr marT="45725" marB="45725"/>
                </a:tc>
                <a:tc>
                  <a:txBody>
                    <a:bodyPr/>
                    <a:lstStyle/>
                    <a:p>
                      <a:pPr algn="ctr"/>
                      <a:r>
                        <a:rPr lang="en-US" sz="2000" dirty="0" smtClean="0"/>
                        <a:t>4 (17.4%)</a:t>
                      </a:r>
                      <a:endParaRPr lang="en-US" sz="2000" dirty="0"/>
                    </a:p>
                  </a:txBody>
                  <a:tcPr marT="45725" marB="45725"/>
                </a:tc>
                <a:tc>
                  <a:txBody>
                    <a:bodyPr/>
                    <a:lstStyle/>
                    <a:p>
                      <a:pPr algn="ctr"/>
                      <a:r>
                        <a:rPr lang="en-US" sz="2000" dirty="0" smtClean="0"/>
                        <a:t>8 (34.8%)</a:t>
                      </a:r>
                      <a:endParaRPr lang="en-US" sz="2000" dirty="0"/>
                    </a:p>
                  </a:txBody>
                  <a:tcPr marT="45725" marB="45725"/>
                </a:tc>
                <a:tc>
                  <a:txBody>
                    <a:bodyPr/>
                    <a:lstStyle/>
                    <a:p>
                      <a:pPr algn="ctr"/>
                      <a:r>
                        <a:rPr lang="en-US" sz="2000" dirty="0" smtClean="0"/>
                        <a:t>11 (47.8%)</a:t>
                      </a:r>
                      <a:endParaRPr lang="en-US" sz="2000" dirty="0"/>
                    </a:p>
                  </a:txBody>
                  <a:tcPr marT="45725" marB="45725"/>
                </a:tc>
              </a:tr>
            </a:tbl>
          </a:graphicData>
        </a:graphic>
      </p:graphicFrame>
      <p:sp>
        <p:nvSpPr>
          <p:cNvPr id="165914" name="TextBox 4"/>
          <p:cNvSpPr txBox="1">
            <a:spLocks noChangeArrowheads="1"/>
          </p:cNvSpPr>
          <p:nvPr/>
        </p:nvSpPr>
        <p:spPr bwMode="auto">
          <a:xfrm>
            <a:off x="1562100" y="6027738"/>
            <a:ext cx="60198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eaLnBrk="1" hangingPunct="1">
              <a:spcBef>
                <a:spcPct val="20000"/>
              </a:spcBef>
            </a:pPr>
            <a:r>
              <a:rPr lang="en-US" altLang="en-US" sz="2400"/>
              <a:t>Eastlake, Hodson, Geraci and Crawford, J. Chem. H&amp;S, Sept/Oct. 2012</a:t>
            </a:r>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913" name="Picture 2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4025900"/>
            <a:ext cx="3878263" cy="279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6914" name="Title 6"/>
          <p:cNvSpPr>
            <a:spLocks noGrp="1"/>
          </p:cNvSpPr>
          <p:nvPr>
            <p:ph type="title"/>
          </p:nvPr>
        </p:nvSpPr>
        <p:spPr/>
        <p:txBody>
          <a:bodyPr/>
          <a:lstStyle/>
          <a:p>
            <a:r>
              <a:rPr lang="en-US" altLang="en-US" smtClean="0">
                <a:latin typeface="Tahoma" pitchFamily="34" charset="0"/>
              </a:rPr>
              <a:t>Safe Work Australia found SDSs lacking (2010)</a:t>
            </a:r>
          </a:p>
        </p:txBody>
      </p:sp>
      <p:sp>
        <p:nvSpPr>
          <p:cNvPr id="166915" name="Content Placeholder 21"/>
          <p:cNvSpPr>
            <a:spLocks noGrp="1"/>
          </p:cNvSpPr>
          <p:nvPr>
            <p:ph idx="1"/>
          </p:nvPr>
        </p:nvSpPr>
        <p:spPr/>
        <p:txBody>
          <a:bodyPr/>
          <a:lstStyle/>
          <a:p>
            <a:r>
              <a:rPr lang="en-US" altLang="en-US" b="1" smtClean="0">
                <a:cs typeface="ＭＳ Ｐゴシック" pitchFamily="34" charset="-128"/>
              </a:rPr>
              <a:t>Nano metals, metal oxides, silicates and carbon nanotubes</a:t>
            </a:r>
          </a:p>
          <a:p>
            <a:r>
              <a:rPr lang="en-US" altLang="en-US" b="1" smtClean="0">
                <a:cs typeface="ＭＳ Ｐゴシック" pitchFamily="34" charset="-128"/>
              </a:rPr>
              <a:t>(84%) were “not sufficient to fulfill an appropriate risk assessment”</a:t>
            </a:r>
          </a:p>
          <a:p>
            <a:r>
              <a:rPr lang="en-US" altLang="en-US" b="1" smtClean="0">
                <a:cs typeface="ＭＳ Ｐゴシック" pitchFamily="34" charset="-128"/>
              </a:rPr>
              <a:t>Many presented data for the bulk material</a:t>
            </a:r>
          </a:p>
        </p:txBody>
      </p:sp>
      <p:pic>
        <p:nvPicPr>
          <p:cNvPr id="166916" name="Picture 10"/>
          <p:cNvPicPr>
            <a:picLocks noChangeAspect="1"/>
          </p:cNvPicPr>
          <p:nvPr/>
        </p:nvPicPr>
        <p:blipFill>
          <a:blip r:embed="rId4">
            <a:extLst>
              <a:ext uri="{28A0092B-C50C-407E-A947-70E740481C1C}">
                <a14:useLocalDpi xmlns:a14="http://schemas.microsoft.com/office/drawing/2010/main" val="0"/>
              </a:ext>
            </a:extLst>
          </a:blip>
          <a:srcRect l="10651" r="9853"/>
          <a:stretch>
            <a:fillRect/>
          </a:stretch>
        </p:blipFill>
        <p:spPr bwMode="auto">
          <a:xfrm rot="-2131183">
            <a:off x="5426075" y="5745163"/>
            <a:ext cx="617538" cy="7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6917" name="Freeform 18"/>
          <p:cNvSpPr>
            <a:spLocks/>
          </p:cNvSpPr>
          <p:nvPr/>
        </p:nvSpPr>
        <p:spPr bwMode="auto">
          <a:xfrm>
            <a:off x="1154113" y="3316288"/>
            <a:ext cx="315912" cy="123825"/>
          </a:xfrm>
          <a:custGeom>
            <a:avLst/>
            <a:gdLst>
              <a:gd name="T0" fmla="*/ 0 w 315576"/>
              <a:gd name="T1" fmla="*/ 123388 h 124044"/>
              <a:gd name="T2" fmla="*/ 23166 w 315576"/>
              <a:gd name="T3" fmla="*/ 85107 h 124044"/>
              <a:gd name="T4" fmla="*/ 46329 w 315576"/>
              <a:gd name="T5" fmla="*/ 77452 h 124044"/>
              <a:gd name="T6" fmla="*/ 123545 w 315576"/>
              <a:gd name="T7" fmla="*/ 39170 h 124044"/>
              <a:gd name="T8" fmla="*/ 146711 w 315576"/>
              <a:gd name="T9" fmla="*/ 23858 h 124044"/>
              <a:gd name="T10" fmla="*/ 208484 w 315576"/>
              <a:gd name="T11" fmla="*/ 8545 h 124044"/>
              <a:gd name="T12" fmla="*/ 231648 w 315576"/>
              <a:gd name="T13" fmla="*/ 887 h 124044"/>
              <a:gd name="T14" fmla="*/ 316585 w 315576"/>
              <a:gd name="T15" fmla="*/ 887 h 12404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15576" h="124044">
                <a:moveTo>
                  <a:pt x="0" y="124044"/>
                </a:moveTo>
                <a:cubicBezTo>
                  <a:pt x="7697" y="111216"/>
                  <a:pt x="12513" y="96138"/>
                  <a:pt x="23091" y="85560"/>
                </a:cubicBezTo>
                <a:cubicBezTo>
                  <a:pt x="28828" y="79823"/>
                  <a:pt x="39090" y="81803"/>
                  <a:pt x="46182" y="77863"/>
                </a:cubicBezTo>
                <a:cubicBezTo>
                  <a:pt x="121160" y="36209"/>
                  <a:pt x="62983" y="54420"/>
                  <a:pt x="123152" y="39378"/>
                </a:cubicBezTo>
                <a:cubicBezTo>
                  <a:pt x="130849" y="34247"/>
                  <a:pt x="137969" y="28121"/>
                  <a:pt x="146243" y="23984"/>
                </a:cubicBezTo>
                <a:cubicBezTo>
                  <a:pt x="163837" y="15187"/>
                  <a:pt x="190254" y="12981"/>
                  <a:pt x="207819" y="8590"/>
                </a:cubicBezTo>
                <a:cubicBezTo>
                  <a:pt x="215690" y="6622"/>
                  <a:pt x="222817" y="1471"/>
                  <a:pt x="230910" y="893"/>
                </a:cubicBezTo>
                <a:cubicBezTo>
                  <a:pt x="259060" y="-1118"/>
                  <a:pt x="287354" y="893"/>
                  <a:pt x="315576" y="893"/>
                </a:cubicBez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6918" name="Freeform 19"/>
          <p:cNvSpPr>
            <a:spLocks/>
          </p:cNvSpPr>
          <p:nvPr/>
        </p:nvSpPr>
        <p:spPr bwMode="auto">
          <a:xfrm>
            <a:off x="1155700" y="3263900"/>
            <a:ext cx="573088" cy="219075"/>
          </a:xfrm>
          <a:custGeom>
            <a:avLst/>
            <a:gdLst>
              <a:gd name="T0" fmla="*/ 6923 w 574110"/>
              <a:gd name="T1" fmla="*/ 218813 h 219206"/>
              <a:gd name="T2" fmla="*/ 34609 w 574110"/>
              <a:gd name="T3" fmla="*/ 197974 h 219206"/>
              <a:gd name="T4" fmla="*/ 65758 w 574110"/>
              <a:gd name="T5" fmla="*/ 149349 h 219206"/>
              <a:gd name="T6" fmla="*/ 148820 w 574110"/>
              <a:gd name="T7" fmla="*/ 121562 h 219206"/>
              <a:gd name="T8" fmla="*/ 280333 w 574110"/>
              <a:gd name="T9" fmla="*/ 76410 h 219206"/>
              <a:gd name="T10" fmla="*/ 356473 w 574110"/>
              <a:gd name="T11" fmla="*/ 76410 h 219206"/>
              <a:gd name="T12" fmla="*/ 442996 w 574110"/>
              <a:gd name="T13" fmla="*/ 59046 h 219206"/>
              <a:gd name="T14" fmla="*/ 571050 w 574110"/>
              <a:gd name="T15" fmla="*/ 31258 h 219206"/>
              <a:gd name="T16" fmla="*/ 0 w 574110"/>
              <a:gd name="T17" fmla="*/ 0 h 219206"/>
              <a:gd name="T18" fmla="*/ 6923 w 574110"/>
              <a:gd name="T19" fmla="*/ 218813 h 21920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74110" h="219206">
                <a:moveTo>
                  <a:pt x="6959" y="219206"/>
                </a:moveTo>
                <a:lnTo>
                  <a:pt x="34795" y="198329"/>
                </a:lnTo>
                <a:lnTo>
                  <a:pt x="66110" y="149616"/>
                </a:lnTo>
                <a:lnTo>
                  <a:pt x="149617" y="121781"/>
                </a:lnTo>
                <a:lnTo>
                  <a:pt x="281836" y="76548"/>
                </a:lnTo>
                <a:lnTo>
                  <a:pt x="358384" y="76548"/>
                </a:lnTo>
                <a:lnTo>
                  <a:pt x="445370" y="59151"/>
                </a:lnTo>
                <a:lnTo>
                  <a:pt x="574110" y="31315"/>
                </a:lnTo>
                <a:lnTo>
                  <a:pt x="0" y="0"/>
                </a:lnTo>
                <a:lnTo>
                  <a:pt x="6959" y="219206"/>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Title 1"/>
          <p:cNvSpPr>
            <a:spLocks noGrp="1"/>
          </p:cNvSpPr>
          <p:nvPr>
            <p:ph type="ctrTitle"/>
          </p:nvPr>
        </p:nvSpPr>
        <p:spPr>
          <a:xfrm>
            <a:off x="635000" y="533400"/>
            <a:ext cx="7772400" cy="1470025"/>
          </a:xfrm>
        </p:spPr>
        <p:txBody>
          <a:bodyPr/>
          <a:lstStyle/>
          <a:p>
            <a:r>
              <a:rPr lang="en-US" altLang="en-US" smtClean="0">
                <a:latin typeface="Tahoma" pitchFamily="34" charset="0"/>
              </a:rPr>
              <a:t>ISO has published a 2012 technical report for writing nano SDSs that is quite good! </a:t>
            </a:r>
          </a:p>
        </p:txBody>
      </p:sp>
      <p:sp>
        <p:nvSpPr>
          <p:cNvPr id="168962" name="Subtitle 3"/>
          <p:cNvSpPr>
            <a:spLocks noGrp="1"/>
          </p:cNvSpPr>
          <p:nvPr>
            <p:ph type="subTitle" idx="1"/>
          </p:nvPr>
        </p:nvSpPr>
        <p:spPr>
          <a:xfrm>
            <a:off x="635000" y="2971800"/>
            <a:ext cx="7772400" cy="1752600"/>
          </a:xfrm>
        </p:spPr>
        <p:txBody>
          <a:bodyPr/>
          <a:lstStyle/>
          <a:p>
            <a:r>
              <a:rPr lang="en-US" altLang="en-US" sz="4000" smtClean="0">
                <a:cs typeface="ＭＳ Ｐゴシック" pitchFamily="34" charset="-128"/>
              </a:rPr>
              <a:t>ISO/TR 13329</a:t>
            </a:r>
          </a:p>
          <a:p>
            <a:r>
              <a:rPr lang="en-US" altLang="en-US" sz="4000" i="1" smtClean="0">
                <a:solidFill>
                  <a:srgbClr val="800000"/>
                </a:solidFill>
                <a:cs typeface="ＭＳ Ｐゴシック" pitchFamily="34" charset="-128"/>
              </a:rPr>
              <a:t>Nanomaterials: Preparation of</a:t>
            </a:r>
          </a:p>
          <a:p>
            <a:r>
              <a:rPr lang="en-US" altLang="en-US" sz="4000" i="1" smtClean="0">
                <a:solidFill>
                  <a:srgbClr val="800000"/>
                </a:solidFill>
                <a:cs typeface="ＭＳ Ｐゴシック" pitchFamily="34" charset="-128"/>
              </a:rPr>
              <a:t>Material Safety Data Sheet (MSDS</a:t>
            </a:r>
            <a:r>
              <a:rPr lang="en-US" altLang="en-US" sz="4000" smtClean="0">
                <a:cs typeface="ＭＳ Ｐゴシック" pitchFamily="34" charset="-128"/>
              </a:rPr>
              <a:t>)</a:t>
            </a:r>
          </a:p>
          <a:p>
            <a:endParaRPr lang="en-US" altLang="en-US" sz="4000" smtClean="0">
              <a:cs typeface="ＭＳ Ｐゴシック" pitchFamily="34" charset="-128"/>
            </a:endParaRPr>
          </a:p>
        </p:txBody>
      </p:sp>
      <p:pic>
        <p:nvPicPr>
          <p:cNvPr id="168963"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162800" y="5105400"/>
            <a:ext cx="1704975" cy="153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762000"/>
            <a:ext cx="8305800" cy="1470025"/>
          </a:xfrm>
          <a:extLst>
            <a:ext uri="{FAA26D3D-D897-4be2-8F04-BA451C77F1D7}">
              <ma14:placeholderFlag xmlns:ma14="http://schemas.microsoft.com/office/mac/drawingml/2011/main" xmlns="" val="1"/>
            </a:ext>
          </a:extLst>
        </p:spPr>
        <p:txBody>
          <a:bodyPr/>
          <a:lstStyle/>
          <a:p>
            <a:pPr>
              <a:defRPr/>
            </a:pPr>
            <a:r>
              <a:rPr lang="en-US" dirty="0" smtClean="0">
                <a:ea typeface="MS PGothic" panose="020B0600070205080204" pitchFamily="34" charset="-128"/>
              </a:rPr>
              <a:t>The ISO recommends an </a:t>
            </a:r>
            <a:r>
              <a:rPr lang="en-US"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ea typeface="MS PGothic" panose="020B0600070205080204" pitchFamily="34" charset="-128"/>
              </a:rPr>
              <a:t>precautionary </a:t>
            </a:r>
            <a:r>
              <a:rPr lang="en-US" dirty="0" smtClean="0">
                <a:ea typeface="MS PGothic" panose="020B0600070205080204" pitchFamily="34" charset="-128"/>
              </a:rPr>
              <a:t>approach</a:t>
            </a:r>
            <a:endParaRPr lang="en-US" dirty="0">
              <a:ea typeface="MS PGothic" panose="020B0600070205080204" pitchFamily="34" charset="-128"/>
            </a:endParaRPr>
          </a:p>
        </p:txBody>
      </p:sp>
      <p:sp>
        <p:nvSpPr>
          <p:cNvPr id="169986" name="Subtitle 3"/>
          <p:cNvSpPr>
            <a:spLocks noGrp="1"/>
          </p:cNvSpPr>
          <p:nvPr>
            <p:ph type="subTitle" idx="1"/>
          </p:nvPr>
        </p:nvSpPr>
        <p:spPr>
          <a:xfrm>
            <a:off x="381000" y="2971800"/>
            <a:ext cx="8153400" cy="1752600"/>
          </a:xfrm>
        </p:spPr>
        <p:txBody>
          <a:bodyPr/>
          <a:lstStyle/>
          <a:p>
            <a:r>
              <a:rPr lang="en-US" altLang="en-US" sz="3600" smtClean="0">
                <a:cs typeface="ＭＳ Ｐゴシック" pitchFamily="34" charset="-128"/>
              </a:rPr>
              <a:t>Provide an SDS for nanomaterials and nanomaterial-containing products </a:t>
            </a:r>
            <a:r>
              <a:rPr lang="en-US" altLang="en-US" sz="3600" i="1" smtClean="0">
                <a:solidFill>
                  <a:srgbClr val="0070C0"/>
                </a:solidFill>
                <a:cs typeface="ＭＳ Ｐゴシック" pitchFamily="34" charset="-128"/>
              </a:rPr>
              <a:t>regardless</a:t>
            </a:r>
            <a:r>
              <a:rPr lang="en-US" altLang="en-US" sz="3600" smtClean="0">
                <a:cs typeface="ＭＳ Ｐゴシック" pitchFamily="34" charset="-128"/>
              </a:rPr>
              <a:t> of whether the material is classified as hazardous</a:t>
            </a:r>
          </a:p>
        </p:txBody>
      </p:sp>
      <p:pic>
        <p:nvPicPr>
          <p:cNvPr id="169987"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162800" y="5268913"/>
            <a:ext cx="1524000" cy="1370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Title 4"/>
          <p:cNvSpPr>
            <a:spLocks noGrp="1"/>
          </p:cNvSpPr>
          <p:nvPr>
            <p:ph type="title"/>
          </p:nvPr>
        </p:nvSpPr>
        <p:spPr/>
        <p:txBody>
          <a:bodyPr/>
          <a:lstStyle/>
          <a:p>
            <a:r>
              <a:rPr lang="en-US" altLang="en-US" smtClean="0">
                <a:latin typeface="Tahoma" pitchFamily="34" charset="0"/>
              </a:rPr>
              <a:t>Nano SDSs should consider fire risks</a:t>
            </a:r>
          </a:p>
        </p:txBody>
      </p:sp>
      <p:sp>
        <p:nvSpPr>
          <p:cNvPr id="172034" name="Content Placeholder 5"/>
          <p:cNvSpPr>
            <a:spLocks noGrp="1"/>
          </p:cNvSpPr>
          <p:nvPr>
            <p:ph idx="1"/>
          </p:nvPr>
        </p:nvSpPr>
        <p:spPr/>
        <p:txBody>
          <a:bodyPr/>
          <a:lstStyle/>
          <a:p>
            <a:r>
              <a:rPr lang="en-US" altLang="en-US" smtClean="0">
                <a:cs typeface="ＭＳ Ｐゴシック" pitchFamily="34" charset="-128"/>
              </a:rPr>
              <a:t>Nano powders may show “unusually high reactivity for fire, explosion and catalytic reactions”</a:t>
            </a:r>
          </a:p>
          <a:p>
            <a:r>
              <a:rPr lang="en-US" altLang="en-US" smtClean="0">
                <a:cs typeface="ＭＳ Ｐゴシック" pitchFamily="34" charset="-128"/>
              </a:rPr>
              <a:t>Nanomaterials reactivity may not be anticipated based on chemical composition alone</a:t>
            </a:r>
          </a:p>
          <a:p>
            <a:r>
              <a:rPr lang="en-US" altLang="en-US" smtClean="0">
                <a:cs typeface="ＭＳ Ｐゴシック" pitchFamily="34" charset="-128"/>
              </a:rPr>
              <a:t>Decreasing particle size reduces minimum ignition energy</a:t>
            </a:r>
          </a:p>
        </p:txBody>
      </p:sp>
      <p:pic>
        <p:nvPicPr>
          <p:cNvPr id="172035"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162800" y="5268913"/>
            <a:ext cx="1524000" cy="1370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625" name="Title 4"/>
          <p:cNvSpPr>
            <a:spLocks noGrp="1"/>
          </p:cNvSpPr>
          <p:nvPr>
            <p:ph type="title"/>
          </p:nvPr>
        </p:nvSpPr>
        <p:spPr>
          <a:xfrm>
            <a:off x="461963" y="152400"/>
            <a:ext cx="8229600" cy="1143000"/>
          </a:xfrm>
        </p:spPr>
        <p:txBody>
          <a:bodyPr/>
          <a:lstStyle/>
          <a:p>
            <a:r>
              <a:rPr lang="en-US" altLang="en-US" sz="3200" smtClean="0">
                <a:latin typeface="Tahoma" pitchFamily="34" charset="0"/>
              </a:rPr>
              <a:t>At the end of this session, you will be able to:</a:t>
            </a:r>
          </a:p>
        </p:txBody>
      </p:sp>
      <p:sp>
        <p:nvSpPr>
          <p:cNvPr id="8194" name="Content Placeholder 5"/>
          <p:cNvSpPr>
            <a:spLocks noGrp="1"/>
          </p:cNvSpPr>
          <p:nvPr>
            <p:ph idx="1"/>
          </p:nvPr>
        </p:nvSpPr>
        <p:spPr>
          <a:xfrm>
            <a:off x="266700" y="1295400"/>
            <a:ext cx="8610600" cy="4525963"/>
          </a:xfrm>
        </p:spPr>
        <p:txBody>
          <a:bodyPr/>
          <a:lstStyle/>
          <a:p>
            <a:pPr marL="514350" indent="-514350">
              <a:buFont typeface="Arial" pitchFamily="34" charset="0"/>
              <a:buAutoNum type="arabicPeriod"/>
              <a:defRPr/>
            </a:pPr>
            <a:r>
              <a:rPr lang="en-US" sz="2400" b="1" dirty="0">
                <a:latin typeface="+mj-lt"/>
                <a:ea typeface="MS PGothic" panose="020B0600070205080204" pitchFamily="34" charset="-128"/>
              </a:rPr>
              <a:t>Explain engineered nanoparticles in terms workers can </a:t>
            </a:r>
            <a:r>
              <a:rPr lang="en-US" sz="2400" b="1" dirty="0" smtClean="0">
                <a:latin typeface="+mj-lt"/>
                <a:ea typeface="MS PGothic" panose="020B0600070205080204" pitchFamily="34" charset="-128"/>
              </a:rPr>
              <a:t>understand</a:t>
            </a:r>
          </a:p>
          <a:p>
            <a:pPr marL="514350" indent="-514350">
              <a:buFont typeface="Arial" pitchFamily="34" charset="0"/>
              <a:buAutoNum type="arabicPeriod"/>
              <a:defRPr/>
            </a:pPr>
            <a:r>
              <a:rPr lang="en-US" sz="2400" b="1" dirty="0" smtClean="0">
                <a:latin typeface="+mj-lt"/>
                <a:ea typeface="MS PGothic" panose="020B0600070205080204" pitchFamily="34" charset="-128"/>
              </a:rPr>
              <a:t>Describe recent regulatory developments</a:t>
            </a:r>
          </a:p>
          <a:p>
            <a:pPr marL="514350" indent="-514350">
              <a:buFont typeface="Arial" pitchFamily="34" charset="0"/>
              <a:buAutoNum type="arabicPeriod"/>
              <a:defRPr/>
            </a:pPr>
            <a:r>
              <a:rPr lang="en-US" altLang="en-US" sz="2400" b="1" dirty="0">
                <a:latin typeface="+mj-lt"/>
                <a:ea typeface="MS PGothic" panose="020B0600070205080204" pitchFamily="34" charset="-128"/>
                <a:cs typeface="Tahoma" panose="020B0604030504040204" pitchFamily="34" charset="0"/>
              </a:rPr>
              <a:t>Discuss the availability and limitations of </a:t>
            </a:r>
            <a:r>
              <a:rPr lang="en-US" altLang="en-US" sz="2400" b="1" dirty="0" err="1">
                <a:latin typeface="+mj-lt"/>
                <a:ea typeface="MS PGothic" panose="020B0600070205080204" pitchFamily="34" charset="-128"/>
                <a:cs typeface="Tahoma" panose="020B0604030504040204" pitchFamily="34" charset="0"/>
              </a:rPr>
              <a:t>nanoproduct</a:t>
            </a:r>
            <a:r>
              <a:rPr lang="en-US" altLang="en-US" sz="2400" b="1" dirty="0">
                <a:latin typeface="+mj-lt"/>
                <a:ea typeface="MS PGothic" panose="020B0600070205080204" pitchFamily="34" charset="-128"/>
                <a:cs typeface="Tahoma" panose="020B0604030504040204" pitchFamily="34" charset="0"/>
              </a:rPr>
              <a:t> </a:t>
            </a:r>
            <a:r>
              <a:rPr lang="en-US" altLang="en-US" sz="2400" b="1" dirty="0" smtClean="0">
                <a:latin typeface="+mj-lt"/>
                <a:ea typeface="MS PGothic" panose="020B0600070205080204" pitchFamily="34" charset="-128"/>
                <a:cs typeface="Tahoma" panose="020B0604030504040204" pitchFamily="34" charset="0"/>
              </a:rPr>
              <a:t>inventories</a:t>
            </a:r>
            <a:endParaRPr lang="en-US" sz="2400" b="1" dirty="0" smtClean="0">
              <a:latin typeface="+mj-lt"/>
              <a:ea typeface="MS PGothic" panose="020B0600070205080204" pitchFamily="34" charset="-128"/>
            </a:endParaRPr>
          </a:p>
          <a:p>
            <a:pPr marL="514350" indent="-514350">
              <a:buFont typeface="Arial" pitchFamily="34" charset="0"/>
              <a:buAutoNum type="arabicPeriod"/>
              <a:defRPr/>
            </a:pPr>
            <a:r>
              <a:rPr lang="en-US" sz="2400" b="1" dirty="0">
                <a:latin typeface="+mj-lt"/>
                <a:ea typeface="MS PGothic" panose="020B0600070205080204" pitchFamily="34" charset="-128"/>
              </a:rPr>
              <a:t>Describe the applications of nanomaterials your trade may encounter </a:t>
            </a:r>
            <a:endParaRPr lang="en-US" sz="2400" b="1" dirty="0" smtClean="0">
              <a:latin typeface="+mj-lt"/>
              <a:ea typeface="MS PGothic" panose="020B0600070205080204" pitchFamily="34" charset="-128"/>
            </a:endParaRPr>
          </a:p>
          <a:p>
            <a:pPr marL="514350" indent="-514350">
              <a:buFont typeface="Arial" pitchFamily="34" charset="0"/>
              <a:buAutoNum type="arabicPeriod"/>
              <a:defRPr/>
            </a:pPr>
            <a:r>
              <a:rPr lang="en-US" sz="2400" b="1" dirty="0" smtClean="0">
                <a:latin typeface="+mj-lt"/>
                <a:ea typeface="MS PGothic" panose="020B0600070205080204" pitchFamily="34" charset="-128"/>
              </a:rPr>
              <a:t>Explain what we know about the health problems posed by nanoparticles</a:t>
            </a:r>
          </a:p>
          <a:p>
            <a:pPr marL="514350" indent="-514350">
              <a:buFont typeface="Arial" pitchFamily="34" charset="0"/>
              <a:buAutoNum type="arabicPeriod"/>
              <a:defRPr/>
            </a:pPr>
            <a:r>
              <a:rPr lang="en-US" sz="2400" b="1" dirty="0" smtClean="0">
                <a:latin typeface="+mj-lt"/>
                <a:ea typeface="MS PGothic" panose="020B0600070205080204" pitchFamily="34" charset="-128"/>
              </a:rPr>
              <a:t>Describe </a:t>
            </a:r>
            <a:r>
              <a:rPr lang="en-US" sz="2400" b="1" dirty="0">
                <a:latin typeface="+mj-lt"/>
                <a:ea typeface="MS PGothic" panose="020B0600070205080204" pitchFamily="34" charset="-128"/>
              </a:rPr>
              <a:t>the current state of </a:t>
            </a:r>
            <a:r>
              <a:rPr lang="en-US" sz="2400" b="1" dirty="0" err="1" smtClean="0">
                <a:latin typeface="+mj-lt"/>
                <a:ea typeface="MS PGothic" panose="020B0600070205080204" pitchFamily="34" charset="-128"/>
              </a:rPr>
              <a:t>hazcom</a:t>
            </a:r>
            <a:r>
              <a:rPr lang="en-US" sz="2400" b="1" dirty="0" smtClean="0">
                <a:latin typeface="+mj-lt"/>
                <a:ea typeface="MS PGothic" panose="020B0600070205080204" pitchFamily="34" charset="-128"/>
              </a:rPr>
              <a:t> </a:t>
            </a:r>
            <a:r>
              <a:rPr lang="en-US" sz="2400" b="1" dirty="0">
                <a:latin typeface="+mj-lt"/>
                <a:ea typeface="MS PGothic" panose="020B0600070205080204" pitchFamily="34" charset="-128"/>
              </a:rPr>
              <a:t>for </a:t>
            </a:r>
            <a:r>
              <a:rPr lang="en-US" sz="2400" b="1" dirty="0" err="1">
                <a:latin typeface="+mj-lt"/>
                <a:ea typeface="MS PGothic" panose="020B0600070205080204" pitchFamily="34" charset="-128"/>
              </a:rPr>
              <a:t>nano</a:t>
            </a:r>
            <a:endParaRPr lang="en-US" sz="2400" b="1" dirty="0">
              <a:latin typeface="+mj-lt"/>
              <a:ea typeface="MS PGothic" panose="020B0600070205080204" pitchFamily="34" charset="-128"/>
            </a:endParaRPr>
          </a:p>
          <a:p>
            <a:pPr marL="514350" indent="-514350">
              <a:buFont typeface="Arial" pitchFamily="34" charset="0"/>
              <a:buAutoNum type="arabicPeriod"/>
              <a:defRPr/>
            </a:pPr>
            <a:r>
              <a:rPr lang="en-US" sz="2400" b="1" dirty="0" smtClean="0">
                <a:latin typeface="+mj-lt"/>
                <a:ea typeface="MS PGothic" panose="020B0600070205080204" pitchFamily="34" charset="-128"/>
              </a:rPr>
              <a:t>Apply the hierarchy of controls to nanomaterials and explain what we know about controls</a:t>
            </a:r>
          </a:p>
          <a:p>
            <a:pPr marL="514350" indent="-514350">
              <a:buFont typeface="Arial" pitchFamily="34" charset="0"/>
              <a:buAutoNum type="arabicPeriod"/>
              <a:defRPr/>
            </a:pPr>
            <a:r>
              <a:rPr lang="en-US" sz="2400" b="1" dirty="0" smtClean="0">
                <a:latin typeface="+mj-lt"/>
                <a:ea typeface="MS PGothic" panose="020B0600070205080204" pitchFamily="34" charset="-128"/>
              </a:rPr>
              <a:t>List several resources that might be useful</a:t>
            </a:r>
          </a:p>
          <a:p>
            <a:pPr marL="514350" indent="-514350">
              <a:buFont typeface="Arial" pitchFamily="34" charset="0"/>
              <a:buAutoNum type="arabicPeriod"/>
              <a:defRPr/>
            </a:pPr>
            <a:endParaRPr lang="en-US" sz="2400" b="1" dirty="0" smtClean="0">
              <a:latin typeface="+mj-lt"/>
              <a:ea typeface="MS PGothic" panose="020B0600070205080204" pitchFamily="34" charset="-128"/>
            </a:endParaRPr>
          </a:p>
          <a:p>
            <a:pPr marL="514350" indent="-514350">
              <a:buFont typeface="Arial" pitchFamily="34" charset="0"/>
              <a:buAutoNum type="arabicPeriod"/>
              <a:defRPr/>
            </a:pPr>
            <a:endParaRPr lang="en-US" sz="2400" b="1" dirty="0" smtClean="0">
              <a:latin typeface="+mj-lt"/>
              <a:ea typeface="MS PGothic" panose="020B0600070205080204" pitchFamily="34" charset="-128"/>
            </a:endParaRPr>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Rectangle 2"/>
          <p:cNvSpPr>
            <a:spLocks noGrp="1" noChangeArrowheads="1"/>
          </p:cNvSpPr>
          <p:nvPr>
            <p:ph type="title"/>
          </p:nvPr>
        </p:nvSpPr>
        <p:spPr>
          <a:xfrm>
            <a:off x="685800" y="457200"/>
            <a:ext cx="7772400" cy="1143000"/>
          </a:xfrm>
        </p:spPr>
        <p:txBody>
          <a:bodyPr/>
          <a:lstStyle/>
          <a:p>
            <a:r>
              <a:rPr lang="en-US" altLang="en-US" smtClean="0">
                <a:latin typeface="Tahoma" pitchFamily="34" charset="0"/>
              </a:rPr>
              <a:t>Minimum ignition energy decreases exponentially with particle diameter</a:t>
            </a:r>
          </a:p>
        </p:txBody>
      </p:sp>
      <p:sp>
        <p:nvSpPr>
          <p:cNvPr id="174082" name="Text Box 3"/>
          <p:cNvSpPr txBox="1">
            <a:spLocks noChangeArrowheads="1"/>
          </p:cNvSpPr>
          <p:nvPr/>
        </p:nvSpPr>
        <p:spPr bwMode="auto">
          <a:xfrm>
            <a:off x="6157913" y="5919788"/>
            <a:ext cx="2886075"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eaLnBrk="1" hangingPunct="1">
              <a:spcBef>
                <a:spcPct val="50000"/>
              </a:spcBef>
            </a:pPr>
            <a:r>
              <a:rPr lang="en-US" altLang="en-US" sz="1600" i="1"/>
              <a:t>Netherlands Organization for Applied Scientific Research</a:t>
            </a:r>
            <a:r>
              <a:rPr lang="en-US" altLang="en-US" sz="1600"/>
              <a:t> </a:t>
            </a:r>
          </a:p>
        </p:txBody>
      </p:sp>
      <p:pic>
        <p:nvPicPr>
          <p:cNvPr id="174083" name="Picture 5" descr="MIE-tno-nl"/>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48112"/>
          <a:stretch>
            <a:fillRect/>
          </a:stretch>
        </p:blipFill>
        <p:spPr>
          <a:xfrm>
            <a:off x="222250" y="2287588"/>
            <a:ext cx="4864100" cy="4249737"/>
          </a:xfrm>
        </p:spPr>
      </p:pic>
      <p:pic>
        <p:nvPicPr>
          <p:cNvPr id="174084" name="Picture 6" descr="MIE_apparatus-tno-n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57913" y="1646238"/>
            <a:ext cx="2716212" cy="422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085" name="TextBox 6"/>
          <p:cNvSpPr txBox="1">
            <a:spLocks noChangeArrowheads="1"/>
          </p:cNvSpPr>
          <p:nvPr/>
        </p:nvSpPr>
        <p:spPr bwMode="auto">
          <a:xfrm>
            <a:off x="1828800" y="2590800"/>
            <a:ext cx="2590800" cy="523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eaLnBrk="1" hangingPunct="1"/>
            <a:r>
              <a:rPr lang="en-US" altLang="en-US"/>
              <a:t>Polyethylene</a:t>
            </a:r>
          </a:p>
        </p:txBody>
      </p:sp>
      <p:sp>
        <p:nvSpPr>
          <p:cNvPr id="174086" name="TextBox 7"/>
          <p:cNvSpPr txBox="1">
            <a:spLocks noChangeArrowheads="1"/>
          </p:cNvSpPr>
          <p:nvPr/>
        </p:nvSpPr>
        <p:spPr bwMode="auto">
          <a:xfrm>
            <a:off x="2301875" y="4830763"/>
            <a:ext cx="2117725" cy="584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eaLnBrk="1" hangingPunct="1"/>
            <a:r>
              <a:rPr lang="en-US" altLang="en-US"/>
              <a:t>Aluminum</a:t>
            </a:r>
          </a:p>
        </p:txBody>
      </p:sp>
      <p:sp>
        <p:nvSpPr>
          <p:cNvPr id="174087" name="TextBox 1"/>
          <p:cNvSpPr txBox="1">
            <a:spLocks noChangeArrowheads="1"/>
          </p:cNvSpPr>
          <p:nvPr/>
        </p:nvSpPr>
        <p:spPr bwMode="auto">
          <a:xfrm rot="-5400000">
            <a:off x="-1228725" y="3914775"/>
            <a:ext cx="3962400"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eaLnBrk="1" hangingPunct="1"/>
            <a:r>
              <a:rPr lang="en-US" altLang="en-US" sz="2000" b="1"/>
              <a:t>Minimum ignition energy (mJ)</a:t>
            </a:r>
          </a:p>
        </p:txBody>
      </p:sp>
      <p:sp>
        <p:nvSpPr>
          <p:cNvPr id="174088" name="TextBox 9"/>
          <p:cNvSpPr txBox="1">
            <a:spLocks noChangeArrowheads="1"/>
          </p:cNvSpPr>
          <p:nvPr/>
        </p:nvSpPr>
        <p:spPr bwMode="auto">
          <a:xfrm>
            <a:off x="1376363" y="6149975"/>
            <a:ext cx="4033837" cy="7080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eaLnBrk="1" hangingPunct="1"/>
            <a:r>
              <a:rPr lang="en-US" altLang="en-US" sz="2000" b="1"/>
              <a:t>Median diameter (um)</a:t>
            </a:r>
          </a:p>
          <a:p>
            <a:pPr eaLnBrk="1" hangingPunct="1"/>
            <a:endParaRPr lang="en-US" altLang="en-US" sz="2000" b="1"/>
          </a:p>
        </p:txBody>
      </p:sp>
    </p:spTree>
  </p:cSld>
  <p:clrMapOvr>
    <a:masterClrMapping/>
  </p:clrMapOvr>
  <p:transition advTm="43631"/>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Title 1"/>
          <p:cNvSpPr>
            <a:spLocks noGrp="1"/>
          </p:cNvSpPr>
          <p:nvPr>
            <p:ph type="title"/>
          </p:nvPr>
        </p:nvSpPr>
        <p:spPr/>
        <p:txBody>
          <a:bodyPr/>
          <a:lstStyle/>
          <a:p>
            <a:r>
              <a:rPr lang="en-US" altLang="en-US" smtClean="0">
                <a:latin typeface="Tahoma" pitchFamily="34" charset="0"/>
              </a:rPr>
              <a:t>Nano SDS exercise</a:t>
            </a:r>
          </a:p>
        </p:txBody>
      </p:sp>
      <p:sp>
        <p:nvSpPr>
          <p:cNvPr id="3" name="Content Placeholder 2"/>
          <p:cNvSpPr>
            <a:spLocks noGrp="1"/>
          </p:cNvSpPr>
          <p:nvPr>
            <p:ph idx="1"/>
          </p:nvPr>
        </p:nvSpPr>
        <p:spPr/>
        <p:txBody>
          <a:bodyPr/>
          <a:lstStyle/>
          <a:p>
            <a:pPr marL="0" indent="0">
              <a:buFont typeface="Arial" pitchFamily="34" charset="0"/>
              <a:buNone/>
            </a:pPr>
            <a:r>
              <a:rPr lang="en-US" altLang="en-US" smtClean="0">
                <a:cs typeface="ＭＳ Ｐゴシック" pitchFamily="34" charset="-128"/>
              </a:rPr>
              <a:t>Work in five groups. Review your SDS and answer these questions and provide support:</a:t>
            </a:r>
          </a:p>
          <a:p>
            <a:pPr marL="0" indent="0">
              <a:buFont typeface="Arial" pitchFamily="34" charset="0"/>
              <a:buAutoNum type="arabicPeriod"/>
            </a:pPr>
            <a:r>
              <a:rPr lang="en-US" altLang="en-US" smtClean="0">
                <a:cs typeface="ＭＳ Ｐゴシック" pitchFamily="34" charset="-128"/>
              </a:rPr>
              <a:t>Can you identify the nano-sized component?</a:t>
            </a:r>
          </a:p>
          <a:p>
            <a:pPr marL="0" indent="0">
              <a:buFont typeface="Arial" pitchFamily="34" charset="0"/>
              <a:buAutoNum type="arabicPeriod"/>
            </a:pPr>
            <a:r>
              <a:rPr lang="en-US" altLang="en-US" smtClean="0">
                <a:cs typeface="ＭＳ Ｐゴシック" pitchFamily="34" charset="-128"/>
              </a:rPr>
              <a:t>Is there any warning about nano health effects?</a:t>
            </a:r>
          </a:p>
          <a:p>
            <a:pPr marL="0" indent="0">
              <a:buFont typeface="Arial" pitchFamily="34" charset="0"/>
              <a:buAutoNum type="arabicPeriod"/>
            </a:pPr>
            <a:r>
              <a:rPr lang="en-US" altLang="en-US" smtClean="0">
                <a:cs typeface="ＭＳ Ｐゴシック" pitchFamily="34" charset="-128"/>
              </a:rPr>
              <a:t>Does the SDS reference a “bulk” OEL with no explanation?</a:t>
            </a:r>
          </a:p>
          <a:p>
            <a:pPr marL="0" indent="0">
              <a:buFont typeface="Arial" pitchFamily="34" charset="0"/>
              <a:buAutoNum type="arabicPeriod"/>
            </a:pPr>
            <a:endParaRPr lang="en-US" altLang="en-US" smtClean="0">
              <a:cs typeface="ＭＳ Ｐゴシック" pitchFamily="34" charset="-128"/>
            </a:endParaRPr>
          </a:p>
          <a:p>
            <a:pPr marL="914400" lvl="1" indent="-514350">
              <a:buFont typeface="Arial" pitchFamily="34" charset="0"/>
              <a:buAutoNum type="arabicPeriod"/>
            </a:pPr>
            <a:endParaRPr lang="en-US" altLang="en-US" smtClean="0"/>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Title 4"/>
          <p:cNvSpPr>
            <a:spLocks noGrp="1"/>
          </p:cNvSpPr>
          <p:nvPr>
            <p:ph type="ctrTitle"/>
          </p:nvPr>
        </p:nvSpPr>
        <p:spPr>
          <a:xfrm>
            <a:off x="381000" y="1143000"/>
            <a:ext cx="8077200" cy="1470025"/>
          </a:xfrm>
        </p:spPr>
        <p:txBody>
          <a:bodyPr/>
          <a:lstStyle/>
          <a:p>
            <a:r>
              <a:rPr lang="en-US" altLang="en-US" sz="4800" smtClean="0">
                <a:latin typeface="Tahoma" pitchFamily="34" charset="0"/>
              </a:rPr>
              <a:t>Apply the hierarchy of controls to nanomaterials and explain what we know about controls</a:t>
            </a:r>
          </a:p>
        </p:txBody>
      </p:sp>
      <p:sp>
        <p:nvSpPr>
          <p:cNvPr id="3" name="Subtitle 2"/>
          <p:cNvSpPr>
            <a:spLocks noGrp="1"/>
          </p:cNvSpPr>
          <p:nvPr>
            <p:ph type="subTitle" idx="1"/>
          </p:nvPr>
        </p:nvSpPr>
        <p:spPr>
          <a:xfrm>
            <a:off x="1447800" y="3581400"/>
            <a:ext cx="6400800" cy="1752600"/>
          </a:xfrm>
          <a:ln>
            <a:miter lim="800000"/>
            <a:headEnd/>
            <a:tailEnd/>
          </a:ln>
          <a:extLst>
            <a:ext uri="{FAA26D3D-D897-4be2-8F04-BA451C77F1D7}">
              <ma14:placeholderFlag xmlns:ma14="http://schemas.microsoft.com/office/mac/drawingml/2011/main" xmlns="" val="1"/>
            </a:ext>
          </a:extLst>
        </p:spPr>
        <p:txBody>
          <a:bodyPr/>
          <a:lstStyle/>
          <a:p>
            <a:pPr>
              <a:defRPr/>
            </a:pPr>
            <a:r>
              <a:rPr lang="en-US" sz="6600"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a typeface="ＭＳ Ｐゴシック" charset="-128"/>
              </a:rPr>
              <a:t>Objective 7</a:t>
            </a:r>
            <a:endParaRPr lang="en-US" sz="6600"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a typeface="ＭＳ Ｐゴシック" charset="-128"/>
            </a:endParaRPr>
          </a:p>
          <a:p>
            <a:pPr>
              <a:defRPr/>
            </a:pPr>
            <a:endParaRPr lang="en-US" sz="6600" dirty="0">
              <a:ea typeface="ＭＳ Ｐゴシック" charset="-128"/>
            </a:endParaRPr>
          </a:p>
        </p:txBody>
      </p:sp>
      <p:graphicFrame>
        <p:nvGraphicFramePr>
          <p:cNvPr id="7" name="Diagram 6"/>
          <p:cNvGraphicFramePr/>
          <p:nvPr/>
        </p:nvGraphicFramePr>
        <p:xfrm>
          <a:off x="1524000" y="327660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normAutofit fontScale="90000"/>
          </a:bodyPr>
          <a:lstStyle/>
          <a:p>
            <a:pPr eaLnBrk="1" hangingPunct="1">
              <a:defRPr/>
            </a:pPr>
            <a:r>
              <a:rPr lang="en-US" dirty="0" smtClean="0">
                <a:latin typeface="+mj-lt"/>
                <a:ea typeface="MS PGothic" panose="020B0600070205080204" pitchFamily="34" charset="-128"/>
              </a:rPr>
              <a:t>This model has underpinned industrial hygiene control efforts for a long time</a:t>
            </a:r>
          </a:p>
        </p:txBody>
      </p:sp>
      <p:graphicFrame>
        <p:nvGraphicFramePr>
          <p:cNvPr id="17" name="Diagram 16"/>
          <p:cNvGraphicFramePr/>
          <p:nvPr/>
        </p:nvGraphicFramePr>
        <p:xfrm>
          <a:off x="1524000" y="1701800"/>
          <a:ext cx="6096000" cy="4927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78179" name="TextBox 1"/>
          <p:cNvSpPr txBox="1">
            <a:spLocks noChangeArrowheads="1"/>
          </p:cNvSpPr>
          <p:nvPr/>
        </p:nvSpPr>
        <p:spPr bwMode="auto">
          <a:xfrm>
            <a:off x="6115050" y="3816350"/>
            <a:ext cx="156368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eaLnBrk="1" hangingPunct="1"/>
            <a:r>
              <a:rPr lang="en-US" altLang="en-US" sz="2000"/>
              <a:t>Engineering controls</a:t>
            </a:r>
          </a:p>
        </p:txBody>
      </p:sp>
      <p:sp>
        <p:nvSpPr>
          <p:cNvPr id="6" name="Right Brace 5"/>
          <p:cNvSpPr>
            <a:spLocks/>
          </p:cNvSpPr>
          <p:nvPr/>
        </p:nvSpPr>
        <p:spPr bwMode="auto">
          <a:xfrm>
            <a:off x="5610225" y="3198813"/>
            <a:ext cx="504825" cy="1881187"/>
          </a:xfrm>
          <a:prstGeom prst="rightBrace">
            <a:avLst>
              <a:gd name="adj1" fmla="val 31606"/>
              <a:gd name="adj2" fmla="val 47491"/>
            </a:avLst>
          </a:prstGeom>
          <a:solidFill>
            <a:srgbClr val="C00000"/>
          </a:solidFill>
          <a:ln w="25400">
            <a:solidFill>
              <a:srgbClr val="7575D1">
                <a:alpha val="90195"/>
              </a:srgbClr>
            </a:solidFill>
            <a:round/>
            <a:headEnd/>
            <a:tailEnd/>
          </a:ln>
          <a:effectLst>
            <a:outerShdw blurRad="40000" dist="20000" dir="5400000" rotWithShape="0">
              <a:srgbClr val="808080">
                <a:alpha val="37999"/>
              </a:srgbClr>
            </a:outerShdw>
          </a:effectLst>
        </p:spPr>
        <p:txBody>
          <a:bodyPr/>
          <a:lstStyle/>
          <a:p>
            <a:pPr>
              <a:defRPr/>
            </a:pPr>
            <a:endParaRPr lang="en-US">
              <a:latin typeface="+mn-lt"/>
              <a:ea typeface="+mn-ea"/>
            </a:endParaRPr>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685800" y="1143000"/>
            <a:ext cx="7772400" cy="1470025"/>
          </a:xfrm>
        </p:spPr>
        <p:txBody>
          <a:bodyPr>
            <a:noAutofit/>
          </a:bodyPr>
          <a:lstStyle/>
          <a:p>
            <a:r>
              <a:rPr lang="en-US" altLang="en-US" sz="4400" smtClean="0">
                <a:solidFill>
                  <a:srgbClr val="8E3900"/>
                </a:solidFill>
                <a:effectLst>
                  <a:outerShdw blurRad="38100" dist="38100" dir="2700000" algn="tl">
                    <a:srgbClr val="C0C0C0"/>
                  </a:outerShdw>
                </a:effectLst>
                <a:latin typeface="Tahoma" pitchFamily="34" charset="0"/>
              </a:rPr>
              <a:t>How do we actually apply the hierarchy to engineered nanoparticles?</a:t>
            </a:r>
          </a:p>
        </p:txBody>
      </p:sp>
      <p:sp>
        <p:nvSpPr>
          <p:cNvPr id="2" name="Subtitle 1"/>
          <p:cNvSpPr>
            <a:spLocks noGrp="1"/>
          </p:cNvSpPr>
          <p:nvPr>
            <p:ph type="subTitle" idx="1"/>
          </p:nvPr>
        </p:nvSpPr>
        <p:spPr/>
        <p:txBody>
          <a:bodyPr/>
          <a:lstStyle/>
          <a:p>
            <a:r>
              <a:rPr lang="en-US" altLang="en-US" smtClean="0">
                <a:cs typeface="ＭＳ Ｐゴシック" pitchFamily="34" charset="-128"/>
              </a:rPr>
              <a:t>The hierarchy predominated in governmental guidance internationally </a:t>
            </a:r>
          </a:p>
          <a:p>
            <a:r>
              <a:rPr lang="en-US" altLang="en-US" smtClean="0">
                <a:cs typeface="ＭＳ Ｐゴシック" pitchFamily="34" charset="-128"/>
              </a:rPr>
              <a:t>(Engman et al, JOEM, 9/13)</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Title 3"/>
          <p:cNvSpPr>
            <a:spLocks noGrp="1"/>
          </p:cNvSpPr>
          <p:nvPr>
            <p:ph type="title"/>
          </p:nvPr>
        </p:nvSpPr>
        <p:spPr>
          <a:xfrm>
            <a:off x="457200" y="427038"/>
            <a:ext cx="8229600" cy="1143000"/>
          </a:xfrm>
        </p:spPr>
        <p:txBody>
          <a:bodyPr/>
          <a:lstStyle/>
          <a:p>
            <a:r>
              <a:rPr lang="en-US" altLang="en-US" smtClean="0">
                <a:latin typeface="Tahoma" pitchFamily="34" charset="0"/>
              </a:rPr>
              <a:t>NIOSH has recent guidance that may prove useful</a:t>
            </a: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l="33240" t="21579" r="35458" b="7391"/>
          <a:stretch>
            <a:fillRect/>
          </a:stretch>
        </p:blipFill>
        <p:spPr bwMode="auto">
          <a:xfrm rot="432770">
            <a:off x="2768600" y="1773238"/>
            <a:ext cx="3525838" cy="4500562"/>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Title 1"/>
          <p:cNvSpPr>
            <a:spLocks noGrp="1"/>
          </p:cNvSpPr>
          <p:nvPr>
            <p:ph type="ctrTitle"/>
          </p:nvPr>
        </p:nvSpPr>
        <p:spPr>
          <a:xfrm>
            <a:off x="965200" y="1308100"/>
            <a:ext cx="7772400" cy="1470025"/>
          </a:xfrm>
        </p:spPr>
        <p:txBody>
          <a:bodyPr/>
          <a:lstStyle/>
          <a:p>
            <a:r>
              <a:rPr lang="en-US" altLang="en-US" sz="4800" smtClean="0">
                <a:latin typeface="Tahoma" pitchFamily="34" charset="0"/>
              </a:rPr>
              <a:t>Elimination</a:t>
            </a:r>
          </a:p>
        </p:txBody>
      </p:sp>
      <p:sp>
        <p:nvSpPr>
          <p:cNvPr id="183298" name="Subtitle 2"/>
          <p:cNvSpPr>
            <a:spLocks noGrp="1"/>
          </p:cNvSpPr>
          <p:nvPr>
            <p:ph type="subTitle" idx="1"/>
          </p:nvPr>
        </p:nvSpPr>
        <p:spPr>
          <a:xfrm>
            <a:off x="990600" y="2635250"/>
            <a:ext cx="5578475" cy="1752600"/>
          </a:xfrm>
        </p:spPr>
        <p:txBody>
          <a:bodyPr/>
          <a:lstStyle/>
          <a:p>
            <a:pPr algn="l"/>
            <a:r>
              <a:rPr lang="en-US" altLang="en-US" smtClean="0">
                <a:cs typeface="ＭＳ Ｐゴシック" pitchFamily="34" charset="-128"/>
              </a:rPr>
              <a:t>Why would we eliminate nanoparticles? Why is this the least practical control approach?</a:t>
            </a:r>
          </a:p>
        </p:txBody>
      </p:sp>
      <p:graphicFrame>
        <p:nvGraphicFramePr>
          <p:cNvPr id="7" name="Diagram 6"/>
          <p:cNvGraphicFramePr/>
          <p:nvPr/>
        </p:nvGraphicFramePr>
        <p:xfrm>
          <a:off x="5056315" y="1199627"/>
          <a:ext cx="4915219" cy="45971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83300" name="Picture 5"/>
          <p:cNvPicPr>
            <a:picLocks noChangeAspect="1"/>
          </p:cNvPicPr>
          <p:nvPr/>
        </p:nvPicPr>
        <p:blipFill>
          <a:blip r:embed="rId8">
            <a:extLst>
              <a:ext uri="{28A0092B-C50C-407E-A947-70E740481C1C}">
                <a14:useLocalDpi xmlns:a14="http://schemas.microsoft.com/office/drawing/2010/main" val="0"/>
              </a:ext>
            </a:extLst>
          </a:blip>
          <a:srcRect t="16704" b="7785"/>
          <a:stretch>
            <a:fillRect/>
          </a:stretch>
        </p:blipFill>
        <p:spPr bwMode="auto">
          <a:xfrm>
            <a:off x="3657600" y="4846638"/>
            <a:ext cx="2163763" cy="128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3301" name="TextBox 7"/>
          <p:cNvSpPr txBox="1">
            <a:spLocks noChangeArrowheads="1"/>
          </p:cNvSpPr>
          <p:nvPr/>
        </p:nvSpPr>
        <p:spPr bwMode="auto">
          <a:xfrm>
            <a:off x="1765300" y="6135688"/>
            <a:ext cx="61737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eaLnBrk="1" hangingPunct="1"/>
            <a:r>
              <a:rPr lang="en-US" altLang="en-US" sz="1800"/>
              <a:t>Fullerine nanogears, photo courtesy NASA and Wikimedia</a:t>
            </a:r>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Title 1"/>
          <p:cNvSpPr>
            <a:spLocks noGrp="1"/>
          </p:cNvSpPr>
          <p:nvPr>
            <p:ph type="ctrTitle"/>
          </p:nvPr>
        </p:nvSpPr>
        <p:spPr>
          <a:xfrm>
            <a:off x="685800" y="2130425"/>
            <a:ext cx="7772400" cy="1470025"/>
          </a:xfrm>
        </p:spPr>
        <p:txBody>
          <a:bodyPr/>
          <a:lstStyle/>
          <a:p>
            <a:r>
              <a:rPr lang="en-US" altLang="en-US" sz="4800" smtClean="0">
                <a:latin typeface="Tahoma" pitchFamily="34" charset="0"/>
              </a:rPr>
              <a:t>Substitution</a:t>
            </a:r>
          </a:p>
        </p:txBody>
      </p:sp>
      <p:sp>
        <p:nvSpPr>
          <p:cNvPr id="185346" name="Subtitle 2"/>
          <p:cNvSpPr>
            <a:spLocks noGrp="1"/>
          </p:cNvSpPr>
          <p:nvPr>
            <p:ph type="subTitle" idx="1"/>
          </p:nvPr>
        </p:nvSpPr>
        <p:spPr>
          <a:xfrm>
            <a:off x="889000" y="3440113"/>
            <a:ext cx="5437188" cy="1752600"/>
          </a:xfrm>
        </p:spPr>
        <p:txBody>
          <a:bodyPr/>
          <a:lstStyle/>
          <a:p>
            <a:pPr algn="l"/>
            <a:r>
              <a:rPr lang="en-US" altLang="en-US" smtClean="0">
                <a:cs typeface="ＭＳ Ｐゴシック" pitchFamily="34" charset="-128"/>
              </a:rPr>
              <a:t>Is substitution more likely than elimination?</a:t>
            </a:r>
          </a:p>
          <a:p>
            <a:pPr algn="l"/>
            <a:r>
              <a:rPr lang="en-US" altLang="en-US" smtClean="0">
                <a:cs typeface="ＭＳ Ｐゴシック" pitchFamily="34" charset="-128"/>
              </a:rPr>
              <a:t>What are possible difficulties with substitution?</a:t>
            </a:r>
          </a:p>
        </p:txBody>
      </p:sp>
      <p:graphicFrame>
        <p:nvGraphicFramePr>
          <p:cNvPr id="4" name="Diagram 3"/>
          <p:cNvGraphicFramePr/>
          <p:nvPr/>
        </p:nvGraphicFramePr>
        <p:xfrm>
          <a:off x="5056315" y="1199627"/>
          <a:ext cx="4915219" cy="45971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Title 1"/>
          <p:cNvSpPr>
            <a:spLocks noGrp="1"/>
          </p:cNvSpPr>
          <p:nvPr>
            <p:ph type="ctrTitle"/>
          </p:nvPr>
        </p:nvSpPr>
        <p:spPr>
          <a:xfrm>
            <a:off x="685800" y="1066800"/>
            <a:ext cx="7772400" cy="1470025"/>
          </a:xfrm>
        </p:spPr>
        <p:txBody>
          <a:bodyPr/>
          <a:lstStyle/>
          <a:p>
            <a:r>
              <a:rPr lang="en-US" altLang="en-US" smtClean="0">
                <a:latin typeface="Tahoma" pitchFamily="34" charset="0"/>
              </a:rPr>
              <a:t>Nanotechnology Gasoline combines 60% gasoline with 40% drinking water plus </a:t>
            </a:r>
            <a:r>
              <a:rPr lang="en-US" altLang="en-US" i="1" smtClean="0">
                <a:latin typeface="Tahoma" pitchFamily="34" charset="0"/>
              </a:rPr>
              <a:t>proprietary</a:t>
            </a:r>
            <a:r>
              <a:rPr lang="en-US" altLang="en-US" smtClean="0">
                <a:latin typeface="Tahoma" pitchFamily="34" charset="0"/>
              </a:rPr>
              <a:t> nanotechnology</a:t>
            </a:r>
          </a:p>
        </p:txBody>
      </p:sp>
      <p:sp>
        <p:nvSpPr>
          <p:cNvPr id="6" name="Subtitle 5"/>
          <p:cNvSpPr>
            <a:spLocks noGrp="1"/>
          </p:cNvSpPr>
          <p:nvPr>
            <p:ph type="subTitle" idx="1"/>
          </p:nvPr>
        </p:nvSpPr>
        <p:spPr>
          <a:xfrm>
            <a:off x="2743200" y="4953000"/>
            <a:ext cx="6705600" cy="1752600"/>
          </a:xfrm>
        </p:spPr>
        <p:txBody>
          <a:bodyPr/>
          <a:lstStyle/>
          <a:p>
            <a:pPr algn="l">
              <a:defRPr/>
            </a:pPr>
            <a:r>
              <a:rPr lang="en-US" dirty="0" smtClean="0">
                <a:solidFill>
                  <a:schemeClr val="bg2">
                    <a:lumMod val="50000"/>
                  </a:schemeClr>
                </a:solidFill>
                <a:ea typeface="ＭＳ Ｐゴシック" charset="-128"/>
              </a:rPr>
              <a:t>How does this work as a substitute for MTBE, tetra-ethyl lead or benzene?</a:t>
            </a:r>
          </a:p>
          <a:p>
            <a:pPr algn="l">
              <a:defRPr/>
            </a:pPr>
            <a:r>
              <a:rPr lang="en-US" sz="1800" dirty="0" smtClean="0">
                <a:solidFill>
                  <a:schemeClr val="bg2">
                    <a:lumMod val="50000"/>
                  </a:schemeClr>
                </a:solidFill>
                <a:ea typeface="ＭＳ Ｐゴシック" charset="-128"/>
              </a:rPr>
              <a:t>Nano Labs Corp. </a:t>
            </a:r>
            <a:endParaRPr lang="en-US" sz="1800" dirty="0">
              <a:solidFill>
                <a:schemeClr val="bg2">
                  <a:lumMod val="50000"/>
                </a:schemeClr>
              </a:solidFill>
              <a:ea typeface="ＭＳ Ｐゴシック" charset="-128"/>
            </a:endParaRPr>
          </a:p>
        </p:txBody>
      </p:sp>
      <p:pic>
        <p:nvPicPr>
          <p:cNvPr id="187395"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3048000"/>
            <a:ext cx="8229600" cy="2255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Title 1"/>
          <p:cNvSpPr>
            <a:spLocks noGrp="1"/>
          </p:cNvSpPr>
          <p:nvPr>
            <p:ph type="ctrTitle"/>
          </p:nvPr>
        </p:nvSpPr>
        <p:spPr>
          <a:xfrm>
            <a:off x="685800" y="2130425"/>
            <a:ext cx="7772400" cy="1470025"/>
          </a:xfrm>
        </p:spPr>
        <p:txBody>
          <a:bodyPr/>
          <a:lstStyle/>
          <a:p>
            <a:r>
              <a:rPr lang="en-US" altLang="en-US" smtClean="0">
                <a:latin typeface="Tahoma" pitchFamily="34" charset="0"/>
              </a:rPr>
              <a:t>Engineering Controls: Modification</a:t>
            </a:r>
          </a:p>
        </p:txBody>
      </p:sp>
      <p:sp>
        <p:nvSpPr>
          <p:cNvPr id="189442" name="Subtitle 2"/>
          <p:cNvSpPr>
            <a:spLocks noGrp="1"/>
          </p:cNvSpPr>
          <p:nvPr>
            <p:ph type="subTitle" idx="1"/>
          </p:nvPr>
        </p:nvSpPr>
        <p:spPr>
          <a:xfrm>
            <a:off x="830263" y="3886200"/>
            <a:ext cx="5095875" cy="1752600"/>
          </a:xfrm>
        </p:spPr>
        <p:txBody>
          <a:bodyPr/>
          <a:lstStyle/>
          <a:p>
            <a:pPr algn="l"/>
            <a:r>
              <a:rPr lang="en-US" altLang="en-US" smtClean="0">
                <a:cs typeface="ＭＳ Ｐゴシック" pitchFamily="34" charset="-128"/>
              </a:rPr>
              <a:t>What modification could we make to a process to reduce airborne nanoparticles?</a:t>
            </a:r>
          </a:p>
        </p:txBody>
      </p:sp>
      <p:graphicFrame>
        <p:nvGraphicFramePr>
          <p:cNvPr id="4" name="Diagram 3"/>
          <p:cNvGraphicFramePr/>
          <p:nvPr/>
        </p:nvGraphicFramePr>
        <p:xfrm>
          <a:off x="5056315" y="1199627"/>
          <a:ext cx="4915219" cy="45971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Char char="•"/>
          <a:tabLst/>
          <a:defRPr kumimoji="0" lang="en-US" sz="32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Char char="•"/>
          <a:tabLst/>
          <a:defRPr kumimoji="0" lang="en-US" sz="32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104050</TotalTime>
  <Words>9115</Words>
  <Application>Microsoft Office PowerPoint</Application>
  <PresentationFormat>On-screen Show (4:3)</PresentationFormat>
  <Paragraphs>1130</Paragraphs>
  <Slides>114</Slides>
  <Notes>86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114</vt:i4>
      </vt:variant>
    </vt:vector>
  </HeadingPairs>
  <TitlesOfParts>
    <vt:vector size="122" baseType="lpstr">
      <vt:lpstr>Arial</vt:lpstr>
      <vt:lpstr>ＭＳ Ｐゴシック</vt:lpstr>
      <vt:lpstr>Tahoma</vt:lpstr>
      <vt:lpstr>ＭＳ Ｐゴシック</vt:lpstr>
      <vt:lpstr>Gill Sans Ultra Bold</vt:lpstr>
      <vt:lpstr>Times New Roman</vt:lpstr>
      <vt:lpstr>Calibri</vt:lpstr>
      <vt:lpstr>Default Design</vt:lpstr>
      <vt:lpstr>PowerPoint Presentation</vt:lpstr>
      <vt:lpstr>What is the context for the NSC Labor Division?</vt:lpstr>
      <vt:lpstr>Nano-enabled products are on the market</vt:lpstr>
      <vt:lpstr>NIOSH participates in the National Nanotechnology Initiative (NNI)</vt:lpstr>
      <vt:lpstr>Key guidance is available from NIOSH on Nanotechnology </vt:lpstr>
      <vt:lpstr>Everyone heard of CPWR?</vt:lpstr>
      <vt:lpstr>Who has used eLCOSH?</vt:lpstr>
      <vt:lpstr>We just launched a web-based construction nanomaterial inventory with 458 products</vt:lpstr>
      <vt:lpstr>At the end of this session, you will be able to:</vt:lpstr>
      <vt:lpstr> Explain engineered nanoparticles in terms workers can understand</vt:lpstr>
      <vt:lpstr>What are the key concepts for workers?</vt:lpstr>
      <vt:lpstr>A range of particle sizes, shapes, and types</vt:lpstr>
      <vt:lpstr>Getting a handle on size</vt:lpstr>
      <vt:lpstr>Carbon nanotubes are smaller than asbestos fibers</vt:lpstr>
      <vt:lpstr>How can we communicate this in training?</vt:lpstr>
      <vt:lpstr>Humans have dealt with natural nanoparticles for a long time</vt:lpstr>
      <vt:lpstr>Carbon nanotubes were in the air at Ground Zero.   ENPs?</vt:lpstr>
      <vt:lpstr>Describe recent regulatory developments</vt:lpstr>
      <vt:lpstr>FDA has announced it may broaden its definition  </vt:lpstr>
      <vt:lpstr>“FDA has not established regulatory definitions of nanotechnology, nanomaterial, nanoscale, or other related terms.” June 2014 </vt:lpstr>
      <vt:lpstr>EPA continues to regulate nanomaterials under TSCA’s SNURs for Premanufacture Notices (PMN)</vt:lpstr>
      <vt:lpstr>EPA requires full-face N-100 cartridge respirators for CNT manufacturers under a consent order, unless they prove no exposure.  </vt:lpstr>
      <vt:lpstr>EHS research made up 7% of the 2015 federal nanotechnology</vt:lpstr>
      <vt:lpstr>NIOSH’s portion of the total federal nano research budget for 2015 is 0.7%</vt:lpstr>
      <vt:lpstr>NIOSH has created solid guidance on controlling exposures during production and downstream handling</vt:lpstr>
      <vt:lpstr>There are no OSHA PELs, but there are recommended OELs</vt:lpstr>
      <vt:lpstr>1-30-15, ACGIH announced “nanoscale primary particle notation” is under study for a TLV</vt:lpstr>
      <vt:lpstr> Discuss the availability and limitations of nanoproduct inventories</vt:lpstr>
      <vt:lpstr>Does anyone know how many nano-enabled products are in commerce?</vt:lpstr>
      <vt:lpstr>The Wilson Center’s Project for Emerging Nanotechnology has nearly 2,000 consumer products on their site</vt:lpstr>
      <vt:lpstr>The PEN consumer product inventory has grown significantly since 2005</vt:lpstr>
      <vt:lpstr>Silver has been the most common nanomaterial in the PEN database</vt:lpstr>
      <vt:lpstr>PEN assigns confidence to entries</vt:lpstr>
      <vt:lpstr>CPWR maintains an inventory of construction-related nanomaterials</vt:lpstr>
      <vt:lpstr>PowerPoint Presentation</vt:lpstr>
      <vt:lpstr>Nanocoatings revenues are estimated to be $8.17 billion by 2020 </vt:lpstr>
      <vt:lpstr>208 of our 458  nanoproducts(45%) have a specified composition </vt:lpstr>
      <vt:lpstr>72 (15.7%) have a partially specified composition</vt:lpstr>
      <vt:lpstr>178 (38.9%) did not specify the composition</vt:lpstr>
      <vt:lpstr>Three-quarters of the products in our inventory are probably available in the U.S.</vt:lpstr>
      <vt:lpstr>Alibaba.com is the 500 pound e-gorilla in the room</vt:lpstr>
      <vt:lpstr>N=871 ‘Nanotechnology’ Flooring Tiles</vt:lpstr>
      <vt:lpstr>Example: “Polished with NANO”</vt:lpstr>
      <vt:lpstr>Carbon nanotube thermal coating for boat paint and building construction</vt:lpstr>
      <vt:lpstr> Describe the applications of nanomaterials your trade may encounter</vt:lpstr>
      <vt:lpstr>There are many products that your members will encounter</vt:lpstr>
      <vt:lpstr>Lubricants for equipment used in space are being nano-enabled with molybdenum disulfide and graphite</vt:lpstr>
      <vt:lpstr>Forged nano alloy components are being used in aerospace, sports and recreation</vt:lpstr>
      <vt:lpstr>Thermal spray powders &amp; coatings are used in oil &amp; gas, pulp &amp; paper, energy and sporting goods</vt:lpstr>
      <vt:lpstr>Light nano alloys have better grain structure and reinforcement over base materials</vt:lpstr>
      <vt:lpstr>VW Nanospyder 2006 concept car includes fuel cells, solar power, wheel-mounted electric motors</vt:lpstr>
      <vt:lpstr>Nanotech is big in the automotive industry</vt:lpstr>
      <vt:lpstr>Nanoprotech Electric </vt:lpstr>
      <vt:lpstr>Nanoprotech Anticor Industry</vt:lpstr>
      <vt:lpstr>Solvent-based coatings are available for most surfaces</vt:lpstr>
      <vt:lpstr>NanoTech Coatings SDS for metal coating</vt:lpstr>
      <vt:lpstr>Tesla Nanocoatings prevent corrosion and contain CNTs</vt:lpstr>
      <vt:lpstr>Many nano-enabled lubricants are on the market</vt:lpstr>
      <vt:lpstr>CurTran LiteWire is carbon nanotube technology in wires and cables, directly replacing copper</vt:lpstr>
      <vt:lpstr>Reynobond, a coil-coated architectural panel that cleans itself and the air around it</vt:lpstr>
      <vt:lpstr>Reynobond with Ecoclean (cont.)</vt:lpstr>
      <vt:lpstr>GFRC Spray Coat and Reinforcement Mixes for shower walls, concrete countertops and fireplaces</vt:lpstr>
      <vt:lpstr>Nano zinc added to asphalt reduces hydrogen sulfide release </vt:lpstr>
      <vt:lpstr>We spend 2.4% of our GDP on transportation infrastructure</vt:lpstr>
      <vt:lpstr>Carbon nanotubes reinforce cement at the nano scale</vt:lpstr>
      <vt:lpstr> Aerogels are incredible insulators </vt:lpstr>
      <vt:lpstr>They can be translucent, too</vt:lpstr>
      <vt:lpstr>Translucent aerogel is used for thermal insulation and lighting</vt:lpstr>
      <vt:lpstr>Aerogels are great at insulating and reducing noise </vt:lpstr>
      <vt:lpstr>NIOSH conducted an HHE of Aerogel insulation for the insulators union</vt:lpstr>
      <vt:lpstr>The March 2015 HHE reported:</vt:lpstr>
      <vt:lpstr>Self-cleaning windows can reduce worker exposures</vt:lpstr>
      <vt:lpstr> Explain what we know about the health problems posed by nanoparticles </vt:lpstr>
      <vt:lpstr>The first case of human health effects was just documented</vt:lpstr>
      <vt:lpstr>Mesotheliomas have been produced in mice with MWCNTs that are fibers with long aspect ratios (Takagi 08, Poland 08)</vt:lpstr>
      <vt:lpstr>What is the main route of entry for nanoparticles?</vt:lpstr>
      <vt:lpstr>Skin cannot be ruled out as a potential route of exposure, but results are mixed</vt:lpstr>
      <vt:lpstr>Metal nanoparticles have been shown to penetrate flexed, damaged or diseased skin</vt:lpstr>
      <vt:lpstr>Ingestion is a viable route of entry, particles can translocate throughout the body</vt:lpstr>
      <vt:lpstr> Describe the current state of hazard communication for nano</vt:lpstr>
      <vt:lpstr>Lippy Group reviewed NIOSH’s collection of nano MSDSs in 2008</vt:lpstr>
      <vt:lpstr>62% just referenced PELs and TLVs for the macro size</vt:lpstr>
      <vt:lpstr>The new NIOSH REL for carbon nanotubes is 1 ug/m3 </vt:lpstr>
      <vt:lpstr>Workers may be at risk of lung lesions exposed to SWCNTs 20 days at 5 mg/m3</vt:lpstr>
      <vt:lpstr>The majority (67%) of SDSs NIOSH collected in 2010-2011 “still provided insufficient data for communicating the potential hazards of ENM.”</vt:lpstr>
      <vt:lpstr>Safe Work Australia found SDSs lacking (2010)</vt:lpstr>
      <vt:lpstr>ISO has published a 2012 technical report for writing nano SDSs that is quite good! </vt:lpstr>
      <vt:lpstr>The ISO recommends an precautionary approach</vt:lpstr>
      <vt:lpstr>Nano SDSs should consider fire risks</vt:lpstr>
      <vt:lpstr>Minimum ignition energy decreases exponentially with particle diameter</vt:lpstr>
      <vt:lpstr>Nano SDS exercise</vt:lpstr>
      <vt:lpstr>Apply the hierarchy of controls to nanomaterials and explain what we know about controls</vt:lpstr>
      <vt:lpstr>This model has underpinned industrial hygiene control efforts for a long time</vt:lpstr>
      <vt:lpstr>How do we actually apply the hierarchy to engineered nanoparticles?</vt:lpstr>
      <vt:lpstr>NIOSH has recent guidance that may prove useful</vt:lpstr>
      <vt:lpstr>Elimination</vt:lpstr>
      <vt:lpstr>Substitution</vt:lpstr>
      <vt:lpstr>Nanotechnology Gasoline combines 60% gasoline with 40% drinking water plus proprietary nanotechnology</vt:lpstr>
      <vt:lpstr>Engineering Controls: Modification</vt:lpstr>
      <vt:lpstr>Effect of Surface Modifications Courtesy Sally Tinkle, NIEHS</vt:lpstr>
      <vt:lpstr>Engineering Controls: Containment</vt:lpstr>
      <vt:lpstr>Nanocomp (NH) produces CNTs in these enclosed furnaces </vt:lpstr>
      <vt:lpstr>Broader view of manufacturing containment</vt:lpstr>
      <vt:lpstr>Gloveboxes are a type of containment  being used for handling nanoparticles</vt:lpstr>
      <vt:lpstr>Engineering Controls:  Ventilation</vt:lpstr>
      <vt:lpstr>LEVs work on construction, too, as CPWR has demonstrated</vt:lpstr>
      <vt:lpstr>What is the most penetrating  particle size?  </vt:lpstr>
      <vt:lpstr>PPE</vt:lpstr>
      <vt:lpstr> List several resources that might be useful</vt:lpstr>
      <vt:lpstr>NIEHS has the only guidance on training workers about nanotechnology risks </vt:lpstr>
      <vt:lpstr>An 8-hour course is available for free at two locations</vt:lpstr>
      <vt:lpstr>NIOSH Nanotechnology Topic Page</vt:lpstr>
      <vt:lpstr>AIHA Nanotechnology Working Group</vt:lpstr>
      <vt:lpstr>Thanks! Questions? Bruce Lippy, Ph.D., CIH, CSP Director of Safety Research blippy@cpwr.com  301-578-8500 410-916-0359 cell http://www.elcosh.org  </vt:lpstr>
    </vt:vector>
  </TitlesOfParts>
  <Company>AFSCME</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james august</dc:creator>
  <cp:lastModifiedBy>blippy</cp:lastModifiedBy>
  <cp:revision>718</cp:revision>
  <dcterms:created xsi:type="dcterms:W3CDTF">2010-09-04T13:10:27Z</dcterms:created>
  <dcterms:modified xsi:type="dcterms:W3CDTF">2015-04-28T20:49:55Z</dcterms:modified>
</cp:coreProperties>
</file>